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6" r:id="rId2"/>
    <p:sldMasterId id="2147483683" r:id="rId3"/>
  </p:sldMasterIdLst>
  <p:notesMasterIdLst>
    <p:notesMasterId r:id="rId64"/>
  </p:notesMasterIdLst>
  <p:sldIdLst>
    <p:sldId id="256" r:id="rId4"/>
    <p:sldId id="257" r:id="rId5"/>
    <p:sldId id="259" r:id="rId6"/>
    <p:sldId id="312" r:id="rId7"/>
    <p:sldId id="326" r:id="rId8"/>
    <p:sldId id="327" r:id="rId9"/>
    <p:sldId id="263" r:id="rId10"/>
    <p:sldId id="264" r:id="rId11"/>
    <p:sldId id="265" r:id="rId12"/>
    <p:sldId id="266"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329" r:id="rId29"/>
    <p:sldId id="285" r:id="rId30"/>
    <p:sldId id="286" r:id="rId31"/>
    <p:sldId id="287" r:id="rId32"/>
    <p:sldId id="288" r:id="rId33"/>
    <p:sldId id="333" r:id="rId34"/>
    <p:sldId id="290" r:id="rId35"/>
    <p:sldId id="331" r:id="rId36"/>
    <p:sldId id="292" r:id="rId37"/>
    <p:sldId id="293" r:id="rId38"/>
    <p:sldId id="334" r:id="rId39"/>
    <p:sldId id="294" r:id="rId40"/>
    <p:sldId id="295" r:id="rId41"/>
    <p:sldId id="296" r:id="rId42"/>
    <p:sldId id="297" r:id="rId43"/>
    <p:sldId id="298" r:id="rId44"/>
    <p:sldId id="299" r:id="rId45"/>
    <p:sldId id="300" r:id="rId46"/>
    <p:sldId id="303" r:id="rId47"/>
    <p:sldId id="323" r:id="rId48"/>
    <p:sldId id="305" r:id="rId49"/>
    <p:sldId id="332" r:id="rId50"/>
    <p:sldId id="324" r:id="rId51"/>
    <p:sldId id="308" r:id="rId52"/>
    <p:sldId id="328" r:id="rId53"/>
    <p:sldId id="309" r:id="rId54"/>
    <p:sldId id="310" r:id="rId55"/>
    <p:sldId id="314" r:id="rId56"/>
    <p:sldId id="315" r:id="rId57"/>
    <p:sldId id="316" r:id="rId58"/>
    <p:sldId id="317" r:id="rId59"/>
    <p:sldId id="318" r:id="rId60"/>
    <p:sldId id="319" r:id="rId61"/>
    <p:sldId id="320" r:id="rId62"/>
    <p:sldId id="311" r:id="rId63"/>
  </p:sldIdLst>
  <p:sldSz cx="9144000" cy="6858000" type="screen4x3"/>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878" autoAdjust="0"/>
  </p:normalViewPr>
  <p:slideViewPr>
    <p:cSldViewPr>
      <p:cViewPr varScale="1">
        <p:scale>
          <a:sx n="115" d="100"/>
          <a:sy n="115" d="100"/>
        </p:scale>
        <p:origin x="2008" y="208"/>
      </p:cViewPr>
      <p:guideLst>
        <p:guide orient="horz" pos="2880"/>
        <p:guide pos="216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9F058E-53B3-4A25-9869-1CA79232F95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50F27D4-6D10-4F4D-AF2B-39CBDA5250C1}">
      <dgm:prSet/>
      <dgm:spPr/>
      <dgm:t>
        <a:bodyPr/>
        <a:lstStyle/>
        <a:p>
          <a:pPr rtl="0"/>
          <a:r>
            <a:rPr lang="en-US" dirty="0">
              <a:solidFill>
                <a:srgbClr val="7030A0"/>
              </a:solidFill>
            </a:rPr>
            <a:t>The three main steps for budget preparation:</a:t>
          </a:r>
        </a:p>
      </dgm:t>
    </dgm:pt>
    <dgm:pt modelId="{408ECE59-98E7-4868-BD8D-370DCE68D2F3}" type="parTrans" cxnId="{C2882479-19CD-4A4C-9207-7DA7B46EE84C}">
      <dgm:prSet/>
      <dgm:spPr/>
      <dgm:t>
        <a:bodyPr/>
        <a:lstStyle/>
        <a:p>
          <a:endParaRPr lang="en-US"/>
        </a:p>
      </dgm:t>
    </dgm:pt>
    <dgm:pt modelId="{A25997AD-9A93-41A9-A027-1EC2EBF258D7}" type="sibTrans" cxnId="{C2882479-19CD-4A4C-9207-7DA7B46EE84C}">
      <dgm:prSet/>
      <dgm:spPr/>
      <dgm:t>
        <a:bodyPr/>
        <a:lstStyle/>
        <a:p>
          <a:endParaRPr lang="en-US"/>
        </a:p>
      </dgm:t>
    </dgm:pt>
    <dgm:pt modelId="{6B2BF94F-0FFD-4F83-A7E3-489C6B3114B3}">
      <dgm:prSet/>
      <dgm:spPr/>
      <dgm:t>
        <a:bodyPr/>
        <a:lstStyle/>
        <a:p>
          <a:pPr rtl="0"/>
          <a:r>
            <a:rPr lang="en-US" dirty="0"/>
            <a:t>Personal Services –Review Workforce tab to ensure all personnel associated to that AU are listed</a:t>
          </a:r>
        </a:p>
      </dgm:t>
    </dgm:pt>
    <dgm:pt modelId="{04AB0A3E-53CF-444A-9391-71C40A1DCC26}" type="parTrans" cxnId="{D51D5D1E-36AD-48A4-8108-8272688596D8}">
      <dgm:prSet/>
      <dgm:spPr/>
      <dgm:t>
        <a:bodyPr/>
        <a:lstStyle/>
        <a:p>
          <a:endParaRPr lang="en-US"/>
        </a:p>
      </dgm:t>
    </dgm:pt>
    <dgm:pt modelId="{F23A7862-40A9-43D2-B4CC-F874065B943E}" type="sibTrans" cxnId="{D51D5D1E-36AD-48A4-8108-8272688596D8}">
      <dgm:prSet/>
      <dgm:spPr/>
      <dgm:t>
        <a:bodyPr/>
        <a:lstStyle/>
        <a:p>
          <a:endParaRPr lang="en-US"/>
        </a:p>
      </dgm:t>
    </dgm:pt>
    <dgm:pt modelId="{463B9B4C-1A40-492F-8416-401801314C4B}">
      <dgm:prSet/>
      <dgm:spPr/>
      <dgm:t>
        <a:bodyPr/>
        <a:lstStyle/>
        <a:p>
          <a:pPr rtl="0"/>
          <a:r>
            <a:rPr lang="en-US" dirty="0"/>
            <a:t>Contractual OTPS-Financial tab (Detail Lines) ensure all contracts are entered correctly. Will be used for annual encumbrances.</a:t>
          </a:r>
        </a:p>
      </dgm:t>
    </dgm:pt>
    <dgm:pt modelId="{F1BC80D8-61D1-4B28-AEFB-6B0E682718F0}" type="parTrans" cxnId="{49122277-014E-48C3-BBCC-91911C3D797B}">
      <dgm:prSet/>
      <dgm:spPr/>
      <dgm:t>
        <a:bodyPr/>
        <a:lstStyle/>
        <a:p>
          <a:endParaRPr lang="en-US"/>
        </a:p>
      </dgm:t>
    </dgm:pt>
    <dgm:pt modelId="{1EB298C5-51DC-45F9-AF1B-C5C49531F78D}" type="sibTrans" cxnId="{49122277-014E-48C3-BBCC-91911C3D797B}">
      <dgm:prSet/>
      <dgm:spPr/>
      <dgm:t>
        <a:bodyPr/>
        <a:lstStyle/>
        <a:p>
          <a:endParaRPr lang="en-US"/>
        </a:p>
      </dgm:t>
    </dgm:pt>
    <dgm:pt modelId="{4744F340-6147-4FAC-B9E6-8DB1C70A5CE3}">
      <dgm:prSet/>
      <dgm:spPr/>
      <dgm:t>
        <a:bodyPr/>
        <a:lstStyle/>
        <a:p>
          <a:pPr rtl="0"/>
          <a:r>
            <a:rPr lang="en-US" dirty="0"/>
            <a:t>Other OTPS</a:t>
          </a:r>
        </a:p>
      </dgm:t>
    </dgm:pt>
    <dgm:pt modelId="{4D27A782-522B-4D18-B4D6-6BBA43F67A50}" type="parTrans" cxnId="{B893908B-FFEF-498E-BD73-B18823DE212E}">
      <dgm:prSet/>
      <dgm:spPr/>
      <dgm:t>
        <a:bodyPr/>
        <a:lstStyle/>
        <a:p>
          <a:endParaRPr lang="en-US"/>
        </a:p>
      </dgm:t>
    </dgm:pt>
    <dgm:pt modelId="{F25790E0-D000-4700-A86A-C509338F6CED}" type="sibTrans" cxnId="{B893908B-FFEF-498E-BD73-B18823DE212E}">
      <dgm:prSet/>
      <dgm:spPr/>
      <dgm:t>
        <a:bodyPr/>
        <a:lstStyle/>
        <a:p>
          <a:endParaRPr lang="en-US"/>
        </a:p>
      </dgm:t>
    </dgm:pt>
    <dgm:pt modelId="{8A642A05-8757-4D42-BE4F-055E6E7B9321}">
      <dgm:prSet custT="1"/>
      <dgm:spPr/>
      <dgm:t>
        <a:bodyPr/>
        <a:lstStyle/>
        <a:p>
          <a:pPr rtl="0"/>
          <a:r>
            <a:rPr lang="en-US" sz="2000" b="1" i="1" dirty="0">
              <a:solidFill>
                <a:srgbClr val="7030A0"/>
              </a:solidFill>
            </a:rPr>
            <a:t>When you have completed your posting and budget, please review your input and click on the SAVE icon to save your work</a:t>
          </a:r>
          <a:endParaRPr lang="en-US" sz="2000" b="1" dirty="0">
            <a:solidFill>
              <a:srgbClr val="7030A0"/>
            </a:solidFill>
          </a:endParaRPr>
        </a:p>
      </dgm:t>
    </dgm:pt>
    <dgm:pt modelId="{34AD6FC1-B155-43D8-8221-CBC8BA3A27C9}" type="parTrans" cxnId="{D262AED3-60AC-476B-A97C-FE7CB37CCF9B}">
      <dgm:prSet/>
      <dgm:spPr/>
      <dgm:t>
        <a:bodyPr/>
        <a:lstStyle/>
        <a:p>
          <a:endParaRPr lang="en-US"/>
        </a:p>
      </dgm:t>
    </dgm:pt>
    <dgm:pt modelId="{3012D61B-FA8B-4625-B3E1-DBB87288A402}" type="sibTrans" cxnId="{D262AED3-60AC-476B-A97C-FE7CB37CCF9B}">
      <dgm:prSet/>
      <dgm:spPr/>
      <dgm:t>
        <a:bodyPr/>
        <a:lstStyle/>
        <a:p>
          <a:endParaRPr lang="en-US"/>
        </a:p>
      </dgm:t>
    </dgm:pt>
    <dgm:pt modelId="{697BB850-70AE-4EBF-9615-75E74C9C45F7}" type="pres">
      <dgm:prSet presAssocID="{C89F058E-53B3-4A25-9869-1CA79232F958}" presName="Name0" presStyleCnt="0">
        <dgm:presLayoutVars>
          <dgm:dir/>
          <dgm:animLvl val="lvl"/>
          <dgm:resizeHandles val="exact"/>
        </dgm:presLayoutVars>
      </dgm:prSet>
      <dgm:spPr/>
    </dgm:pt>
    <dgm:pt modelId="{955C3127-FC69-46E8-A2F1-FE962169DCF6}" type="pres">
      <dgm:prSet presAssocID="{850F27D4-6D10-4F4D-AF2B-39CBDA5250C1}" presName="linNode" presStyleCnt="0"/>
      <dgm:spPr/>
    </dgm:pt>
    <dgm:pt modelId="{E7F7FF8C-108D-4BC2-A586-AA44A0A1F37F}" type="pres">
      <dgm:prSet presAssocID="{850F27D4-6D10-4F4D-AF2B-39CBDA5250C1}" presName="parentText" presStyleLbl="node1" presStyleIdx="0" presStyleCnt="2" custLinFactNeighborY="6050">
        <dgm:presLayoutVars>
          <dgm:chMax val="1"/>
          <dgm:bulletEnabled val="1"/>
        </dgm:presLayoutVars>
      </dgm:prSet>
      <dgm:spPr/>
    </dgm:pt>
    <dgm:pt modelId="{1489380C-D4BC-4B67-9166-741A7F5F5DA1}" type="pres">
      <dgm:prSet presAssocID="{850F27D4-6D10-4F4D-AF2B-39CBDA5250C1}" presName="descendantText" presStyleLbl="alignAccFollowNode1" presStyleIdx="0" presStyleCnt="1" custScaleY="108340" custLinFactNeighborX="-1977" custLinFactNeighborY="6216">
        <dgm:presLayoutVars>
          <dgm:bulletEnabled val="1"/>
        </dgm:presLayoutVars>
      </dgm:prSet>
      <dgm:spPr/>
    </dgm:pt>
    <dgm:pt modelId="{C6328C93-75A2-423C-8F20-FB0806600BE4}" type="pres">
      <dgm:prSet presAssocID="{A25997AD-9A93-41A9-A027-1EC2EBF258D7}" presName="sp" presStyleCnt="0"/>
      <dgm:spPr/>
    </dgm:pt>
    <dgm:pt modelId="{C6EE6968-6AD2-4DB6-8DBF-BC50D760699F}" type="pres">
      <dgm:prSet presAssocID="{8A642A05-8757-4D42-BE4F-055E6E7B9321}" presName="linNode" presStyleCnt="0"/>
      <dgm:spPr/>
    </dgm:pt>
    <dgm:pt modelId="{53667B42-EDA6-4396-8B36-5D2F68467DC6}" type="pres">
      <dgm:prSet presAssocID="{8A642A05-8757-4D42-BE4F-055E6E7B9321}" presName="parentText" presStyleLbl="node1" presStyleIdx="1" presStyleCnt="2" custScaleX="277778" custScaleY="20148">
        <dgm:presLayoutVars>
          <dgm:chMax val="1"/>
          <dgm:bulletEnabled val="1"/>
        </dgm:presLayoutVars>
      </dgm:prSet>
      <dgm:spPr/>
    </dgm:pt>
  </dgm:ptLst>
  <dgm:cxnLst>
    <dgm:cxn modelId="{D51D5D1E-36AD-48A4-8108-8272688596D8}" srcId="{850F27D4-6D10-4F4D-AF2B-39CBDA5250C1}" destId="{6B2BF94F-0FFD-4F83-A7E3-489C6B3114B3}" srcOrd="0" destOrd="0" parTransId="{04AB0A3E-53CF-444A-9391-71C40A1DCC26}" sibTransId="{F23A7862-40A9-43D2-B4CC-F874065B943E}"/>
    <dgm:cxn modelId="{E4B7D74D-3078-45E0-9D97-D6FF44411983}" type="presOf" srcId="{8A642A05-8757-4D42-BE4F-055E6E7B9321}" destId="{53667B42-EDA6-4396-8B36-5D2F68467DC6}" srcOrd="0" destOrd="0" presId="urn:microsoft.com/office/officeart/2005/8/layout/vList5"/>
    <dgm:cxn modelId="{49122277-014E-48C3-BBCC-91911C3D797B}" srcId="{850F27D4-6D10-4F4D-AF2B-39CBDA5250C1}" destId="{463B9B4C-1A40-492F-8416-401801314C4B}" srcOrd="1" destOrd="0" parTransId="{F1BC80D8-61D1-4B28-AEFB-6B0E682718F0}" sibTransId="{1EB298C5-51DC-45F9-AF1B-C5C49531F78D}"/>
    <dgm:cxn modelId="{C2882479-19CD-4A4C-9207-7DA7B46EE84C}" srcId="{C89F058E-53B3-4A25-9869-1CA79232F958}" destId="{850F27D4-6D10-4F4D-AF2B-39CBDA5250C1}" srcOrd="0" destOrd="0" parTransId="{408ECE59-98E7-4868-BD8D-370DCE68D2F3}" sibTransId="{A25997AD-9A93-41A9-A027-1EC2EBF258D7}"/>
    <dgm:cxn modelId="{A77D0F84-8502-4BC3-AC5F-B63BB1AE7CB4}" type="presOf" srcId="{463B9B4C-1A40-492F-8416-401801314C4B}" destId="{1489380C-D4BC-4B67-9166-741A7F5F5DA1}" srcOrd="0" destOrd="1" presId="urn:microsoft.com/office/officeart/2005/8/layout/vList5"/>
    <dgm:cxn modelId="{ECCB9885-9838-4540-8E98-DE14B9152E83}" type="presOf" srcId="{4744F340-6147-4FAC-B9E6-8DB1C70A5CE3}" destId="{1489380C-D4BC-4B67-9166-741A7F5F5DA1}" srcOrd="0" destOrd="2" presId="urn:microsoft.com/office/officeart/2005/8/layout/vList5"/>
    <dgm:cxn modelId="{B893908B-FFEF-498E-BD73-B18823DE212E}" srcId="{850F27D4-6D10-4F4D-AF2B-39CBDA5250C1}" destId="{4744F340-6147-4FAC-B9E6-8DB1C70A5CE3}" srcOrd="2" destOrd="0" parTransId="{4D27A782-522B-4D18-B4D6-6BBA43F67A50}" sibTransId="{F25790E0-D000-4700-A86A-C509338F6CED}"/>
    <dgm:cxn modelId="{4F4224A5-1D76-40C4-A55E-A97DC7499D41}" type="presOf" srcId="{C89F058E-53B3-4A25-9869-1CA79232F958}" destId="{697BB850-70AE-4EBF-9615-75E74C9C45F7}" srcOrd="0" destOrd="0" presId="urn:microsoft.com/office/officeart/2005/8/layout/vList5"/>
    <dgm:cxn modelId="{F6DE2CC7-16A6-4606-A215-91F2BDE7120B}" type="presOf" srcId="{6B2BF94F-0FFD-4F83-A7E3-489C6B3114B3}" destId="{1489380C-D4BC-4B67-9166-741A7F5F5DA1}" srcOrd="0" destOrd="0" presId="urn:microsoft.com/office/officeart/2005/8/layout/vList5"/>
    <dgm:cxn modelId="{D262AED3-60AC-476B-A97C-FE7CB37CCF9B}" srcId="{C89F058E-53B3-4A25-9869-1CA79232F958}" destId="{8A642A05-8757-4D42-BE4F-055E6E7B9321}" srcOrd="1" destOrd="0" parTransId="{34AD6FC1-B155-43D8-8221-CBC8BA3A27C9}" sibTransId="{3012D61B-FA8B-4625-B3E1-DBB87288A402}"/>
    <dgm:cxn modelId="{78DD8FE6-3815-42C8-8A00-2C67143C948D}" type="presOf" srcId="{850F27D4-6D10-4F4D-AF2B-39CBDA5250C1}" destId="{E7F7FF8C-108D-4BC2-A586-AA44A0A1F37F}" srcOrd="0" destOrd="0" presId="urn:microsoft.com/office/officeart/2005/8/layout/vList5"/>
    <dgm:cxn modelId="{72A5709C-788B-4895-B23C-AC421355589B}" type="presParOf" srcId="{697BB850-70AE-4EBF-9615-75E74C9C45F7}" destId="{955C3127-FC69-46E8-A2F1-FE962169DCF6}" srcOrd="0" destOrd="0" presId="urn:microsoft.com/office/officeart/2005/8/layout/vList5"/>
    <dgm:cxn modelId="{F3BAE7D5-B0D9-458C-9B4A-62A3423F6A6D}" type="presParOf" srcId="{955C3127-FC69-46E8-A2F1-FE962169DCF6}" destId="{E7F7FF8C-108D-4BC2-A586-AA44A0A1F37F}" srcOrd="0" destOrd="0" presId="urn:microsoft.com/office/officeart/2005/8/layout/vList5"/>
    <dgm:cxn modelId="{9948599C-7181-4F94-8072-49CE548819E0}" type="presParOf" srcId="{955C3127-FC69-46E8-A2F1-FE962169DCF6}" destId="{1489380C-D4BC-4B67-9166-741A7F5F5DA1}" srcOrd="1" destOrd="0" presId="urn:microsoft.com/office/officeart/2005/8/layout/vList5"/>
    <dgm:cxn modelId="{ADB28103-1E39-4A71-B311-FE019ABA01DB}" type="presParOf" srcId="{697BB850-70AE-4EBF-9615-75E74C9C45F7}" destId="{C6328C93-75A2-423C-8F20-FB0806600BE4}" srcOrd="1" destOrd="0" presId="urn:microsoft.com/office/officeart/2005/8/layout/vList5"/>
    <dgm:cxn modelId="{0320D832-0BAB-4AEB-AF11-49F38058C825}" type="presParOf" srcId="{697BB850-70AE-4EBF-9615-75E74C9C45F7}" destId="{C6EE6968-6AD2-4DB6-8DBF-BC50D760699F}" srcOrd="2" destOrd="0" presId="urn:microsoft.com/office/officeart/2005/8/layout/vList5"/>
    <dgm:cxn modelId="{95B36ABA-1695-4CAA-BCB8-C30C3597C221}" type="presParOf" srcId="{C6EE6968-6AD2-4DB6-8DBF-BC50D760699F}" destId="{53667B42-EDA6-4396-8B36-5D2F68467DC6}"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9380C-D4BC-4B67-9166-741A7F5F5DA1}">
      <dsp:nvSpPr>
        <dsp:cNvPr id="0" name=""/>
        <dsp:cNvSpPr/>
      </dsp:nvSpPr>
      <dsp:spPr>
        <a:xfrm rot="5400000">
          <a:off x="3858044" y="-542963"/>
          <a:ext cx="3256475" cy="521817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rtl="0">
            <a:lnSpc>
              <a:spcPct val="90000"/>
            </a:lnSpc>
            <a:spcBef>
              <a:spcPct val="0"/>
            </a:spcBef>
            <a:spcAft>
              <a:spcPct val="15000"/>
            </a:spcAft>
            <a:buChar char="•"/>
          </a:pPr>
          <a:r>
            <a:rPr lang="en-US" sz="2300" kern="1200" dirty="0"/>
            <a:t>Personal Services –Review Workforce tab to ensure all personnel associated to that AU are listed</a:t>
          </a:r>
        </a:p>
        <a:p>
          <a:pPr marL="228600" lvl="1" indent="-228600" algn="l" defTabSz="1022350" rtl="0">
            <a:lnSpc>
              <a:spcPct val="90000"/>
            </a:lnSpc>
            <a:spcBef>
              <a:spcPct val="0"/>
            </a:spcBef>
            <a:spcAft>
              <a:spcPct val="15000"/>
            </a:spcAft>
            <a:buChar char="•"/>
          </a:pPr>
          <a:r>
            <a:rPr lang="en-US" sz="2300" kern="1200" dirty="0"/>
            <a:t>Contractual OTPS-Financial tab (Detail Lines) ensure all contracts are entered correctly. Will be used for annual encumbrances.</a:t>
          </a:r>
        </a:p>
        <a:p>
          <a:pPr marL="228600" lvl="1" indent="-228600" algn="l" defTabSz="1022350" rtl="0">
            <a:lnSpc>
              <a:spcPct val="90000"/>
            </a:lnSpc>
            <a:spcBef>
              <a:spcPct val="0"/>
            </a:spcBef>
            <a:spcAft>
              <a:spcPct val="15000"/>
            </a:spcAft>
            <a:buChar char="•"/>
          </a:pPr>
          <a:r>
            <a:rPr lang="en-US" sz="2300" kern="1200" dirty="0"/>
            <a:t>Other OTPS</a:t>
          </a:r>
        </a:p>
      </dsp:txBody>
      <dsp:txXfrm rot="-5400000">
        <a:off x="2877194" y="596855"/>
        <a:ext cx="5059207" cy="2938539"/>
      </dsp:txXfrm>
    </dsp:sp>
    <dsp:sp modelId="{E7F7FF8C-108D-4BC2-A586-AA44A0A1F37F}">
      <dsp:nvSpPr>
        <dsp:cNvPr id="0" name=""/>
        <dsp:cNvSpPr/>
      </dsp:nvSpPr>
      <dsp:spPr>
        <a:xfrm>
          <a:off x="0" y="227977"/>
          <a:ext cx="2935223" cy="3757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rtl="0">
            <a:lnSpc>
              <a:spcPct val="90000"/>
            </a:lnSpc>
            <a:spcBef>
              <a:spcPct val="0"/>
            </a:spcBef>
            <a:spcAft>
              <a:spcPct val="35000"/>
            </a:spcAft>
            <a:buNone/>
          </a:pPr>
          <a:r>
            <a:rPr lang="en-US" sz="3500" kern="1200" dirty="0">
              <a:solidFill>
                <a:srgbClr val="7030A0"/>
              </a:solidFill>
            </a:rPr>
            <a:t>The three main steps for budget preparation:</a:t>
          </a:r>
        </a:p>
      </dsp:txBody>
      <dsp:txXfrm>
        <a:off x="143286" y="371263"/>
        <a:ext cx="2648651" cy="3470668"/>
      </dsp:txXfrm>
    </dsp:sp>
    <dsp:sp modelId="{53667B42-EDA6-4396-8B36-5D2F68467DC6}">
      <dsp:nvSpPr>
        <dsp:cNvPr id="0" name=""/>
        <dsp:cNvSpPr/>
      </dsp:nvSpPr>
      <dsp:spPr>
        <a:xfrm>
          <a:off x="0" y="3945766"/>
          <a:ext cx="8145443" cy="75700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en-US" sz="2000" b="1" i="1" kern="1200" dirty="0">
              <a:solidFill>
                <a:srgbClr val="7030A0"/>
              </a:solidFill>
            </a:rPr>
            <a:t>When you have completed your posting and budget, please review your input and click on the SAVE icon to save your work</a:t>
          </a:r>
          <a:endParaRPr lang="en-US" sz="2000" b="1" kern="1200" dirty="0">
            <a:solidFill>
              <a:srgbClr val="7030A0"/>
            </a:solidFill>
          </a:endParaRPr>
        </a:p>
      </dsp:txBody>
      <dsp:txXfrm>
        <a:off x="36954" y="3982720"/>
        <a:ext cx="8071535" cy="6831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768"/>
          </a:xfrm>
          <a:prstGeom prst="rect">
            <a:avLst/>
          </a:prstGeom>
        </p:spPr>
        <p:txBody>
          <a:bodyPr vert="horz" lIns="94221" tIns="47111" rIns="94221" bIns="47111" rtlCol="0"/>
          <a:lstStyle>
            <a:lvl1pPr algn="l">
              <a:defRPr sz="1200"/>
            </a:lvl1pPr>
          </a:lstStyle>
          <a:p>
            <a:endParaRPr lang="en-US" dirty="0"/>
          </a:p>
        </p:txBody>
      </p:sp>
      <p:sp>
        <p:nvSpPr>
          <p:cNvPr id="3" name="Date Placeholder 2"/>
          <p:cNvSpPr>
            <a:spLocks noGrp="1"/>
          </p:cNvSpPr>
          <p:nvPr>
            <p:ph type="dt" idx="1"/>
          </p:nvPr>
        </p:nvSpPr>
        <p:spPr>
          <a:xfrm>
            <a:off x="5318507" y="1"/>
            <a:ext cx="4068339" cy="356768"/>
          </a:xfrm>
          <a:prstGeom prst="rect">
            <a:avLst/>
          </a:prstGeom>
        </p:spPr>
        <p:txBody>
          <a:bodyPr vert="horz" lIns="94221" tIns="47111" rIns="94221" bIns="47111" rtlCol="0"/>
          <a:lstStyle>
            <a:lvl1pPr algn="r">
              <a:defRPr sz="1200"/>
            </a:lvl1pPr>
          </a:lstStyle>
          <a:p>
            <a:fld id="{9F9925C1-A891-4BDC-8769-DC60F0298910}" type="datetimeFigureOut">
              <a:rPr lang="en-US" smtClean="0"/>
              <a:t>3/27/21</a:t>
            </a:fld>
            <a:endParaRPr lang="en-US" dirty="0"/>
          </a:p>
        </p:txBody>
      </p:sp>
      <p:sp>
        <p:nvSpPr>
          <p:cNvPr id="4" name="Slide Image Placeholder 3"/>
          <p:cNvSpPr>
            <a:spLocks noGrp="1" noRot="1" noChangeAspect="1"/>
          </p:cNvSpPr>
          <p:nvPr>
            <p:ph type="sldImg" idx="2"/>
          </p:nvPr>
        </p:nvSpPr>
        <p:spPr>
          <a:xfrm>
            <a:off x="3097213" y="887413"/>
            <a:ext cx="3194050" cy="2397125"/>
          </a:xfrm>
          <a:prstGeom prst="rect">
            <a:avLst/>
          </a:prstGeom>
          <a:noFill/>
          <a:ln w="12700">
            <a:solidFill>
              <a:prstClr val="black"/>
            </a:solidFill>
          </a:ln>
        </p:spPr>
        <p:txBody>
          <a:bodyPr vert="horz" lIns="94221" tIns="47111" rIns="94221" bIns="47111" rtlCol="0" anchor="ctr"/>
          <a:lstStyle/>
          <a:p>
            <a:endParaRPr lang="en-US" dirty="0"/>
          </a:p>
        </p:txBody>
      </p:sp>
      <p:sp>
        <p:nvSpPr>
          <p:cNvPr id="5" name="Notes Placeholder 4"/>
          <p:cNvSpPr>
            <a:spLocks noGrp="1"/>
          </p:cNvSpPr>
          <p:nvPr>
            <p:ph type="body" sz="quarter" idx="3"/>
          </p:nvPr>
        </p:nvSpPr>
        <p:spPr>
          <a:xfrm>
            <a:off x="938848" y="3418067"/>
            <a:ext cx="7510780" cy="2796599"/>
          </a:xfrm>
          <a:prstGeom prst="rect">
            <a:avLst/>
          </a:prstGeom>
        </p:spPr>
        <p:txBody>
          <a:bodyPr vert="horz" lIns="94221" tIns="47111" rIns="94221" bIns="4711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5708"/>
            <a:ext cx="4068339" cy="356767"/>
          </a:xfrm>
          <a:prstGeom prst="rect">
            <a:avLst/>
          </a:prstGeom>
        </p:spPr>
        <p:txBody>
          <a:bodyPr vert="horz" lIns="94221" tIns="47111" rIns="94221" bIns="471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8507" y="6745708"/>
            <a:ext cx="4068339" cy="356767"/>
          </a:xfrm>
          <a:prstGeom prst="rect">
            <a:avLst/>
          </a:prstGeom>
        </p:spPr>
        <p:txBody>
          <a:bodyPr vert="horz" lIns="94221" tIns="47111" rIns="94221" bIns="47111" rtlCol="0" anchor="b"/>
          <a:lstStyle>
            <a:lvl1pPr algn="r">
              <a:defRPr sz="1200"/>
            </a:lvl1pPr>
          </a:lstStyle>
          <a:p>
            <a:fld id="{3AFDC4F0-F842-4C86-8EBF-D190687BAAB8}" type="slidenum">
              <a:rPr lang="en-US" smtClean="0"/>
              <a:t>‹#›</a:t>
            </a:fld>
            <a:endParaRPr lang="en-US" dirty="0"/>
          </a:p>
        </p:txBody>
      </p:sp>
    </p:spTree>
    <p:extLst>
      <p:ext uri="{BB962C8B-B14F-4D97-AF65-F5344CB8AC3E}">
        <p14:creationId xmlns:p14="http://schemas.microsoft.com/office/powerpoint/2010/main" val="916062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51E21FC-25AB-4818-AC0F-0E82C9EBD7AA}" type="datetime1">
              <a:rPr lang="en-US" smtClean="0"/>
              <a:t>3/27/21</a:t>
            </a:fld>
            <a:endParaRPr lang="en-US" dirty="0"/>
          </a:p>
        </p:txBody>
      </p:sp>
      <p:sp>
        <p:nvSpPr>
          <p:cNvPr id="6" name="Holder 6"/>
          <p:cNvSpPr>
            <a:spLocks noGrp="1"/>
          </p:cNvSpPr>
          <p:nvPr>
            <p:ph type="sldNum" sz="quarter" idx="7"/>
          </p:nvPr>
        </p:nvSpPr>
        <p:spPr/>
        <p:txBody>
          <a:bodyPr lIns="0" tIns="0" rIns="0" bIns="0"/>
          <a:lstStyle/>
          <a:p>
            <a:pPr marL="124460">
              <a:lnSpc>
                <a:spcPct val="100000"/>
              </a:lnSpc>
            </a:pPr>
            <a:fld id="{81D60167-4931-47E6-BA6A-407CBD079E47}" type="slidenum">
              <a:rPr sz="1400" dirty="0" smtClean="0">
                <a:latin typeface="Arial"/>
                <a:cs typeface="Arial"/>
              </a:rPr>
              <a:t>‹#›</a:t>
            </a:fld>
            <a:endParaRPr sz="1400" dirty="0">
              <a:latin typeface="Arial"/>
              <a:cs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2CA0ED2-BF37-44DC-8707-C2D2F71F44AF}" type="slidenum">
              <a:rPr lang="en-US"/>
              <a:pPr>
                <a:defRPr/>
              </a:pPr>
              <a:t>‹#›</a:t>
            </a:fld>
            <a:endParaRPr lang="en-US" dirty="0"/>
          </a:p>
        </p:txBody>
      </p:sp>
    </p:spTree>
    <p:extLst>
      <p:ext uri="{BB962C8B-B14F-4D97-AF65-F5344CB8AC3E}">
        <p14:creationId xmlns:p14="http://schemas.microsoft.com/office/powerpoint/2010/main" val="1290286675"/>
      </p:ext>
    </p:extLst>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1A2D9A2-6A40-4246-A288-306867AD0744}" type="slidenum">
              <a:rPr lang="en-US"/>
              <a:pPr>
                <a:defRPr/>
              </a:pPr>
              <a:t>‹#›</a:t>
            </a:fld>
            <a:endParaRPr lang="en-US" dirty="0"/>
          </a:p>
        </p:txBody>
      </p:sp>
    </p:spTree>
    <p:extLst>
      <p:ext uri="{BB962C8B-B14F-4D97-AF65-F5344CB8AC3E}">
        <p14:creationId xmlns:p14="http://schemas.microsoft.com/office/powerpoint/2010/main" val="1151828084"/>
      </p:ext>
    </p:extLst>
  </p:cSld>
  <p:clrMapOvr>
    <a:masterClrMapping/>
  </p:clrMapOvr>
  <p:transition>
    <p:zoom dir="in"/>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04912A1-FCEB-4B12-A4C8-66C0868B97D3}" type="slidenum">
              <a:rPr lang="en-US"/>
              <a:pPr>
                <a:defRPr/>
              </a:pPr>
              <a:t>‹#›</a:t>
            </a:fld>
            <a:endParaRPr lang="en-US" dirty="0"/>
          </a:p>
        </p:txBody>
      </p:sp>
    </p:spTree>
    <p:extLst>
      <p:ext uri="{BB962C8B-B14F-4D97-AF65-F5344CB8AC3E}">
        <p14:creationId xmlns:p14="http://schemas.microsoft.com/office/powerpoint/2010/main" val="291423549"/>
      </p:ext>
    </p:extLst>
  </p:cSld>
  <p:clrMapOvr>
    <a:masterClrMapping/>
  </p:clrMapOvr>
  <p:transition>
    <p:zoom dir="in"/>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D6CBF91-94E6-492E-B81A-3E607E57E422}" type="slidenum">
              <a:rPr lang="en-US"/>
              <a:pPr>
                <a:defRPr/>
              </a:pPr>
              <a:t>‹#›</a:t>
            </a:fld>
            <a:endParaRPr lang="en-US" dirty="0"/>
          </a:p>
        </p:txBody>
      </p:sp>
    </p:spTree>
    <p:extLst>
      <p:ext uri="{BB962C8B-B14F-4D97-AF65-F5344CB8AC3E}">
        <p14:creationId xmlns:p14="http://schemas.microsoft.com/office/powerpoint/2010/main" val="1277254435"/>
      </p:ext>
    </p:extLst>
  </p:cSld>
  <p:clrMapOvr>
    <a:masterClrMapping/>
  </p:clrMapOvr>
  <p:transition>
    <p:zoom dir="in"/>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0CEAF3AA-6AF0-40F3-A69D-86FB9E9A5EB6}" type="slidenum">
              <a:rPr lang="en-US"/>
              <a:pPr>
                <a:defRPr/>
              </a:pPr>
              <a:t>‹#›</a:t>
            </a:fld>
            <a:endParaRPr lang="en-US" dirty="0"/>
          </a:p>
        </p:txBody>
      </p:sp>
    </p:spTree>
    <p:extLst>
      <p:ext uri="{BB962C8B-B14F-4D97-AF65-F5344CB8AC3E}">
        <p14:creationId xmlns:p14="http://schemas.microsoft.com/office/powerpoint/2010/main" val="2201138685"/>
      </p:ext>
    </p:extLst>
  </p:cSld>
  <p:clrMapOvr>
    <a:masterClrMapping/>
  </p:clrMapOvr>
  <p:transition>
    <p:zoom dir="in"/>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2DAE5E0-1B6B-4791-8C3E-F3EDB95DBD6D}" type="slidenum">
              <a:rPr lang="en-US"/>
              <a:pPr>
                <a:defRPr/>
              </a:pPr>
              <a:t>‹#›</a:t>
            </a:fld>
            <a:endParaRPr lang="en-US" dirty="0"/>
          </a:p>
        </p:txBody>
      </p:sp>
    </p:spTree>
    <p:extLst>
      <p:ext uri="{BB962C8B-B14F-4D97-AF65-F5344CB8AC3E}">
        <p14:creationId xmlns:p14="http://schemas.microsoft.com/office/powerpoint/2010/main" val="3857597641"/>
      </p:ext>
    </p:extLst>
  </p:cSld>
  <p:clrMapOvr>
    <a:masterClrMapping/>
  </p:clrMapOvr>
  <p:transition>
    <p:zoom dir="in"/>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9595E7F-97CE-4F92-B913-5401D40227E1}" type="slidenum">
              <a:rPr lang="en-US"/>
              <a:pPr>
                <a:defRPr/>
              </a:pPr>
              <a:t>‹#›</a:t>
            </a:fld>
            <a:endParaRPr lang="en-US" dirty="0"/>
          </a:p>
        </p:txBody>
      </p:sp>
    </p:spTree>
    <p:extLst>
      <p:ext uri="{BB962C8B-B14F-4D97-AF65-F5344CB8AC3E}">
        <p14:creationId xmlns:p14="http://schemas.microsoft.com/office/powerpoint/2010/main" val="4102791760"/>
      </p:ext>
    </p:extLst>
  </p:cSld>
  <p:clrMapOvr>
    <a:masterClrMapping/>
  </p:clrMapOvr>
  <p:transition>
    <p:zoom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AD77C6C-4ED1-42C7-8245-0769FADB6398}" type="slidenum">
              <a:rPr lang="en-US"/>
              <a:pPr>
                <a:defRPr/>
              </a:pPr>
              <a:t>‹#›</a:t>
            </a:fld>
            <a:endParaRPr lang="en-US" dirty="0"/>
          </a:p>
        </p:txBody>
      </p:sp>
    </p:spTree>
    <p:extLst>
      <p:ext uri="{BB962C8B-B14F-4D97-AF65-F5344CB8AC3E}">
        <p14:creationId xmlns:p14="http://schemas.microsoft.com/office/powerpoint/2010/main" val="2281750904"/>
      </p:ext>
    </p:extLst>
  </p:cSld>
  <p:clrMapOvr>
    <a:masterClrMapping/>
  </p:clrMapOvr>
  <p:transition>
    <p:zoom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ED5EB825-148B-44A6-87BB-52981DA90F86}" type="slidenum">
              <a:rPr lang="en-US"/>
              <a:pPr>
                <a:defRPr/>
              </a:pPr>
              <a:t>‹#›</a:t>
            </a:fld>
            <a:endParaRPr lang="en-US" dirty="0"/>
          </a:p>
        </p:txBody>
      </p:sp>
    </p:spTree>
    <p:extLst>
      <p:ext uri="{BB962C8B-B14F-4D97-AF65-F5344CB8AC3E}">
        <p14:creationId xmlns:p14="http://schemas.microsoft.com/office/powerpoint/2010/main" val="2604776326"/>
      </p:ext>
    </p:extLst>
  </p:cSld>
  <p:clrMapOvr>
    <a:masterClrMapping/>
  </p:clrMapOvr>
  <p:transition>
    <p:zoom dir="in"/>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536634E7-2911-416A-9D82-E5B9952AA771}" type="slidenum">
              <a:rPr lang="en-US"/>
              <a:pPr>
                <a:defRPr/>
              </a:pPr>
              <a:t>‹#›</a:t>
            </a:fld>
            <a:endParaRPr lang="en-US" dirty="0"/>
          </a:p>
        </p:txBody>
      </p:sp>
    </p:spTree>
    <p:extLst>
      <p:ext uri="{BB962C8B-B14F-4D97-AF65-F5344CB8AC3E}">
        <p14:creationId xmlns:p14="http://schemas.microsoft.com/office/powerpoint/2010/main" val="1464816527"/>
      </p:ext>
    </p:extLst>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48A923B-7583-49FE-9BA7-F1A73DF8986A}" type="datetime1">
              <a:rPr lang="en-US" smtClean="0"/>
              <a:t>3/27/21</a:t>
            </a:fld>
            <a:endParaRPr lang="en-US" dirty="0"/>
          </a:p>
        </p:txBody>
      </p:sp>
      <p:sp>
        <p:nvSpPr>
          <p:cNvPr id="6" name="Holder 6"/>
          <p:cNvSpPr>
            <a:spLocks noGrp="1"/>
          </p:cNvSpPr>
          <p:nvPr>
            <p:ph type="sldNum" sz="quarter" idx="7"/>
          </p:nvPr>
        </p:nvSpPr>
        <p:spPr/>
        <p:txBody>
          <a:bodyPr lIns="0" tIns="0" rIns="0" bIns="0"/>
          <a:lstStyle/>
          <a:p>
            <a:pPr marL="124460">
              <a:lnSpc>
                <a:spcPct val="100000"/>
              </a:lnSpc>
            </a:pPr>
            <a:fld id="{81D60167-4931-47E6-BA6A-407CBD079E47}" type="slidenum">
              <a:rPr sz="1400" dirty="0" smtClean="0">
                <a:latin typeface="Arial"/>
                <a:cs typeface="Arial"/>
              </a:rPr>
              <a:t>‹#›</a:t>
            </a:fld>
            <a:endParaRPr sz="1400" dirty="0">
              <a:latin typeface="Arial"/>
              <a:cs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BAE347-483D-4E83-8BF3-55974E8E8604}" type="slidenum">
              <a:rPr lang="en-US"/>
              <a:pPr>
                <a:defRPr/>
              </a:pPr>
              <a:t>‹#›</a:t>
            </a:fld>
            <a:endParaRPr lang="en-US" dirty="0"/>
          </a:p>
        </p:txBody>
      </p:sp>
    </p:spTree>
    <p:extLst>
      <p:ext uri="{BB962C8B-B14F-4D97-AF65-F5344CB8AC3E}">
        <p14:creationId xmlns:p14="http://schemas.microsoft.com/office/powerpoint/2010/main" val="558505414"/>
      </p:ext>
    </p:extLst>
  </p:cSld>
  <p:clrMapOvr>
    <a:masterClrMapping/>
  </p:clrMapOvr>
  <p:transition>
    <p:zoom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2"/>
          </p:nvPr>
        </p:nvSpPr>
        <p:spPr>
          <a:ln/>
        </p:spPr>
        <p:txBody>
          <a:bodyPr/>
          <a:lstStyle>
            <a:lvl1pPr>
              <a:defRPr/>
            </a:lvl1pPr>
          </a:lstStyle>
          <a:p>
            <a:pPr>
              <a:defRPr/>
            </a:pPr>
            <a:fld id="{E18F78A3-78DE-4D9A-AC5D-9D0B9D29F4DC}" type="slidenum">
              <a:rPr lang="en-US"/>
              <a:pPr>
                <a:defRPr/>
              </a:pPr>
              <a:t>‹#›</a:t>
            </a:fld>
            <a:endParaRPr lang="en-US" dirty="0"/>
          </a:p>
        </p:txBody>
      </p:sp>
    </p:spTree>
    <p:extLst>
      <p:ext uri="{BB962C8B-B14F-4D97-AF65-F5344CB8AC3E}">
        <p14:creationId xmlns:p14="http://schemas.microsoft.com/office/powerpoint/2010/main" val="2824235680"/>
      </p:ext>
    </p:extLst>
  </p:cSld>
  <p:clrMapOvr>
    <a:masterClrMapping/>
  </p:clrMapOvr>
  <p:transition>
    <p:zoom dir="in"/>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p>
            <a:pPr marL="124460">
              <a:lnSpc>
                <a:spcPct val="100000"/>
              </a:lnSpc>
            </a:pPr>
            <a:fld id="{81D60167-4931-47E6-BA6A-407CBD079E47}" type="slidenum">
              <a:rPr sz="1400" dirty="0" smtClean="0">
                <a:latin typeface="Arial"/>
                <a:cs typeface="Arial"/>
              </a:rPr>
              <a:t>‹#›</a:t>
            </a:fld>
            <a:endParaRPr sz="1400" dirty="0">
              <a:latin typeface="Arial"/>
              <a:cs typeface="Arial"/>
            </a:endParaRPr>
          </a:p>
        </p:txBody>
      </p:sp>
    </p:spTree>
    <p:extLst>
      <p:ext uri="{BB962C8B-B14F-4D97-AF65-F5344CB8AC3E}">
        <p14:creationId xmlns:p14="http://schemas.microsoft.com/office/powerpoint/2010/main" val="2471690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p:txBody>
          <a:bodyPr lIns="0" tIns="0" rIns="0" bIns="0"/>
          <a:lstStyle/>
          <a:p>
            <a:pPr marL="124460">
              <a:lnSpc>
                <a:spcPct val="100000"/>
              </a:lnSpc>
            </a:pPr>
            <a:fld id="{81D60167-4931-47E6-BA6A-407CBD079E47}" type="slidenum">
              <a:rPr sz="1400" dirty="0" smtClean="0">
                <a:latin typeface="Arial"/>
                <a:cs typeface="Arial"/>
              </a:rPr>
              <a:t>‹#›</a:t>
            </a:fld>
            <a:endParaRPr sz="1400" dirty="0">
              <a:latin typeface="Arial"/>
              <a:cs typeface="Arial"/>
            </a:endParaRPr>
          </a:p>
        </p:txBody>
      </p:sp>
    </p:spTree>
    <p:extLst>
      <p:ext uri="{BB962C8B-B14F-4D97-AF65-F5344CB8AC3E}">
        <p14:creationId xmlns:p14="http://schemas.microsoft.com/office/powerpoint/2010/main" val="232041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307340" y="1416177"/>
            <a:ext cx="3825227" cy="4523273"/>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7" name="Holder 7"/>
          <p:cNvSpPr>
            <a:spLocks noGrp="1"/>
          </p:cNvSpPr>
          <p:nvPr>
            <p:ph type="sldNum" sz="quarter" idx="7"/>
          </p:nvPr>
        </p:nvSpPr>
        <p:spPr/>
        <p:txBody>
          <a:bodyPr lIns="0" tIns="0" rIns="0" bIns="0"/>
          <a:lstStyle/>
          <a:p>
            <a:pPr marL="124460">
              <a:lnSpc>
                <a:spcPct val="100000"/>
              </a:lnSpc>
            </a:pPr>
            <a:fld id="{81D60167-4931-47E6-BA6A-407CBD079E47}" type="slidenum">
              <a:rPr sz="1400" dirty="0" smtClean="0">
                <a:latin typeface="Arial"/>
                <a:cs typeface="Arial"/>
              </a:rPr>
              <a:t>‹#›</a:t>
            </a:fld>
            <a:endParaRPr sz="1400" dirty="0">
              <a:latin typeface="Arial"/>
              <a:cs typeface="Arial"/>
            </a:endParaRPr>
          </a:p>
        </p:txBody>
      </p:sp>
    </p:spTree>
    <p:extLst>
      <p:ext uri="{BB962C8B-B14F-4D97-AF65-F5344CB8AC3E}">
        <p14:creationId xmlns:p14="http://schemas.microsoft.com/office/powerpoint/2010/main" val="1915511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16" name="bk object 16"/>
          <p:cNvSpPr/>
          <p:nvPr/>
        </p:nvSpPr>
        <p:spPr>
          <a:xfrm>
            <a:off x="457962" y="444245"/>
            <a:ext cx="8229600" cy="1037843"/>
          </a:xfrm>
          <a:custGeom>
            <a:avLst/>
            <a:gdLst/>
            <a:ahLst/>
            <a:cxnLst/>
            <a:rect l="l" t="t" r="r" b="b"/>
            <a:pathLst>
              <a:path w="8229600" h="1037843">
                <a:moveTo>
                  <a:pt x="0" y="1037843"/>
                </a:moveTo>
                <a:lnTo>
                  <a:pt x="8229600" y="1037843"/>
                </a:lnTo>
                <a:lnTo>
                  <a:pt x="8229600" y="0"/>
                </a:lnTo>
                <a:lnTo>
                  <a:pt x="0" y="0"/>
                </a:lnTo>
                <a:lnTo>
                  <a:pt x="0" y="1037843"/>
                </a:lnTo>
                <a:close/>
              </a:path>
            </a:pathLst>
          </a:custGeom>
          <a:ln w="25908">
            <a:solidFill>
              <a:srgbClr val="333399"/>
            </a:solidFill>
          </a:ln>
        </p:spPr>
        <p:txBody>
          <a:bodyPr wrap="square" lIns="0" tIns="0" rIns="0" bIns="0" rtlCol="0">
            <a:noAutofit/>
          </a:bodyPr>
          <a:lstStyle/>
          <a:p>
            <a:endParaRPr dirty="0"/>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5" name="Holder 5"/>
          <p:cNvSpPr>
            <a:spLocks noGrp="1"/>
          </p:cNvSpPr>
          <p:nvPr>
            <p:ph type="sldNum" sz="quarter" idx="7"/>
          </p:nvPr>
        </p:nvSpPr>
        <p:spPr/>
        <p:txBody>
          <a:bodyPr lIns="0" tIns="0" rIns="0" bIns="0"/>
          <a:lstStyle/>
          <a:p>
            <a:pPr marL="124460">
              <a:lnSpc>
                <a:spcPct val="100000"/>
              </a:lnSpc>
            </a:pPr>
            <a:fld id="{81D60167-4931-47E6-BA6A-407CBD079E47}" type="slidenum">
              <a:rPr sz="1400" dirty="0" smtClean="0">
                <a:latin typeface="Arial"/>
                <a:cs typeface="Arial"/>
              </a:rPr>
              <a:t>‹#›</a:t>
            </a:fld>
            <a:endParaRPr sz="1400" dirty="0">
              <a:latin typeface="Arial"/>
              <a:cs typeface="Arial"/>
            </a:endParaRPr>
          </a:p>
        </p:txBody>
      </p:sp>
    </p:spTree>
    <p:extLst>
      <p:ext uri="{BB962C8B-B14F-4D97-AF65-F5344CB8AC3E}">
        <p14:creationId xmlns:p14="http://schemas.microsoft.com/office/powerpoint/2010/main" val="2105960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16" name="bk object 16"/>
          <p:cNvSpPr/>
          <p:nvPr/>
        </p:nvSpPr>
        <p:spPr>
          <a:xfrm>
            <a:off x="457962" y="275081"/>
            <a:ext cx="8229600" cy="411480"/>
          </a:xfrm>
          <a:custGeom>
            <a:avLst/>
            <a:gdLst/>
            <a:ahLst/>
            <a:cxnLst/>
            <a:rect l="l" t="t" r="r" b="b"/>
            <a:pathLst>
              <a:path w="8229600" h="411480">
                <a:moveTo>
                  <a:pt x="0" y="411480"/>
                </a:moveTo>
                <a:lnTo>
                  <a:pt x="8229600" y="411480"/>
                </a:lnTo>
                <a:lnTo>
                  <a:pt x="8229600" y="0"/>
                </a:lnTo>
                <a:lnTo>
                  <a:pt x="0" y="0"/>
                </a:lnTo>
                <a:lnTo>
                  <a:pt x="0" y="411480"/>
                </a:lnTo>
                <a:close/>
              </a:path>
            </a:pathLst>
          </a:custGeom>
          <a:ln w="25907">
            <a:solidFill>
              <a:srgbClr val="333399"/>
            </a:solidFill>
          </a:ln>
        </p:spPr>
        <p:txBody>
          <a:bodyPr wrap="square" lIns="0" tIns="0" rIns="0" bIns="0" rtlCol="0">
            <a:noAutofit/>
          </a:bodyPr>
          <a:lstStyle/>
          <a:p>
            <a:endParaRPr dirty="0"/>
          </a:p>
        </p:txBody>
      </p:sp>
      <p:sp>
        <p:nvSpPr>
          <p:cNvPr id="17" name="bk object 17"/>
          <p:cNvSpPr/>
          <p:nvPr/>
        </p:nvSpPr>
        <p:spPr>
          <a:xfrm>
            <a:off x="172212" y="1283207"/>
            <a:ext cx="3845052" cy="4341876"/>
          </a:xfrm>
          <a:prstGeom prst="rect">
            <a:avLst/>
          </a:prstGeom>
          <a:blipFill>
            <a:blip r:embed="rId2" cstate="print"/>
            <a:stretch>
              <a:fillRect/>
            </a:stretch>
          </a:blipFill>
        </p:spPr>
        <p:txBody>
          <a:bodyPr wrap="square" lIns="0" tIns="0" rIns="0" bIns="0" rtlCol="0">
            <a:noAutofit/>
          </a:bodyPr>
          <a:lstStyle/>
          <a:p>
            <a:endParaRPr dirty="0"/>
          </a:p>
        </p:txBody>
      </p:sp>
      <p:sp>
        <p:nvSpPr>
          <p:cNvPr id="18" name="bk object 18"/>
          <p:cNvSpPr/>
          <p:nvPr/>
        </p:nvSpPr>
        <p:spPr>
          <a:xfrm>
            <a:off x="219075" y="1310639"/>
            <a:ext cx="3742944" cy="4239768"/>
          </a:xfrm>
          <a:prstGeom prst="rect">
            <a:avLst/>
          </a:prstGeom>
          <a:blipFill>
            <a:blip r:embed="rId3" cstate="print"/>
            <a:stretch>
              <a:fillRect/>
            </a:stretch>
          </a:blipFill>
        </p:spPr>
        <p:txBody>
          <a:bodyPr wrap="square" lIns="0" tIns="0" rIns="0" bIns="0" rtlCol="0">
            <a:noAutofit/>
          </a:bodyPr>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Holder 4"/>
          <p:cNvSpPr>
            <a:spLocks noGrp="1"/>
          </p:cNvSpPr>
          <p:nvPr>
            <p:ph type="sldNum" sz="quarter" idx="7"/>
          </p:nvPr>
        </p:nvSpPr>
        <p:spPr/>
        <p:txBody>
          <a:bodyPr lIns="0" tIns="0" rIns="0" bIns="0"/>
          <a:lstStyle/>
          <a:p>
            <a:pPr marL="124460">
              <a:lnSpc>
                <a:spcPct val="100000"/>
              </a:lnSpc>
            </a:pPr>
            <a:fld id="{81D60167-4931-47E6-BA6A-407CBD079E47}" type="slidenum">
              <a:rPr sz="1400" dirty="0" smtClean="0">
                <a:latin typeface="Arial"/>
                <a:cs typeface="Arial"/>
              </a:rPr>
              <a:t>‹#›</a:t>
            </a:fld>
            <a:endParaRPr sz="1400" dirty="0">
              <a:latin typeface="Arial"/>
              <a:cs typeface="Arial"/>
            </a:endParaRPr>
          </a:p>
        </p:txBody>
      </p:sp>
    </p:spTree>
    <p:extLst>
      <p:ext uri="{BB962C8B-B14F-4D97-AF65-F5344CB8AC3E}">
        <p14:creationId xmlns:p14="http://schemas.microsoft.com/office/powerpoint/2010/main" val="214093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307340" y="1416177"/>
            <a:ext cx="3825227" cy="4523273"/>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4D3CB12A-4D8F-47E9-874A-FD9C716F5B56}" type="datetime1">
              <a:rPr lang="en-US" smtClean="0"/>
              <a:t>3/27/21</a:t>
            </a:fld>
            <a:endParaRPr lang="en-US" dirty="0"/>
          </a:p>
        </p:txBody>
      </p:sp>
      <p:sp>
        <p:nvSpPr>
          <p:cNvPr id="7" name="Holder 7"/>
          <p:cNvSpPr>
            <a:spLocks noGrp="1"/>
          </p:cNvSpPr>
          <p:nvPr>
            <p:ph type="sldNum" sz="quarter" idx="7"/>
          </p:nvPr>
        </p:nvSpPr>
        <p:spPr/>
        <p:txBody>
          <a:bodyPr lIns="0" tIns="0" rIns="0" bIns="0"/>
          <a:lstStyle/>
          <a:p>
            <a:pPr marL="124460">
              <a:lnSpc>
                <a:spcPct val="100000"/>
              </a:lnSpc>
            </a:pPr>
            <a:fld id="{81D60167-4931-47E6-BA6A-407CBD079E47}" type="slidenum">
              <a:rPr sz="1400" dirty="0" smtClean="0">
                <a:latin typeface="Arial"/>
                <a:cs typeface="Arial"/>
              </a:rPr>
              <a:t>‹#›</a:t>
            </a:fld>
            <a:endParaRPr sz="1400" dirty="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16" name="bk object 16"/>
          <p:cNvSpPr/>
          <p:nvPr/>
        </p:nvSpPr>
        <p:spPr>
          <a:xfrm>
            <a:off x="457962" y="444245"/>
            <a:ext cx="8229600" cy="1037843"/>
          </a:xfrm>
          <a:custGeom>
            <a:avLst/>
            <a:gdLst/>
            <a:ahLst/>
            <a:cxnLst/>
            <a:rect l="l" t="t" r="r" b="b"/>
            <a:pathLst>
              <a:path w="8229600" h="1037843">
                <a:moveTo>
                  <a:pt x="0" y="1037843"/>
                </a:moveTo>
                <a:lnTo>
                  <a:pt x="8229600" y="1037843"/>
                </a:lnTo>
                <a:lnTo>
                  <a:pt x="8229600" y="0"/>
                </a:lnTo>
                <a:lnTo>
                  <a:pt x="0" y="0"/>
                </a:lnTo>
                <a:lnTo>
                  <a:pt x="0" y="1037843"/>
                </a:lnTo>
                <a:close/>
              </a:path>
            </a:pathLst>
          </a:custGeom>
          <a:ln w="25908">
            <a:solidFill>
              <a:srgbClr val="333399"/>
            </a:solidFill>
          </a:ln>
        </p:spPr>
        <p:txBody>
          <a:bodyPr wrap="square" lIns="0" tIns="0" rIns="0" bIns="0" rtlCol="0">
            <a:noAutofit/>
          </a:bodyPr>
          <a:lstStyle/>
          <a:p>
            <a:endParaRPr dirty="0"/>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2E64BE86-6BC0-44AE-AB91-4FA167F693AC}" type="datetime1">
              <a:rPr lang="en-US" smtClean="0"/>
              <a:t>3/27/21</a:t>
            </a:fld>
            <a:endParaRPr lang="en-US" dirty="0"/>
          </a:p>
        </p:txBody>
      </p:sp>
      <p:sp>
        <p:nvSpPr>
          <p:cNvPr id="5" name="Holder 5"/>
          <p:cNvSpPr>
            <a:spLocks noGrp="1"/>
          </p:cNvSpPr>
          <p:nvPr>
            <p:ph type="sldNum" sz="quarter" idx="7"/>
          </p:nvPr>
        </p:nvSpPr>
        <p:spPr/>
        <p:txBody>
          <a:bodyPr lIns="0" tIns="0" rIns="0" bIns="0"/>
          <a:lstStyle/>
          <a:p>
            <a:pPr marL="124460">
              <a:lnSpc>
                <a:spcPct val="100000"/>
              </a:lnSpc>
            </a:pPr>
            <a:fld id="{81D60167-4931-47E6-BA6A-407CBD079E47}" type="slidenum">
              <a:rPr sz="1400" dirty="0" smtClean="0">
                <a:latin typeface="Arial"/>
                <a:cs typeface="Arial"/>
              </a:rPr>
              <a:t>‹#›</a:t>
            </a:fld>
            <a:endParaRPr sz="1400" dirty="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16" name="bk object 16"/>
          <p:cNvSpPr/>
          <p:nvPr/>
        </p:nvSpPr>
        <p:spPr>
          <a:xfrm>
            <a:off x="457962" y="275081"/>
            <a:ext cx="8229600" cy="411480"/>
          </a:xfrm>
          <a:custGeom>
            <a:avLst/>
            <a:gdLst/>
            <a:ahLst/>
            <a:cxnLst/>
            <a:rect l="l" t="t" r="r" b="b"/>
            <a:pathLst>
              <a:path w="8229600" h="411480">
                <a:moveTo>
                  <a:pt x="0" y="411480"/>
                </a:moveTo>
                <a:lnTo>
                  <a:pt x="8229600" y="411480"/>
                </a:lnTo>
                <a:lnTo>
                  <a:pt x="8229600" y="0"/>
                </a:lnTo>
                <a:lnTo>
                  <a:pt x="0" y="0"/>
                </a:lnTo>
                <a:lnTo>
                  <a:pt x="0" y="411480"/>
                </a:lnTo>
                <a:close/>
              </a:path>
            </a:pathLst>
          </a:custGeom>
          <a:ln w="25907">
            <a:solidFill>
              <a:srgbClr val="333399"/>
            </a:solidFill>
          </a:ln>
        </p:spPr>
        <p:txBody>
          <a:bodyPr wrap="square" lIns="0" tIns="0" rIns="0" bIns="0" rtlCol="0">
            <a:noAutofit/>
          </a:bodyPr>
          <a:lstStyle/>
          <a:p>
            <a:endParaRPr dirty="0"/>
          </a:p>
        </p:txBody>
      </p:sp>
      <p:sp>
        <p:nvSpPr>
          <p:cNvPr id="17" name="bk object 17"/>
          <p:cNvSpPr/>
          <p:nvPr/>
        </p:nvSpPr>
        <p:spPr>
          <a:xfrm>
            <a:off x="172212" y="1283207"/>
            <a:ext cx="3845052" cy="4341876"/>
          </a:xfrm>
          <a:prstGeom prst="rect">
            <a:avLst/>
          </a:prstGeom>
          <a:blipFill>
            <a:blip r:embed="rId2" cstate="print"/>
            <a:stretch>
              <a:fillRect/>
            </a:stretch>
          </a:blipFill>
        </p:spPr>
        <p:txBody>
          <a:bodyPr wrap="square" lIns="0" tIns="0" rIns="0" bIns="0" rtlCol="0">
            <a:noAutofit/>
          </a:bodyPr>
          <a:lstStyle/>
          <a:p>
            <a:endParaRPr dirty="0"/>
          </a:p>
        </p:txBody>
      </p:sp>
      <p:sp>
        <p:nvSpPr>
          <p:cNvPr id="18" name="bk object 18"/>
          <p:cNvSpPr/>
          <p:nvPr/>
        </p:nvSpPr>
        <p:spPr>
          <a:xfrm>
            <a:off x="219075" y="1310639"/>
            <a:ext cx="3742944" cy="4239768"/>
          </a:xfrm>
          <a:prstGeom prst="rect">
            <a:avLst/>
          </a:prstGeom>
          <a:blipFill>
            <a:blip r:embed="rId3" cstate="print"/>
            <a:stretch>
              <a:fillRect/>
            </a:stretch>
          </a:blipFill>
        </p:spPr>
        <p:txBody>
          <a:bodyPr wrap="square" lIns="0" tIns="0" rIns="0" bIns="0" rtlCol="0">
            <a:noAutofit/>
          </a:bodyPr>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751D701-CB9E-4EDD-94AE-58562081E033}" type="datetime1">
              <a:rPr lang="en-US" smtClean="0"/>
              <a:t>3/27/21</a:t>
            </a:fld>
            <a:endParaRPr lang="en-US" dirty="0"/>
          </a:p>
        </p:txBody>
      </p:sp>
      <p:sp>
        <p:nvSpPr>
          <p:cNvPr id="4" name="Holder 4"/>
          <p:cNvSpPr>
            <a:spLocks noGrp="1"/>
          </p:cNvSpPr>
          <p:nvPr>
            <p:ph type="sldNum" sz="quarter" idx="7"/>
          </p:nvPr>
        </p:nvSpPr>
        <p:spPr/>
        <p:txBody>
          <a:bodyPr lIns="0" tIns="0" rIns="0" bIns="0"/>
          <a:lstStyle/>
          <a:p>
            <a:pPr marL="124460">
              <a:lnSpc>
                <a:spcPct val="100000"/>
              </a:lnSpc>
            </a:pPr>
            <a:fld id="{81D60167-4931-47E6-BA6A-407CBD079E47}" type="slidenum">
              <a:rPr sz="1400" dirty="0" smtClean="0">
                <a:latin typeface="Arial"/>
                <a:cs typeface="Arial"/>
              </a:rPr>
              <a:t>‹#›</a:t>
            </a:fld>
            <a:endParaRPr sz="1400" dirty="0">
              <a:latin typeface="Arial"/>
              <a:cs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3050968-354A-4320-8978-3E590BFADF71}" type="slidenum">
              <a:rPr lang="en-US"/>
              <a:pPr>
                <a:defRPr/>
              </a:pPr>
              <a:t>‹#›</a:t>
            </a:fld>
            <a:endParaRPr lang="en-US" dirty="0"/>
          </a:p>
        </p:txBody>
      </p:sp>
    </p:spTree>
    <p:extLst>
      <p:ext uri="{BB962C8B-B14F-4D97-AF65-F5344CB8AC3E}">
        <p14:creationId xmlns:p14="http://schemas.microsoft.com/office/powerpoint/2010/main" val="4075943532"/>
      </p:ext>
    </p:extLst>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58E20A0-1424-493C-9D59-825F15A26765}" type="slidenum">
              <a:rPr lang="en-US"/>
              <a:pPr>
                <a:defRPr/>
              </a:pPr>
              <a:t>‹#›</a:t>
            </a:fld>
            <a:endParaRPr lang="en-US" dirty="0"/>
          </a:p>
        </p:txBody>
      </p:sp>
    </p:spTree>
    <p:extLst>
      <p:ext uri="{BB962C8B-B14F-4D97-AF65-F5344CB8AC3E}">
        <p14:creationId xmlns:p14="http://schemas.microsoft.com/office/powerpoint/2010/main" val="946850107"/>
      </p:ext>
    </p:extLst>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27F33D0-832E-44DE-A3A2-3FD5F2D59B94}" type="slidenum">
              <a:rPr lang="en-US"/>
              <a:pPr>
                <a:defRPr/>
              </a:pPr>
              <a:t>‹#›</a:t>
            </a:fld>
            <a:endParaRPr lang="en-US" dirty="0"/>
          </a:p>
        </p:txBody>
      </p:sp>
    </p:spTree>
    <p:extLst>
      <p:ext uri="{BB962C8B-B14F-4D97-AF65-F5344CB8AC3E}">
        <p14:creationId xmlns:p14="http://schemas.microsoft.com/office/powerpoint/2010/main" val="1662321268"/>
      </p:ext>
    </p:extLst>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CB12663-5D1C-44F4-852D-D5A6AA13F313}" type="slidenum">
              <a:rPr lang="en-US"/>
              <a:pPr>
                <a:defRPr/>
              </a:pPr>
              <a:t>‹#›</a:t>
            </a:fld>
            <a:endParaRPr lang="en-US" dirty="0"/>
          </a:p>
        </p:txBody>
      </p:sp>
    </p:spTree>
    <p:extLst>
      <p:ext uri="{BB962C8B-B14F-4D97-AF65-F5344CB8AC3E}">
        <p14:creationId xmlns:p14="http://schemas.microsoft.com/office/powerpoint/2010/main" val="3691646934"/>
      </p:ext>
    </p:extLst>
  </p:cSld>
  <p:clrMapOvr>
    <a:masterClrMapping/>
  </p:clrMapOvr>
  <p:transition>
    <p:zoom dir="in"/>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3.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0802" y="203200"/>
            <a:ext cx="8902395" cy="620030"/>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840739" y="1324102"/>
            <a:ext cx="7462520" cy="4498186"/>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no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noAutofit/>
          </a:bodyPr>
          <a:lstStyle>
            <a:lvl1pPr algn="l">
              <a:defRPr>
                <a:solidFill>
                  <a:schemeClr val="tx1">
                    <a:tint val="75000"/>
                  </a:schemeClr>
                </a:solidFill>
              </a:defRPr>
            </a:lvl1pPr>
          </a:lstStyle>
          <a:p>
            <a:fld id="{E0820591-DD58-42D1-BD7D-969A69DF40ED}" type="datetime1">
              <a:rPr lang="en-US" smtClean="0"/>
              <a:t>3/27/21</a:t>
            </a:fld>
            <a:endParaRPr lang="en-US" dirty="0"/>
          </a:p>
        </p:txBody>
      </p:sp>
      <p:sp>
        <p:nvSpPr>
          <p:cNvPr id="6" name="Holder 6"/>
          <p:cNvSpPr>
            <a:spLocks noGrp="1"/>
          </p:cNvSpPr>
          <p:nvPr>
            <p:ph type="sldNum" sz="quarter" idx="7"/>
          </p:nvPr>
        </p:nvSpPr>
        <p:spPr>
          <a:xfrm>
            <a:off x="8371585" y="6287008"/>
            <a:ext cx="371348" cy="224322"/>
          </a:xfrm>
          <a:prstGeom prst="rect">
            <a:avLst/>
          </a:prstGeom>
        </p:spPr>
        <p:txBody>
          <a:bodyPr wrap="square" lIns="0" tIns="0" rIns="0" bIns="0">
            <a:noAutofit/>
          </a:bodyPr>
          <a:lstStyle/>
          <a:p>
            <a:pPr marL="124460">
              <a:lnSpc>
                <a:spcPct val="100000"/>
              </a:lnSpc>
            </a:pPr>
            <a:fld id="{81D60167-4931-47E6-BA6A-407CBD079E47}" type="slidenum">
              <a:rPr sz="1400" dirty="0" smtClean="0">
                <a:latin typeface="Arial"/>
                <a:cs typeface="Arial"/>
              </a:rPr>
              <a:t>‹#›</a:t>
            </a:fld>
            <a:endParaRPr sz="1400" dirty="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17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5417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5417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9059F483-FAB2-4533-999B-A4B2AB91DAFA}" type="slidenum">
              <a:rPr lang="en-US"/>
              <a:pPr>
                <a:defRPr/>
              </a:pPr>
              <a:t>‹#›</a:t>
            </a:fld>
            <a:endParaRPr lang="en-US" dirty="0"/>
          </a:p>
        </p:txBody>
      </p:sp>
    </p:spTree>
    <p:extLst>
      <p:ext uri="{BB962C8B-B14F-4D97-AF65-F5344CB8AC3E}">
        <p14:creationId xmlns:p14="http://schemas.microsoft.com/office/powerpoint/2010/main" val="45874562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transition>
    <p:zoom dir="in"/>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0802" y="203200"/>
            <a:ext cx="8902395" cy="620030"/>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840739" y="1324102"/>
            <a:ext cx="7462520" cy="4498186"/>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no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noAutofit/>
          </a:bodyPr>
          <a:lstStyle>
            <a:lvl1pPr algn="l">
              <a:defRPr>
                <a:solidFill>
                  <a:schemeClr val="tx1">
                    <a:tint val="75000"/>
                  </a:schemeClr>
                </a:solidFill>
              </a:defRPr>
            </a:lvl1pPr>
          </a:lstStyle>
          <a:p>
            <a:endParaRPr lang="en-US" dirty="0"/>
          </a:p>
        </p:txBody>
      </p:sp>
      <p:sp>
        <p:nvSpPr>
          <p:cNvPr id="6" name="Holder 6"/>
          <p:cNvSpPr>
            <a:spLocks noGrp="1"/>
          </p:cNvSpPr>
          <p:nvPr>
            <p:ph type="sldNum" sz="quarter" idx="7"/>
          </p:nvPr>
        </p:nvSpPr>
        <p:spPr>
          <a:xfrm>
            <a:off x="8371585" y="6287008"/>
            <a:ext cx="371348" cy="224322"/>
          </a:xfrm>
          <a:prstGeom prst="rect">
            <a:avLst/>
          </a:prstGeom>
        </p:spPr>
        <p:txBody>
          <a:bodyPr wrap="square" lIns="0" tIns="0" rIns="0" bIns="0">
            <a:noAutofit/>
          </a:bodyPr>
          <a:lstStyle/>
          <a:p>
            <a:pPr marL="124460">
              <a:lnSpc>
                <a:spcPct val="100000"/>
              </a:lnSpc>
            </a:pPr>
            <a:fld id="{81D60167-4931-47E6-BA6A-407CBD079E47}" type="slidenum">
              <a:rPr sz="1400" dirty="0" smtClean="0">
                <a:latin typeface="Arial"/>
                <a:cs typeface="Arial"/>
              </a:rPr>
              <a:t>‹#›</a:t>
            </a:fld>
            <a:endParaRPr sz="1400" dirty="0">
              <a:latin typeface="Arial"/>
              <a:cs typeface="Arial"/>
            </a:endParaRPr>
          </a:p>
        </p:txBody>
      </p:sp>
    </p:spTree>
    <p:extLst>
      <p:ext uri="{BB962C8B-B14F-4D97-AF65-F5344CB8AC3E}">
        <p14:creationId xmlns:p14="http://schemas.microsoft.com/office/powerpoint/2010/main" val="118894887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hyperlink" Target="mailto:Sharad.Kumar@downstate.edu" TargetMode="External"/><Relationship Id="rId7" Type="http://schemas.openxmlformats.org/officeDocument/2006/relationships/image" Target="../media/image47.png"/><Relationship Id="rId2"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hyperlink" Target="mailto:Elizabeth.Smith@downstate.edu" TargetMode="External"/><Relationship Id="rId4" Type="http://schemas.openxmlformats.org/officeDocument/2006/relationships/hyperlink" Target="mailto:Ross.Clinchy@downstate.edu"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44.png"/><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jpg"/></Relationships>
</file>

<file path=ppt/slides/_rels/slide3.xml.rels><?xml version="1.0" encoding="UTF-8" standalone="yes"?>
<Relationships xmlns="http://schemas.openxmlformats.org/package/2006/relationships"><Relationship Id="rId3" Type="http://schemas.openxmlformats.org/officeDocument/2006/relationships/hyperlink" Target="mailto:BudgetHelp@"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mailto:BudgetHelp@downstate.ed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51.png"/><Relationship Id="rId2" Type="http://schemas.openxmlformats.org/officeDocument/2006/relationships/image" Target="../media/image56.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59.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51.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3" Type="http://schemas.openxmlformats.org/officeDocument/2006/relationships/hyperlink" Target="mailto:Sharad.Kumar@downstate.edu" TargetMode="External"/><Relationship Id="rId2" Type="http://schemas.openxmlformats.org/officeDocument/2006/relationships/hyperlink" Target="mailto:BudgetHelp@downstate.edu" TargetMode="External"/><Relationship Id="rId1" Type="http://schemas.openxmlformats.org/officeDocument/2006/relationships/slideLayout" Target="../slideLayouts/slideLayout2.xml"/><Relationship Id="rId4" Type="http://schemas.openxmlformats.org/officeDocument/2006/relationships/hyperlink" Target="mailto:Ross.Clinchy@downstate.edu"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2.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mailto:Darrel.MacArthur@downstate.edu" TargetMode="External"/><Relationship Id="rId2" Type="http://schemas.openxmlformats.org/officeDocument/2006/relationships/hyperlink" Target="mailto:Milton.Lewis@downstate.edu"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_top"/><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https://www.downstate.edu/media-services/_images/_logos/hsu.jpg">
            <a:extLst>
              <a:ext uri="{FF2B5EF4-FFF2-40B4-BE49-F238E27FC236}">
                <a16:creationId xmlns:a16="http://schemas.microsoft.com/office/drawing/2014/main" id="{A2F32911-F099-4D0C-9BB7-F4FBAB5154C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556" y="307082"/>
            <a:ext cx="3620644" cy="984250"/>
          </a:xfrm>
          <a:prstGeom prst="rect">
            <a:avLst/>
          </a:prstGeom>
          <a:noFill/>
          <a:ln>
            <a:noFill/>
          </a:ln>
        </p:spPr>
      </p:pic>
      <p:sp>
        <p:nvSpPr>
          <p:cNvPr id="10" name="object 3">
            <a:extLst>
              <a:ext uri="{FF2B5EF4-FFF2-40B4-BE49-F238E27FC236}">
                <a16:creationId xmlns:a16="http://schemas.microsoft.com/office/drawing/2014/main" id="{991F5FD5-7FD8-4384-9334-1E2D3CF3A845}"/>
              </a:ext>
            </a:extLst>
          </p:cNvPr>
          <p:cNvSpPr txBox="1"/>
          <p:nvPr/>
        </p:nvSpPr>
        <p:spPr>
          <a:xfrm>
            <a:off x="2095181" y="3429000"/>
            <a:ext cx="4953635" cy="2551811"/>
          </a:xfrm>
          <a:prstGeom prst="rect">
            <a:avLst/>
          </a:prstGeom>
        </p:spPr>
        <p:txBody>
          <a:bodyPr vert="horz" wrap="square" lIns="0" tIns="0" rIns="0" bIns="0" rtlCol="0">
            <a:noAutofit/>
          </a:bodyPr>
          <a:lstStyle/>
          <a:p>
            <a:pPr marL="3175" algn="ctr">
              <a:lnSpc>
                <a:spcPct val="100000"/>
              </a:lnSpc>
            </a:pPr>
            <a:endParaRPr lang="en-US" sz="2400" b="1" dirty="0">
              <a:latin typeface="Arial"/>
              <a:cs typeface="Arial"/>
            </a:endParaRPr>
          </a:p>
          <a:p>
            <a:pPr marL="3175" algn="ctr">
              <a:lnSpc>
                <a:spcPct val="100000"/>
              </a:lnSpc>
            </a:pPr>
            <a:endParaRPr lang="en-US" sz="2400" b="1" dirty="0">
              <a:latin typeface="Arial"/>
              <a:cs typeface="Arial"/>
            </a:endParaRPr>
          </a:p>
          <a:p>
            <a:pPr marL="1270" algn="ctr"/>
            <a:r>
              <a:rPr lang="en-US" sz="2400" b="1" dirty="0">
                <a:latin typeface="Arial"/>
                <a:cs typeface="Arial"/>
              </a:rPr>
              <a:t>Lawson Budget &amp; Planning Manual</a:t>
            </a:r>
          </a:p>
          <a:p>
            <a:pPr marL="1270" algn="ctr"/>
            <a:endParaRPr lang="en-US" sz="2400" b="1" dirty="0">
              <a:latin typeface="Arial"/>
              <a:cs typeface="Arial"/>
            </a:endParaRPr>
          </a:p>
          <a:p>
            <a:pPr marL="1270" algn="ctr"/>
            <a:r>
              <a:rPr lang="en-US" sz="2400" b="1" dirty="0">
                <a:latin typeface="Arial"/>
                <a:cs typeface="Arial"/>
              </a:rPr>
              <a:t>FY</a:t>
            </a:r>
            <a:r>
              <a:rPr lang="en-US" sz="2400" b="1" spc="-15" dirty="0">
                <a:latin typeface="Arial"/>
                <a:cs typeface="Arial"/>
              </a:rPr>
              <a:t> </a:t>
            </a:r>
            <a:r>
              <a:rPr lang="en-US" sz="2400" b="1" dirty="0">
                <a:latin typeface="Arial"/>
                <a:cs typeface="Arial"/>
              </a:rPr>
              <a:t>20</a:t>
            </a:r>
            <a:r>
              <a:rPr lang="en-US" sz="2400" b="1" spc="-10" dirty="0">
                <a:latin typeface="Arial"/>
                <a:cs typeface="Arial"/>
              </a:rPr>
              <a:t>21-</a:t>
            </a:r>
            <a:r>
              <a:rPr lang="en-US" sz="2400" b="1" spc="-5" dirty="0">
                <a:latin typeface="Arial"/>
                <a:cs typeface="Arial"/>
              </a:rPr>
              <a:t>22</a:t>
            </a:r>
            <a:endParaRPr lang="en-US" sz="2400" dirty="0">
              <a:latin typeface="Arial"/>
              <a:cs typeface="Arial"/>
            </a:endParaRPr>
          </a:p>
          <a:p>
            <a:pPr marL="1270" algn="ctr">
              <a:lnSpc>
                <a:spcPct val="100000"/>
              </a:lnSpc>
            </a:pPr>
            <a:endParaRPr lang="en-US" sz="2400" dirty="0">
              <a:latin typeface="Arial"/>
              <a:cs typeface="Arial"/>
            </a:endParaRPr>
          </a:p>
          <a:p>
            <a:pPr>
              <a:lnSpc>
                <a:spcPts val="1000"/>
              </a:lnSpc>
            </a:pPr>
            <a:endParaRPr lang="en-US" sz="1000" dirty="0"/>
          </a:p>
          <a:p>
            <a:pPr>
              <a:lnSpc>
                <a:spcPts val="1400"/>
              </a:lnSpc>
              <a:spcBef>
                <a:spcPts val="11"/>
              </a:spcBef>
            </a:pPr>
            <a:endParaRPr lang="en-US" sz="1400" dirty="0"/>
          </a:p>
          <a:p>
            <a:pPr algn="ctr">
              <a:lnSpc>
                <a:spcPct val="100000"/>
              </a:lnSpc>
            </a:pPr>
            <a:endParaRPr lang="en-US" sz="1800" b="1" dirty="0">
              <a:latin typeface="Arial"/>
              <a:cs typeface="Arial"/>
            </a:endParaRPr>
          </a:p>
          <a:p>
            <a:pPr algn="ctr">
              <a:lnSpc>
                <a:spcPct val="100000"/>
              </a:lnSpc>
            </a:pPr>
            <a:endParaRPr sz="1800" dirty="0">
              <a:latin typeface="Arial"/>
              <a:cs typeface="Arial"/>
            </a:endParaRPr>
          </a:p>
        </p:txBody>
      </p:sp>
      <p:sp>
        <p:nvSpPr>
          <p:cNvPr id="11" name="object 2">
            <a:extLst>
              <a:ext uri="{FF2B5EF4-FFF2-40B4-BE49-F238E27FC236}">
                <a16:creationId xmlns:a16="http://schemas.microsoft.com/office/drawing/2014/main" id="{4C4581A2-96D8-486B-BA7A-3968D94DF695}"/>
              </a:ext>
            </a:extLst>
          </p:cNvPr>
          <p:cNvSpPr txBox="1"/>
          <p:nvPr/>
        </p:nvSpPr>
        <p:spPr>
          <a:xfrm>
            <a:off x="1644965" y="1752600"/>
            <a:ext cx="5854065" cy="984250"/>
          </a:xfrm>
          <a:prstGeom prst="rect">
            <a:avLst/>
          </a:prstGeom>
        </p:spPr>
        <p:txBody>
          <a:bodyPr vert="horz" wrap="square" lIns="0" tIns="0" rIns="0" bIns="0" rtlCol="0">
            <a:noAutofit/>
          </a:bodyPr>
          <a:lstStyle/>
          <a:p>
            <a:pPr marL="2033905" marR="12700" indent="-2021205" algn="ctr">
              <a:lnSpc>
                <a:spcPct val="100000"/>
              </a:lnSpc>
            </a:pPr>
            <a:endParaRPr lang="en-US" sz="3200" b="1" dirty="0">
              <a:latin typeface="Arial"/>
              <a:cs typeface="Arial"/>
            </a:endParaRPr>
          </a:p>
          <a:p>
            <a:pPr marL="2033905" marR="12700" indent="-2021205" algn="ctr">
              <a:lnSpc>
                <a:spcPct val="100000"/>
              </a:lnSpc>
            </a:pPr>
            <a:r>
              <a:rPr sz="3200" b="1" dirty="0">
                <a:latin typeface="Arial"/>
                <a:cs typeface="Arial"/>
              </a:rPr>
              <a:t>SUNY </a:t>
            </a:r>
            <a:r>
              <a:rPr lang="en-US" sz="3200" b="1" dirty="0">
                <a:latin typeface="Arial"/>
                <a:cs typeface="Arial"/>
              </a:rPr>
              <a:t>Downstate</a:t>
            </a:r>
          </a:p>
          <a:p>
            <a:pPr marL="2033905" marR="12700" indent="-2021205" algn="ctr">
              <a:lnSpc>
                <a:spcPct val="100000"/>
              </a:lnSpc>
            </a:pPr>
            <a:r>
              <a:rPr lang="en-US" sz="3200" b="1" dirty="0">
                <a:latin typeface="Arial"/>
                <a:cs typeface="Arial"/>
              </a:rPr>
              <a:t>Health Sciences University</a:t>
            </a:r>
            <a:endParaRPr sz="32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495800" y="6287008"/>
            <a:ext cx="4464050" cy="266700"/>
          </a:xfrm>
          <a:prstGeom prst="rect">
            <a:avLst/>
          </a:prstGeom>
        </p:spPr>
        <p:txBody>
          <a:bodyPr vert="horz" wrap="square" lIns="0" tIns="0" rIns="0" bIns="0" rtlCol="0">
            <a:noAutofit/>
          </a:bodyPr>
          <a:lstStyle/>
          <a:p>
            <a:pPr marR="377825" algn="r">
              <a:lnSpc>
                <a:spcPct val="100000"/>
              </a:lnSpc>
            </a:pPr>
            <a:r>
              <a:rPr sz="1400" spc="-110" dirty="0">
                <a:latin typeface="Arial"/>
                <a:cs typeface="Arial"/>
              </a:rPr>
              <a:t>11</a:t>
            </a:r>
            <a:endParaRPr sz="1400" dirty="0">
              <a:latin typeface="Arial"/>
              <a:cs typeface="Arial"/>
            </a:endParaRPr>
          </a:p>
        </p:txBody>
      </p:sp>
      <p:sp>
        <p:nvSpPr>
          <p:cNvPr id="4" name="object 4"/>
          <p:cNvSpPr txBox="1"/>
          <p:nvPr/>
        </p:nvSpPr>
        <p:spPr>
          <a:xfrm>
            <a:off x="242697" y="182308"/>
            <a:ext cx="8682609" cy="436245"/>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noAutofit/>
          </a:bodyPr>
          <a:lstStyle/>
          <a:p>
            <a:pPr marL="12700" algn="ctr">
              <a:lnSpc>
                <a:spcPct val="100000"/>
              </a:lnSpc>
            </a:pPr>
            <a:r>
              <a:rPr lang="en-US" sz="2800" spc="-20" dirty="0">
                <a:latin typeface="Arial"/>
                <a:cs typeface="Arial"/>
              </a:rPr>
              <a:t>Financial Tab View </a:t>
            </a:r>
            <a:endParaRPr sz="2800" dirty="0">
              <a:latin typeface="Arial"/>
              <a:cs typeface="Arial"/>
            </a:endParaRPr>
          </a:p>
        </p:txBody>
      </p:sp>
      <p:sp>
        <p:nvSpPr>
          <p:cNvPr id="5" name="object 5"/>
          <p:cNvSpPr/>
          <p:nvPr/>
        </p:nvSpPr>
        <p:spPr>
          <a:xfrm>
            <a:off x="4495038" y="1738122"/>
            <a:ext cx="4430268" cy="470915"/>
          </a:xfrm>
          <a:custGeom>
            <a:avLst/>
            <a:gdLst/>
            <a:ahLst/>
            <a:cxnLst/>
            <a:rect l="l" t="t" r="r" b="b"/>
            <a:pathLst>
              <a:path w="4430267" h="470915">
                <a:moveTo>
                  <a:pt x="0" y="470915"/>
                </a:moveTo>
                <a:lnTo>
                  <a:pt x="4430268" y="470915"/>
                </a:lnTo>
                <a:lnTo>
                  <a:pt x="4430268" y="0"/>
                </a:lnTo>
                <a:lnTo>
                  <a:pt x="0" y="0"/>
                </a:lnTo>
                <a:lnTo>
                  <a:pt x="0" y="470915"/>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endParaRPr dirty="0"/>
          </a:p>
        </p:txBody>
      </p:sp>
      <p:sp>
        <p:nvSpPr>
          <p:cNvPr id="6" name="object 6"/>
          <p:cNvSpPr/>
          <p:nvPr/>
        </p:nvSpPr>
        <p:spPr>
          <a:xfrm>
            <a:off x="0" y="838200"/>
            <a:ext cx="4247388" cy="4953000"/>
          </a:xfrm>
          <a:prstGeom prst="rect">
            <a:avLst/>
          </a:prstGeom>
          <a:blipFill>
            <a:blip r:embed="rId2" cstate="print"/>
            <a:stretch>
              <a:fillRect/>
            </a:stretch>
          </a:blipFill>
        </p:spPr>
        <p:txBody>
          <a:bodyPr wrap="square" lIns="0" tIns="0" rIns="0" bIns="0" rtlCol="0">
            <a:noAutofit/>
          </a:bodyPr>
          <a:lstStyle/>
          <a:p>
            <a:endParaRPr dirty="0"/>
          </a:p>
        </p:txBody>
      </p:sp>
      <p:sp>
        <p:nvSpPr>
          <p:cNvPr id="7" name="object 7"/>
          <p:cNvSpPr/>
          <p:nvPr/>
        </p:nvSpPr>
        <p:spPr>
          <a:xfrm>
            <a:off x="4495800" y="2362200"/>
            <a:ext cx="4463796" cy="4191000"/>
          </a:xfrm>
          <a:prstGeom prst="rect">
            <a:avLst/>
          </a:prstGeom>
          <a:blipFill>
            <a:blip r:embed="rId3" cstate="print"/>
            <a:stretch>
              <a:fillRect/>
            </a:stretch>
          </a:blipFill>
        </p:spPr>
        <p:txBody>
          <a:bodyPr wrap="square" lIns="0" tIns="0" rIns="0" bIns="0" rtlCol="0">
            <a:noAutofit/>
          </a:bodyPr>
          <a:lstStyle/>
          <a:p>
            <a:endParaRPr dirty="0"/>
          </a:p>
        </p:txBody>
      </p:sp>
      <p:sp>
        <p:nvSpPr>
          <p:cNvPr id="8" name="object 8"/>
          <p:cNvSpPr txBox="1"/>
          <p:nvPr/>
        </p:nvSpPr>
        <p:spPr>
          <a:xfrm>
            <a:off x="4490084" y="976121"/>
            <a:ext cx="4391660" cy="852679"/>
          </a:xfrm>
          <a:prstGeom prst="rect">
            <a:avLst/>
          </a:prstGeom>
        </p:spPr>
        <p:txBody>
          <a:bodyPr vert="horz" wrap="square" lIns="0" tIns="0" rIns="0" bIns="0" rtlCol="0">
            <a:noAutofit/>
          </a:bodyPr>
          <a:lstStyle/>
          <a:p>
            <a:pPr marL="12700">
              <a:lnSpc>
                <a:spcPct val="100000"/>
              </a:lnSpc>
            </a:pPr>
            <a:r>
              <a:rPr sz="1400" spc="-10" dirty="0">
                <a:latin typeface="Arial"/>
                <a:cs typeface="Arial"/>
              </a:rPr>
              <a:t>T</a:t>
            </a:r>
            <a:r>
              <a:rPr sz="1400" spc="0" dirty="0">
                <a:latin typeface="Arial"/>
                <a:cs typeface="Arial"/>
              </a:rPr>
              <a:t>here</a:t>
            </a:r>
            <a:r>
              <a:rPr sz="1400" spc="-35" dirty="0">
                <a:latin typeface="Arial"/>
                <a:cs typeface="Arial"/>
              </a:rPr>
              <a:t> </a:t>
            </a:r>
            <a:r>
              <a:rPr sz="1400" spc="0" dirty="0">
                <a:latin typeface="Arial"/>
                <a:cs typeface="Arial"/>
              </a:rPr>
              <a:t>are</a:t>
            </a:r>
            <a:r>
              <a:rPr sz="1400" spc="-20" dirty="0">
                <a:latin typeface="Arial"/>
                <a:cs typeface="Arial"/>
              </a:rPr>
              <a:t> </a:t>
            </a:r>
            <a:r>
              <a:rPr sz="1400" spc="0" dirty="0">
                <a:latin typeface="Arial"/>
                <a:cs typeface="Arial"/>
              </a:rPr>
              <a:t>t</a:t>
            </a:r>
            <a:r>
              <a:rPr sz="1400" spc="-20" dirty="0">
                <a:latin typeface="Arial"/>
                <a:cs typeface="Arial"/>
              </a:rPr>
              <a:t>w</a:t>
            </a:r>
            <a:r>
              <a:rPr sz="1400" spc="0" dirty="0">
                <a:latin typeface="Arial"/>
                <a:cs typeface="Arial"/>
              </a:rPr>
              <a:t>o</a:t>
            </a:r>
            <a:r>
              <a:rPr sz="1400" spc="5" dirty="0">
                <a:latin typeface="Arial"/>
                <a:cs typeface="Arial"/>
              </a:rPr>
              <a:t> </a:t>
            </a:r>
            <a:r>
              <a:rPr sz="1400" spc="0" dirty="0">
                <a:latin typeface="Arial"/>
                <a:cs typeface="Arial"/>
              </a:rPr>
              <a:t>tabs</a:t>
            </a:r>
            <a:r>
              <a:rPr sz="1400" spc="-30" dirty="0">
                <a:latin typeface="Arial"/>
                <a:cs typeface="Arial"/>
              </a:rPr>
              <a:t> </a:t>
            </a:r>
            <a:r>
              <a:rPr sz="1400" spc="0" dirty="0">
                <a:latin typeface="Arial"/>
                <a:cs typeface="Arial"/>
              </a:rPr>
              <a:t>to</a:t>
            </a:r>
            <a:r>
              <a:rPr sz="1400" spc="-20" dirty="0">
                <a:latin typeface="Arial"/>
                <a:cs typeface="Arial"/>
              </a:rPr>
              <a:t> w</a:t>
            </a:r>
            <a:r>
              <a:rPr sz="1400" spc="0" dirty="0">
                <a:latin typeface="Arial"/>
                <a:cs typeface="Arial"/>
              </a:rPr>
              <a:t>ork</a:t>
            </a:r>
            <a:r>
              <a:rPr sz="1400" spc="-5" dirty="0">
                <a:latin typeface="Arial"/>
                <a:cs typeface="Arial"/>
              </a:rPr>
              <a:t> </a:t>
            </a:r>
            <a:r>
              <a:rPr sz="1400" spc="0" dirty="0">
                <a:latin typeface="Arial"/>
                <a:cs typeface="Arial"/>
              </a:rPr>
              <a:t>from</a:t>
            </a:r>
            <a:r>
              <a:rPr sz="1400" spc="-25" dirty="0">
                <a:latin typeface="Arial"/>
                <a:cs typeface="Arial"/>
              </a:rPr>
              <a:t> </a:t>
            </a:r>
            <a:r>
              <a:rPr sz="1400" spc="-20" dirty="0">
                <a:latin typeface="Arial"/>
                <a:cs typeface="Arial"/>
              </a:rPr>
              <a:t>w</a:t>
            </a:r>
            <a:r>
              <a:rPr sz="1400" spc="0" dirty="0">
                <a:latin typeface="Arial"/>
                <a:cs typeface="Arial"/>
              </a:rPr>
              <a:t>hen</a:t>
            </a:r>
            <a:r>
              <a:rPr sz="1400" spc="-10" dirty="0">
                <a:latin typeface="Arial"/>
                <a:cs typeface="Arial"/>
              </a:rPr>
              <a:t> </a:t>
            </a:r>
            <a:r>
              <a:rPr sz="1400" spc="0" dirty="0">
                <a:latin typeface="Arial"/>
                <a:cs typeface="Arial"/>
              </a:rPr>
              <a:t>co</a:t>
            </a:r>
            <a:r>
              <a:rPr sz="1400" spc="-10" dirty="0">
                <a:latin typeface="Arial"/>
                <a:cs typeface="Arial"/>
              </a:rPr>
              <a:t>m</a:t>
            </a:r>
            <a:r>
              <a:rPr sz="1400" spc="0" dirty="0">
                <a:latin typeface="Arial"/>
                <a:cs typeface="Arial"/>
              </a:rPr>
              <a:t>pleting</a:t>
            </a:r>
            <a:r>
              <a:rPr sz="1400" spc="-45" dirty="0">
                <a:latin typeface="Arial"/>
                <a:cs typeface="Arial"/>
              </a:rPr>
              <a:t> </a:t>
            </a:r>
            <a:r>
              <a:rPr sz="1400" spc="-20" dirty="0">
                <a:latin typeface="Arial"/>
                <a:cs typeface="Arial"/>
              </a:rPr>
              <a:t>y</a:t>
            </a:r>
            <a:r>
              <a:rPr sz="1400" spc="0" dirty="0">
                <a:latin typeface="Arial"/>
                <a:cs typeface="Arial"/>
              </a:rPr>
              <a:t>our</a:t>
            </a:r>
            <a:endParaRPr sz="1400" dirty="0">
              <a:latin typeface="Arial"/>
              <a:cs typeface="Arial"/>
            </a:endParaRPr>
          </a:p>
          <a:p>
            <a:pPr algn="ctr">
              <a:lnSpc>
                <a:spcPct val="100000"/>
              </a:lnSpc>
            </a:pPr>
            <a:r>
              <a:rPr sz="1400" dirty="0">
                <a:latin typeface="Arial"/>
                <a:cs typeface="Arial"/>
              </a:rPr>
              <a:t>bu</a:t>
            </a:r>
            <a:r>
              <a:rPr sz="1400" spc="-10" dirty="0">
                <a:latin typeface="Arial"/>
                <a:cs typeface="Arial"/>
              </a:rPr>
              <a:t>d</a:t>
            </a:r>
            <a:r>
              <a:rPr sz="1400" spc="0" dirty="0">
                <a:latin typeface="Arial"/>
                <a:cs typeface="Arial"/>
              </a:rPr>
              <a:t>get:</a:t>
            </a:r>
            <a:r>
              <a:rPr sz="1400" spc="-35" dirty="0">
                <a:latin typeface="Arial"/>
                <a:cs typeface="Arial"/>
              </a:rPr>
              <a:t> </a:t>
            </a:r>
            <a:r>
              <a:rPr sz="1400" spc="0" dirty="0">
                <a:latin typeface="Arial"/>
                <a:cs typeface="Arial"/>
              </a:rPr>
              <a:t>the</a:t>
            </a:r>
            <a:r>
              <a:rPr sz="1400" spc="-25" dirty="0">
                <a:latin typeface="Arial"/>
                <a:cs typeface="Arial"/>
              </a:rPr>
              <a:t> </a:t>
            </a:r>
            <a:r>
              <a:rPr sz="1400" spc="-10" dirty="0">
                <a:latin typeface="Arial"/>
                <a:cs typeface="Arial"/>
              </a:rPr>
              <a:t>F</a:t>
            </a:r>
            <a:r>
              <a:rPr sz="1400" spc="0" dirty="0">
                <a:latin typeface="Arial"/>
                <a:cs typeface="Arial"/>
              </a:rPr>
              <a:t>I</a:t>
            </a:r>
            <a:r>
              <a:rPr sz="1400" spc="-10" dirty="0">
                <a:latin typeface="Arial"/>
                <a:cs typeface="Arial"/>
              </a:rPr>
              <a:t>N</a:t>
            </a:r>
            <a:r>
              <a:rPr sz="1400" spc="0" dirty="0">
                <a:latin typeface="Arial"/>
                <a:cs typeface="Arial"/>
              </a:rPr>
              <a:t>A</a:t>
            </a:r>
            <a:r>
              <a:rPr sz="1400" spc="-10" dirty="0">
                <a:latin typeface="Arial"/>
                <a:cs typeface="Arial"/>
              </a:rPr>
              <a:t>NC</a:t>
            </a:r>
            <a:r>
              <a:rPr sz="1400" spc="0" dirty="0">
                <a:latin typeface="Arial"/>
                <a:cs typeface="Arial"/>
              </a:rPr>
              <a:t>IAL</a:t>
            </a:r>
            <a:r>
              <a:rPr sz="1400" spc="-70" dirty="0">
                <a:latin typeface="Arial"/>
                <a:cs typeface="Arial"/>
              </a:rPr>
              <a:t> </a:t>
            </a:r>
            <a:r>
              <a:rPr sz="1400" spc="0" dirty="0">
                <a:latin typeface="Arial"/>
                <a:cs typeface="Arial"/>
              </a:rPr>
              <a:t>tab</a:t>
            </a:r>
            <a:r>
              <a:rPr sz="1400" spc="-25" dirty="0">
                <a:latin typeface="Arial"/>
                <a:cs typeface="Arial"/>
              </a:rPr>
              <a:t> </a:t>
            </a:r>
            <a:r>
              <a:rPr sz="1400" spc="0" dirty="0">
                <a:latin typeface="Arial"/>
                <a:cs typeface="Arial"/>
              </a:rPr>
              <a:t>and</a:t>
            </a:r>
            <a:r>
              <a:rPr sz="1400" spc="-25" dirty="0">
                <a:latin typeface="Arial"/>
                <a:cs typeface="Arial"/>
              </a:rPr>
              <a:t> </a:t>
            </a:r>
            <a:r>
              <a:rPr sz="1400" spc="0" dirty="0">
                <a:latin typeface="Arial"/>
                <a:cs typeface="Arial"/>
              </a:rPr>
              <a:t>the</a:t>
            </a:r>
            <a:r>
              <a:rPr sz="1400" spc="-35" dirty="0">
                <a:latin typeface="Arial"/>
                <a:cs typeface="Arial"/>
              </a:rPr>
              <a:t> </a:t>
            </a:r>
            <a:r>
              <a:rPr sz="1400" spc="15" dirty="0">
                <a:latin typeface="Arial"/>
                <a:cs typeface="Arial"/>
              </a:rPr>
              <a:t>W</a:t>
            </a:r>
            <a:r>
              <a:rPr sz="1400" spc="0" dirty="0">
                <a:latin typeface="Arial"/>
                <a:cs typeface="Arial"/>
              </a:rPr>
              <a:t>O</a:t>
            </a:r>
            <a:r>
              <a:rPr sz="1400" spc="-10" dirty="0">
                <a:latin typeface="Arial"/>
                <a:cs typeface="Arial"/>
              </a:rPr>
              <a:t>R</a:t>
            </a:r>
            <a:r>
              <a:rPr sz="1400" spc="0" dirty="0">
                <a:latin typeface="Arial"/>
                <a:cs typeface="Arial"/>
              </a:rPr>
              <a:t>K</a:t>
            </a:r>
            <a:r>
              <a:rPr sz="1400" spc="-10" dirty="0">
                <a:latin typeface="Arial"/>
                <a:cs typeface="Arial"/>
              </a:rPr>
              <a:t>F</a:t>
            </a:r>
            <a:r>
              <a:rPr sz="1400" spc="0" dirty="0">
                <a:latin typeface="Arial"/>
                <a:cs typeface="Arial"/>
              </a:rPr>
              <a:t>O</a:t>
            </a:r>
            <a:r>
              <a:rPr sz="1400" spc="-10" dirty="0">
                <a:latin typeface="Arial"/>
                <a:cs typeface="Arial"/>
              </a:rPr>
              <a:t>RC</a:t>
            </a:r>
            <a:r>
              <a:rPr sz="1400" spc="0" dirty="0">
                <a:latin typeface="Arial"/>
                <a:cs typeface="Arial"/>
              </a:rPr>
              <a:t>E</a:t>
            </a:r>
            <a:r>
              <a:rPr sz="1400" spc="-10" dirty="0">
                <a:latin typeface="Arial"/>
                <a:cs typeface="Arial"/>
              </a:rPr>
              <a:t> </a:t>
            </a:r>
            <a:r>
              <a:rPr sz="1400" spc="0" dirty="0">
                <a:latin typeface="Arial"/>
                <a:cs typeface="Arial"/>
              </a:rPr>
              <a:t>tab.</a:t>
            </a:r>
            <a:endParaRPr sz="1400" dirty="0">
              <a:latin typeface="Arial"/>
              <a:cs typeface="Arial"/>
            </a:endParaRPr>
          </a:p>
          <a:p>
            <a:pPr>
              <a:lnSpc>
                <a:spcPts val="700"/>
              </a:lnSpc>
              <a:spcBef>
                <a:spcPts val="33"/>
              </a:spcBef>
            </a:pPr>
            <a:endParaRPr sz="700" dirty="0"/>
          </a:p>
          <a:p>
            <a:pPr>
              <a:lnSpc>
                <a:spcPts val="1000"/>
              </a:lnSpc>
            </a:pPr>
            <a:endParaRPr sz="1000" dirty="0"/>
          </a:p>
          <a:p>
            <a:pPr>
              <a:lnSpc>
                <a:spcPts val="1000"/>
              </a:lnSpc>
            </a:pPr>
            <a:endParaRPr sz="1000" dirty="0"/>
          </a:p>
          <a:p>
            <a:pPr marL="49530" algn="ctr">
              <a:lnSpc>
                <a:spcPct val="100000"/>
              </a:lnSpc>
            </a:pPr>
            <a:r>
              <a:rPr sz="2800" b="1" spc="-25" dirty="0">
                <a:latin typeface="Arial"/>
                <a:cs typeface="Arial"/>
              </a:rPr>
              <a:t>WORK</a:t>
            </a:r>
            <a:r>
              <a:rPr sz="2800" b="1" spc="-35" dirty="0">
                <a:latin typeface="Arial"/>
                <a:cs typeface="Arial"/>
              </a:rPr>
              <a:t>F</a:t>
            </a:r>
            <a:r>
              <a:rPr sz="2800" b="1" spc="-25" dirty="0">
                <a:latin typeface="Arial"/>
                <a:cs typeface="Arial"/>
              </a:rPr>
              <a:t>OR</a:t>
            </a:r>
            <a:r>
              <a:rPr sz="2800" b="1" spc="-35" dirty="0">
                <a:latin typeface="Arial"/>
                <a:cs typeface="Arial"/>
              </a:rPr>
              <a:t>C</a:t>
            </a:r>
            <a:r>
              <a:rPr sz="2800" b="1" spc="-20" dirty="0">
                <a:latin typeface="Arial"/>
                <a:cs typeface="Arial"/>
              </a:rPr>
              <a:t>E</a:t>
            </a:r>
            <a:r>
              <a:rPr sz="2800" b="1" spc="40" dirty="0">
                <a:latin typeface="Arial"/>
                <a:cs typeface="Arial"/>
              </a:rPr>
              <a:t> </a:t>
            </a:r>
            <a:r>
              <a:rPr sz="2800" b="1" spc="-20" dirty="0">
                <a:latin typeface="Arial"/>
                <a:cs typeface="Arial"/>
              </a:rPr>
              <a:t>TAB</a:t>
            </a:r>
            <a:r>
              <a:rPr sz="2800" b="1" spc="15" dirty="0">
                <a:latin typeface="Arial"/>
                <a:cs typeface="Arial"/>
              </a:rPr>
              <a:t> </a:t>
            </a:r>
            <a:r>
              <a:rPr sz="2800" b="1" spc="-20" dirty="0">
                <a:latin typeface="Arial"/>
                <a:cs typeface="Arial"/>
              </a:rPr>
              <a:t>VIEW</a:t>
            </a:r>
            <a:endParaRPr sz="2800" dirty="0">
              <a:latin typeface="Arial"/>
              <a:cs typeface="Arial"/>
            </a:endParaRPr>
          </a:p>
        </p:txBody>
      </p:sp>
      <p:sp>
        <p:nvSpPr>
          <p:cNvPr id="9" name="object 9"/>
          <p:cNvSpPr/>
          <p:nvPr/>
        </p:nvSpPr>
        <p:spPr>
          <a:xfrm>
            <a:off x="8470392" y="5291328"/>
            <a:ext cx="422148" cy="1261872"/>
          </a:xfrm>
          <a:prstGeom prst="rect">
            <a:avLst/>
          </a:prstGeom>
          <a:blipFill>
            <a:blip r:embed="rId4" cstate="print"/>
            <a:stretch>
              <a:fillRect/>
            </a:stretch>
          </a:blipFill>
        </p:spPr>
        <p:txBody>
          <a:bodyPr wrap="square" lIns="0" tIns="0" rIns="0" bIns="0" rtlCol="0">
            <a:noAutofit/>
          </a:bodyPr>
          <a:lstStyle/>
          <a:p>
            <a:endParaRPr dirty="0"/>
          </a:p>
        </p:txBody>
      </p:sp>
      <p:sp>
        <p:nvSpPr>
          <p:cNvPr id="12" name="object 12"/>
          <p:cNvSpPr txBox="1"/>
          <p:nvPr/>
        </p:nvSpPr>
        <p:spPr>
          <a:xfrm>
            <a:off x="5059680" y="637285"/>
            <a:ext cx="3497579" cy="315595"/>
          </a:xfrm>
          <a:prstGeom prst="rect">
            <a:avLst/>
          </a:prstGeom>
        </p:spPr>
        <p:txBody>
          <a:bodyPr vert="horz" wrap="square" lIns="0" tIns="0" rIns="0" bIns="0" rtlCol="0">
            <a:noAutofit/>
          </a:bodyPr>
          <a:lstStyle/>
          <a:p>
            <a:pPr marL="12700">
              <a:lnSpc>
                <a:spcPct val="100000"/>
              </a:lnSpc>
            </a:pPr>
            <a:r>
              <a:rPr sz="2000" b="1" dirty="0">
                <a:latin typeface="Arial"/>
                <a:cs typeface="Arial"/>
              </a:rPr>
              <a:t>Screens</a:t>
            </a:r>
            <a:r>
              <a:rPr sz="2000" b="1" spc="-15" dirty="0">
                <a:latin typeface="Arial"/>
                <a:cs typeface="Arial"/>
              </a:rPr>
              <a:t> </a:t>
            </a:r>
            <a:r>
              <a:rPr sz="2000" b="1" spc="0" dirty="0">
                <a:latin typeface="Arial"/>
                <a:cs typeface="Arial"/>
              </a:rPr>
              <a:t>to</a:t>
            </a:r>
            <a:r>
              <a:rPr sz="2000" b="1" spc="-15" dirty="0">
                <a:latin typeface="Arial"/>
                <a:cs typeface="Arial"/>
              </a:rPr>
              <a:t> </a:t>
            </a:r>
            <a:r>
              <a:rPr sz="2000" b="1" spc="0" dirty="0">
                <a:latin typeface="Arial"/>
                <a:cs typeface="Arial"/>
              </a:rPr>
              <a:t>Comp</a:t>
            </a:r>
            <a:r>
              <a:rPr sz="2000" b="1" spc="-10" dirty="0">
                <a:latin typeface="Arial"/>
                <a:cs typeface="Arial"/>
              </a:rPr>
              <a:t>l</a:t>
            </a:r>
            <a:r>
              <a:rPr sz="2000" b="1" spc="0" dirty="0">
                <a:latin typeface="Arial"/>
                <a:cs typeface="Arial"/>
              </a:rPr>
              <a:t>ete</a:t>
            </a:r>
            <a:r>
              <a:rPr sz="2000" b="1" spc="-30" dirty="0">
                <a:latin typeface="Arial"/>
                <a:cs typeface="Arial"/>
              </a:rPr>
              <a:t> </a:t>
            </a:r>
            <a:r>
              <a:rPr sz="2000" b="1" spc="0" dirty="0">
                <a:latin typeface="Arial"/>
                <a:cs typeface="Arial"/>
              </a:rPr>
              <a:t>Budget</a:t>
            </a:r>
            <a:endParaRPr sz="2000" dirty="0">
              <a:latin typeface="Arial"/>
              <a:cs typeface="Arial"/>
            </a:endParaRPr>
          </a:p>
        </p:txBody>
      </p:sp>
      <p:sp>
        <p:nvSpPr>
          <p:cNvPr id="14" name="object 14"/>
          <p:cNvSpPr/>
          <p:nvPr/>
        </p:nvSpPr>
        <p:spPr>
          <a:xfrm>
            <a:off x="381000" y="5291327"/>
            <a:ext cx="3866388" cy="1566670"/>
          </a:xfrm>
          <a:prstGeom prst="rect">
            <a:avLst/>
          </a:prstGeom>
          <a:blipFill>
            <a:blip r:embed="rId5" cstate="print"/>
            <a:stretch>
              <a:fillRect/>
            </a:stretch>
          </a:blipFill>
        </p:spPr>
        <p:txBody>
          <a:bodyPr wrap="square" lIns="0" tIns="0" rIns="0" bIns="0" rtlCol="0">
            <a:noAutofit/>
          </a:bodyPr>
          <a:lstStyle/>
          <a:p>
            <a:endParaRPr dirty="0"/>
          </a:p>
        </p:txBody>
      </p:sp>
      <p:sp>
        <p:nvSpPr>
          <p:cNvPr id="16" name="Slide Number Placeholder 15">
            <a:extLst>
              <a:ext uri="{FF2B5EF4-FFF2-40B4-BE49-F238E27FC236}">
                <a16:creationId xmlns:a16="http://schemas.microsoft.com/office/drawing/2014/main" id="{BD24B214-F8A7-4FF2-BEC2-E1E582E0E9FB}"/>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10</a:t>
            </a:fld>
            <a:endParaRPr lang="en-US" sz="14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591811" y="207263"/>
            <a:ext cx="4026408" cy="3063240"/>
          </a:xfrm>
          <a:prstGeom prst="rect">
            <a:avLst/>
          </a:prstGeom>
          <a:blipFill>
            <a:blip r:embed="rId2" cstate="print"/>
            <a:stretch>
              <a:fillRect/>
            </a:stretch>
          </a:blipFill>
        </p:spPr>
        <p:txBody>
          <a:bodyPr wrap="square" lIns="0" tIns="0" rIns="0" bIns="0" rtlCol="0">
            <a:noAutofit/>
          </a:bodyPr>
          <a:lstStyle/>
          <a:p>
            <a:endParaRPr dirty="0"/>
          </a:p>
        </p:txBody>
      </p:sp>
      <p:sp>
        <p:nvSpPr>
          <p:cNvPr id="4" name="object 4"/>
          <p:cNvSpPr/>
          <p:nvPr/>
        </p:nvSpPr>
        <p:spPr>
          <a:xfrm>
            <a:off x="2589402" y="1514728"/>
            <a:ext cx="3430397" cy="781431"/>
          </a:xfrm>
          <a:custGeom>
            <a:avLst/>
            <a:gdLst/>
            <a:ahLst/>
            <a:cxnLst/>
            <a:rect l="l" t="t" r="r" b="b"/>
            <a:pathLst>
              <a:path w="3430397" h="781431">
                <a:moveTo>
                  <a:pt x="3354628" y="750383"/>
                </a:moveTo>
                <a:lnTo>
                  <a:pt x="3347847" y="781431"/>
                </a:lnTo>
                <a:lnTo>
                  <a:pt x="3430397" y="760603"/>
                </a:lnTo>
                <a:lnTo>
                  <a:pt x="3421128" y="753110"/>
                </a:lnTo>
                <a:lnTo>
                  <a:pt x="3367024" y="753110"/>
                </a:lnTo>
                <a:lnTo>
                  <a:pt x="3354628" y="750383"/>
                </a:lnTo>
                <a:close/>
              </a:path>
              <a:path w="3430397" h="781431">
                <a:moveTo>
                  <a:pt x="3357318" y="738068"/>
                </a:moveTo>
                <a:lnTo>
                  <a:pt x="3354628" y="750383"/>
                </a:lnTo>
                <a:lnTo>
                  <a:pt x="3367024" y="753110"/>
                </a:lnTo>
                <a:lnTo>
                  <a:pt x="3369691" y="740791"/>
                </a:lnTo>
                <a:lnTo>
                  <a:pt x="3357318" y="738068"/>
                </a:lnTo>
                <a:close/>
              </a:path>
              <a:path w="3430397" h="781431">
                <a:moveTo>
                  <a:pt x="3364103" y="707009"/>
                </a:moveTo>
                <a:lnTo>
                  <a:pt x="3357318" y="738068"/>
                </a:lnTo>
                <a:lnTo>
                  <a:pt x="3369691" y="740791"/>
                </a:lnTo>
                <a:lnTo>
                  <a:pt x="3367024" y="753110"/>
                </a:lnTo>
                <a:lnTo>
                  <a:pt x="3421128" y="753110"/>
                </a:lnTo>
                <a:lnTo>
                  <a:pt x="3364103" y="707009"/>
                </a:lnTo>
                <a:close/>
              </a:path>
              <a:path w="3430397" h="781431">
                <a:moveTo>
                  <a:pt x="2794" y="0"/>
                </a:moveTo>
                <a:lnTo>
                  <a:pt x="0" y="12446"/>
                </a:lnTo>
                <a:lnTo>
                  <a:pt x="3354628" y="750383"/>
                </a:lnTo>
                <a:lnTo>
                  <a:pt x="3357318" y="738068"/>
                </a:lnTo>
                <a:lnTo>
                  <a:pt x="2794" y="0"/>
                </a:lnTo>
                <a:close/>
              </a:path>
            </a:pathLst>
          </a:custGeom>
          <a:solidFill>
            <a:srgbClr val="FF0000"/>
          </a:solidFill>
        </p:spPr>
        <p:txBody>
          <a:bodyPr wrap="square" lIns="0" tIns="0" rIns="0" bIns="0" rtlCol="0">
            <a:noAutofit/>
          </a:bodyPr>
          <a:lstStyle/>
          <a:p>
            <a:endParaRPr dirty="0"/>
          </a:p>
        </p:txBody>
      </p:sp>
      <p:sp>
        <p:nvSpPr>
          <p:cNvPr id="5" name="object 5"/>
          <p:cNvSpPr/>
          <p:nvPr/>
        </p:nvSpPr>
        <p:spPr>
          <a:xfrm>
            <a:off x="2197607" y="2453767"/>
            <a:ext cx="1614424" cy="569087"/>
          </a:xfrm>
          <a:custGeom>
            <a:avLst/>
            <a:gdLst/>
            <a:ahLst/>
            <a:cxnLst/>
            <a:rect l="l" t="t" r="r" b="b"/>
            <a:pathLst>
              <a:path w="1614424" h="569087">
                <a:moveTo>
                  <a:pt x="59817" y="496950"/>
                </a:moveTo>
                <a:lnTo>
                  <a:pt x="0" y="557657"/>
                </a:lnTo>
                <a:lnTo>
                  <a:pt x="84455" y="569087"/>
                </a:lnTo>
                <a:lnTo>
                  <a:pt x="75562" y="543052"/>
                </a:lnTo>
                <a:lnTo>
                  <a:pt x="62103" y="543052"/>
                </a:lnTo>
                <a:lnTo>
                  <a:pt x="58039" y="531113"/>
                </a:lnTo>
                <a:lnTo>
                  <a:pt x="70078" y="526994"/>
                </a:lnTo>
                <a:lnTo>
                  <a:pt x="59817" y="496950"/>
                </a:lnTo>
                <a:close/>
              </a:path>
              <a:path w="1614424" h="569087">
                <a:moveTo>
                  <a:pt x="70078" y="526994"/>
                </a:moveTo>
                <a:lnTo>
                  <a:pt x="58039" y="531113"/>
                </a:lnTo>
                <a:lnTo>
                  <a:pt x="62103" y="543052"/>
                </a:lnTo>
                <a:lnTo>
                  <a:pt x="74154" y="538928"/>
                </a:lnTo>
                <a:lnTo>
                  <a:pt x="70078" y="526994"/>
                </a:lnTo>
                <a:close/>
              </a:path>
              <a:path w="1614424" h="569087">
                <a:moveTo>
                  <a:pt x="74154" y="538928"/>
                </a:moveTo>
                <a:lnTo>
                  <a:pt x="62103" y="543052"/>
                </a:lnTo>
                <a:lnTo>
                  <a:pt x="75562" y="543052"/>
                </a:lnTo>
                <a:lnTo>
                  <a:pt x="74154" y="538928"/>
                </a:lnTo>
                <a:close/>
              </a:path>
              <a:path w="1614424" h="569087">
                <a:moveTo>
                  <a:pt x="1610359" y="0"/>
                </a:moveTo>
                <a:lnTo>
                  <a:pt x="70078" y="526994"/>
                </a:lnTo>
                <a:lnTo>
                  <a:pt x="74154" y="538928"/>
                </a:lnTo>
                <a:lnTo>
                  <a:pt x="1614424" y="11937"/>
                </a:lnTo>
                <a:lnTo>
                  <a:pt x="1610359" y="0"/>
                </a:lnTo>
                <a:close/>
              </a:path>
            </a:pathLst>
          </a:custGeom>
          <a:solidFill>
            <a:srgbClr val="000000"/>
          </a:solidFill>
        </p:spPr>
        <p:txBody>
          <a:bodyPr wrap="square" lIns="0" tIns="0" rIns="0" bIns="0" rtlCol="0">
            <a:noAutofit/>
          </a:bodyPr>
          <a:lstStyle/>
          <a:p>
            <a:endParaRPr dirty="0"/>
          </a:p>
        </p:txBody>
      </p:sp>
      <p:sp>
        <p:nvSpPr>
          <p:cNvPr id="6" name="object 6"/>
          <p:cNvSpPr/>
          <p:nvPr/>
        </p:nvSpPr>
        <p:spPr>
          <a:xfrm>
            <a:off x="1827276" y="5925400"/>
            <a:ext cx="1615948" cy="569099"/>
          </a:xfrm>
          <a:custGeom>
            <a:avLst/>
            <a:gdLst/>
            <a:ahLst/>
            <a:cxnLst/>
            <a:rect l="l" t="t" r="r" b="b"/>
            <a:pathLst>
              <a:path w="1615948" h="569099">
                <a:moveTo>
                  <a:pt x="59817" y="496989"/>
                </a:moveTo>
                <a:lnTo>
                  <a:pt x="0" y="557695"/>
                </a:lnTo>
                <a:lnTo>
                  <a:pt x="84455" y="569099"/>
                </a:lnTo>
                <a:lnTo>
                  <a:pt x="75594" y="543166"/>
                </a:lnTo>
                <a:lnTo>
                  <a:pt x="62103" y="543166"/>
                </a:lnTo>
                <a:lnTo>
                  <a:pt x="58038" y="531139"/>
                </a:lnTo>
                <a:lnTo>
                  <a:pt x="70078" y="527023"/>
                </a:lnTo>
                <a:lnTo>
                  <a:pt x="59817" y="496989"/>
                </a:lnTo>
                <a:close/>
              </a:path>
              <a:path w="1615948" h="569099">
                <a:moveTo>
                  <a:pt x="70078" y="527023"/>
                </a:moveTo>
                <a:lnTo>
                  <a:pt x="58038" y="531139"/>
                </a:lnTo>
                <a:lnTo>
                  <a:pt x="62103" y="543166"/>
                </a:lnTo>
                <a:lnTo>
                  <a:pt x="74183" y="539036"/>
                </a:lnTo>
                <a:lnTo>
                  <a:pt x="70078" y="527023"/>
                </a:lnTo>
                <a:close/>
              </a:path>
              <a:path w="1615948" h="569099">
                <a:moveTo>
                  <a:pt x="74183" y="539036"/>
                </a:moveTo>
                <a:lnTo>
                  <a:pt x="62103" y="543166"/>
                </a:lnTo>
                <a:lnTo>
                  <a:pt x="75594" y="543166"/>
                </a:lnTo>
                <a:lnTo>
                  <a:pt x="74183" y="539036"/>
                </a:lnTo>
                <a:close/>
              </a:path>
              <a:path w="1615948" h="569099">
                <a:moveTo>
                  <a:pt x="1611884" y="0"/>
                </a:moveTo>
                <a:lnTo>
                  <a:pt x="70078" y="527023"/>
                </a:lnTo>
                <a:lnTo>
                  <a:pt x="74183" y="539036"/>
                </a:lnTo>
                <a:lnTo>
                  <a:pt x="1615948" y="12014"/>
                </a:lnTo>
                <a:lnTo>
                  <a:pt x="1611884" y="0"/>
                </a:lnTo>
                <a:close/>
              </a:path>
            </a:pathLst>
          </a:custGeom>
          <a:solidFill>
            <a:srgbClr val="000000"/>
          </a:solidFill>
        </p:spPr>
        <p:txBody>
          <a:bodyPr wrap="square" lIns="0" tIns="0" rIns="0" bIns="0" rtlCol="0">
            <a:noAutofit/>
          </a:bodyPr>
          <a:lstStyle/>
          <a:p>
            <a:endParaRPr dirty="0"/>
          </a:p>
        </p:txBody>
      </p:sp>
      <p:sp>
        <p:nvSpPr>
          <p:cNvPr id="7" name="object 7"/>
          <p:cNvSpPr txBox="1"/>
          <p:nvPr/>
        </p:nvSpPr>
        <p:spPr>
          <a:xfrm>
            <a:off x="231647" y="2336546"/>
            <a:ext cx="4089400" cy="4232275"/>
          </a:xfrm>
          <a:prstGeom prst="rect">
            <a:avLst/>
          </a:prstGeom>
        </p:spPr>
        <p:txBody>
          <a:bodyPr vert="horz" wrap="square" lIns="0" tIns="0" rIns="0" bIns="0" rtlCol="0">
            <a:noAutofit/>
          </a:bodyPr>
          <a:lstStyle/>
          <a:p>
            <a:pPr marR="335915" algn="r">
              <a:lnSpc>
                <a:spcPct val="100000"/>
              </a:lnSpc>
            </a:pPr>
            <a:r>
              <a:rPr sz="1800" dirty="0">
                <a:solidFill>
                  <a:srgbClr val="FF0000"/>
                </a:solidFill>
                <a:latin typeface="Arial"/>
                <a:cs typeface="Arial"/>
              </a:rPr>
              <a:t>3</a:t>
            </a:r>
            <a:endParaRPr sz="1800" dirty="0">
              <a:latin typeface="Arial"/>
              <a:cs typeface="Arial"/>
            </a:endParaRPr>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pPr>
            <a:endParaRPr sz="1000" dirty="0"/>
          </a:p>
          <a:p>
            <a:pPr>
              <a:lnSpc>
                <a:spcPts val="1000"/>
              </a:lnSpc>
              <a:spcBef>
                <a:spcPts val="17"/>
              </a:spcBef>
            </a:pPr>
            <a:endParaRPr sz="1000" dirty="0"/>
          </a:p>
          <a:p>
            <a:pPr marR="751840" algn="r">
              <a:lnSpc>
                <a:spcPct val="100000"/>
              </a:lnSpc>
            </a:pPr>
            <a:r>
              <a:rPr sz="1800" dirty="0">
                <a:solidFill>
                  <a:srgbClr val="FF0000"/>
                </a:solidFill>
                <a:latin typeface="Arial"/>
                <a:cs typeface="Arial"/>
              </a:rPr>
              <a:t>2</a:t>
            </a:r>
            <a:endParaRPr sz="1800" dirty="0">
              <a:latin typeface="Arial"/>
              <a:cs typeface="Arial"/>
            </a:endParaRPr>
          </a:p>
        </p:txBody>
      </p:sp>
      <p:sp>
        <p:nvSpPr>
          <p:cNvPr id="8" name="object 8"/>
          <p:cNvSpPr/>
          <p:nvPr/>
        </p:nvSpPr>
        <p:spPr>
          <a:xfrm>
            <a:off x="4790694" y="3989070"/>
            <a:ext cx="3892296" cy="399288"/>
          </a:xfrm>
          <a:custGeom>
            <a:avLst/>
            <a:gdLst/>
            <a:ahLst/>
            <a:cxnLst/>
            <a:rect l="l" t="t" r="r" b="b"/>
            <a:pathLst>
              <a:path w="3892296" h="399288">
                <a:moveTo>
                  <a:pt x="0" y="399287"/>
                </a:moveTo>
                <a:lnTo>
                  <a:pt x="3892296" y="399287"/>
                </a:lnTo>
                <a:lnTo>
                  <a:pt x="3892296" y="0"/>
                </a:lnTo>
                <a:lnTo>
                  <a:pt x="0" y="0"/>
                </a:lnTo>
                <a:lnTo>
                  <a:pt x="0" y="399287"/>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endParaRPr dirty="0"/>
          </a:p>
        </p:txBody>
      </p:sp>
      <p:sp>
        <p:nvSpPr>
          <p:cNvPr id="9" name="object 9"/>
          <p:cNvSpPr/>
          <p:nvPr/>
        </p:nvSpPr>
        <p:spPr>
          <a:xfrm>
            <a:off x="7062216" y="4572000"/>
            <a:ext cx="405383" cy="381000"/>
          </a:xfrm>
          <a:prstGeom prst="rect">
            <a:avLst/>
          </a:prstGeom>
          <a:blipFill>
            <a:blip r:embed="rId3" cstate="print"/>
            <a:stretch>
              <a:fillRect/>
            </a:stretch>
          </a:blipFill>
        </p:spPr>
        <p:txBody>
          <a:bodyPr wrap="square" lIns="0" tIns="0" rIns="0" bIns="0" rtlCol="0">
            <a:noAutofit/>
          </a:bodyPr>
          <a:lstStyle/>
          <a:p>
            <a:endParaRPr dirty="0"/>
          </a:p>
        </p:txBody>
      </p:sp>
      <p:sp>
        <p:nvSpPr>
          <p:cNvPr id="10" name="object 10"/>
          <p:cNvSpPr/>
          <p:nvPr/>
        </p:nvSpPr>
        <p:spPr>
          <a:xfrm>
            <a:off x="231647" y="2016251"/>
            <a:ext cx="4088891" cy="4552188"/>
          </a:xfrm>
          <a:prstGeom prst="rect">
            <a:avLst/>
          </a:prstGeom>
          <a:blipFill>
            <a:blip r:embed="rId4" cstate="print"/>
            <a:stretch>
              <a:fillRect/>
            </a:stretch>
          </a:blipFill>
        </p:spPr>
        <p:txBody>
          <a:bodyPr wrap="square" lIns="0" tIns="0" rIns="0" bIns="0" rtlCol="0">
            <a:noAutofit/>
          </a:bodyPr>
          <a:lstStyle/>
          <a:p>
            <a:endParaRPr dirty="0"/>
          </a:p>
        </p:txBody>
      </p:sp>
      <p:sp>
        <p:nvSpPr>
          <p:cNvPr id="11" name="object 11"/>
          <p:cNvSpPr txBox="1"/>
          <p:nvPr/>
        </p:nvSpPr>
        <p:spPr>
          <a:xfrm>
            <a:off x="3344926" y="4027170"/>
            <a:ext cx="5208270" cy="1727835"/>
          </a:xfrm>
          <a:prstGeom prst="rect">
            <a:avLst/>
          </a:prstGeom>
        </p:spPr>
        <p:txBody>
          <a:bodyPr vert="horz" wrap="square" lIns="0" tIns="0" rIns="0" bIns="0" rtlCol="0">
            <a:noAutofit/>
          </a:bodyPr>
          <a:lstStyle/>
          <a:p>
            <a:pPr marL="1573530" algn="ctr">
              <a:lnSpc>
                <a:spcPct val="100000"/>
              </a:lnSpc>
            </a:pPr>
            <a:r>
              <a:rPr sz="2000" b="1" dirty="0">
                <a:latin typeface="Arial"/>
                <a:cs typeface="Arial"/>
              </a:rPr>
              <a:t>ST</a:t>
            </a:r>
            <a:r>
              <a:rPr sz="2000" b="1" spc="-10" dirty="0">
                <a:latin typeface="Arial"/>
                <a:cs typeface="Arial"/>
              </a:rPr>
              <a:t>E</a:t>
            </a:r>
            <a:r>
              <a:rPr sz="2000" b="1" spc="0" dirty="0">
                <a:latin typeface="Arial"/>
                <a:cs typeface="Arial"/>
              </a:rPr>
              <a:t>PS</a:t>
            </a:r>
            <a:r>
              <a:rPr sz="2000" b="1" spc="5" dirty="0">
                <a:latin typeface="Arial"/>
                <a:cs typeface="Arial"/>
              </a:rPr>
              <a:t> </a:t>
            </a:r>
            <a:r>
              <a:rPr sz="2000" b="1" spc="-40" dirty="0">
                <a:latin typeface="Arial"/>
                <a:cs typeface="Arial"/>
              </a:rPr>
              <a:t>T</a:t>
            </a:r>
            <a:r>
              <a:rPr sz="2000" b="1" spc="0" dirty="0">
                <a:latin typeface="Arial"/>
                <a:cs typeface="Arial"/>
              </a:rPr>
              <a:t>O</a:t>
            </a:r>
            <a:r>
              <a:rPr sz="2000" b="1" spc="-15" dirty="0">
                <a:latin typeface="Arial"/>
                <a:cs typeface="Arial"/>
              </a:rPr>
              <a:t> </a:t>
            </a:r>
            <a:r>
              <a:rPr sz="2000" b="1" spc="0" dirty="0">
                <a:latin typeface="Arial"/>
                <a:cs typeface="Arial"/>
              </a:rPr>
              <a:t>OP</a:t>
            </a:r>
            <a:r>
              <a:rPr sz="2000" b="1" spc="-10" dirty="0">
                <a:latin typeface="Arial"/>
                <a:cs typeface="Arial"/>
              </a:rPr>
              <a:t>E</a:t>
            </a:r>
            <a:r>
              <a:rPr sz="2000" b="1" spc="0" dirty="0">
                <a:latin typeface="Arial"/>
                <a:cs typeface="Arial"/>
              </a:rPr>
              <a:t>N UP</a:t>
            </a:r>
            <a:r>
              <a:rPr sz="2000" b="1" spc="-35" dirty="0">
                <a:latin typeface="Arial"/>
                <a:cs typeface="Arial"/>
              </a:rPr>
              <a:t> </a:t>
            </a:r>
            <a:r>
              <a:rPr sz="2000" b="1" spc="0" dirty="0">
                <a:latin typeface="Arial"/>
                <a:cs typeface="Arial"/>
              </a:rPr>
              <a:t>BU</a:t>
            </a:r>
            <a:r>
              <a:rPr sz="2000" b="1" spc="5" dirty="0">
                <a:latin typeface="Arial"/>
                <a:cs typeface="Arial"/>
              </a:rPr>
              <a:t>D</a:t>
            </a:r>
            <a:r>
              <a:rPr sz="2000" b="1" spc="0" dirty="0">
                <a:latin typeface="Arial"/>
                <a:cs typeface="Arial"/>
              </a:rPr>
              <a:t>GET</a:t>
            </a:r>
            <a:endParaRPr sz="2000" dirty="0">
              <a:latin typeface="Arial"/>
              <a:cs typeface="Arial"/>
            </a:endParaRPr>
          </a:p>
          <a:p>
            <a:pPr>
              <a:lnSpc>
                <a:spcPts val="650"/>
              </a:lnSpc>
              <a:spcBef>
                <a:spcPts val="40"/>
              </a:spcBef>
            </a:pPr>
            <a:endParaRPr sz="650" dirty="0"/>
          </a:p>
          <a:p>
            <a:pPr>
              <a:lnSpc>
                <a:spcPts val="1000"/>
              </a:lnSpc>
            </a:pPr>
            <a:endParaRPr sz="1000" dirty="0"/>
          </a:p>
          <a:p>
            <a:pPr>
              <a:lnSpc>
                <a:spcPts val="1000"/>
              </a:lnSpc>
            </a:pPr>
            <a:endParaRPr sz="1000" dirty="0"/>
          </a:p>
          <a:p>
            <a:pPr marL="2051050" indent="-342900">
              <a:lnSpc>
                <a:spcPct val="100000"/>
              </a:lnSpc>
              <a:buFont typeface="Arial"/>
              <a:buAutoNum type="arabicPeriod"/>
              <a:tabLst>
                <a:tab pos="2051050" algn="l"/>
                <a:tab pos="4181475" algn="l"/>
              </a:tabLst>
            </a:pPr>
            <a:r>
              <a:rPr sz="1400" spc="-10" dirty="0">
                <a:latin typeface="Arial"/>
                <a:cs typeface="Arial"/>
              </a:rPr>
              <a:t>C</a:t>
            </a:r>
            <a:r>
              <a:rPr sz="1400" spc="0" dirty="0">
                <a:latin typeface="Arial"/>
                <a:cs typeface="Arial"/>
              </a:rPr>
              <a:t>lick</a:t>
            </a:r>
            <a:r>
              <a:rPr sz="1400" spc="-15" dirty="0">
                <a:latin typeface="Arial"/>
                <a:cs typeface="Arial"/>
              </a:rPr>
              <a:t> </a:t>
            </a:r>
            <a:r>
              <a:rPr sz="1400" spc="0" dirty="0">
                <a:latin typeface="Arial"/>
                <a:cs typeface="Arial"/>
              </a:rPr>
              <a:t>on</a:t>
            </a:r>
            <a:r>
              <a:rPr sz="1400" spc="-10" dirty="0">
                <a:latin typeface="Arial"/>
                <a:cs typeface="Arial"/>
              </a:rPr>
              <a:t> </a:t>
            </a:r>
            <a:r>
              <a:rPr sz="1400" spc="0" dirty="0">
                <a:latin typeface="Arial"/>
                <a:cs typeface="Arial"/>
              </a:rPr>
              <a:t>PL</a:t>
            </a:r>
            <a:r>
              <a:rPr sz="1400" spc="-10" dirty="0">
                <a:latin typeface="Arial"/>
                <a:cs typeface="Arial"/>
              </a:rPr>
              <a:t>A</a:t>
            </a:r>
            <a:r>
              <a:rPr sz="1400" spc="0" dirty="0">
                <a:latin typeface="Arial"/>
                <a:cs typeface="Arial"/>
              </a:rPr>
              <a:t>N</a:t>
            </a:r>
            <a:r>
              <a:rPr sz="1400" spc="-15" dirty="0">
                <a:latin typeface="Arial"/>
                <a:cs typeface="Arial"/>
              </a:rPr>
              <a:t> </a:t>
            </a:r>
            <a:r>
              <a:rPr sz="1400" spc="0" dirty="0">
                <a:latin typeface="Arial"/>
                <a:cs typeface="Arial"/>
              </a:rPr>
              <a:t>button	</a:t>
            </a:r>
            <a:r>
              <a:rPr sz="1400" spc="5" dirty="0">
                <a:latin typeface="Arial"/>
                <a:cs typeface="Arial"/>
              </a:rPr>
              <a:t>(</a:t>
            </a:r>
            <a:r>
              <a:rPr sz="1400" spc="-5" dirty="0">
                <a:solidFill>
                  <a:srgbClr val="FF0000"/>
                </a:solidFill>
                <a:latin typeface="Arial"/>
                <a:cs typeface="Arial"/>
              </a:rPr>
              <a:t>1</a:t>
            </a:r>
            <a:r>
              <a:rPr sz="1400" spc="0" dirty="0">
                <a:latin typeface="Arial"/>
                <a:cs typeface="Arial"/>
              </a:rPr>
              <a:t>)</a:t>
            </a:r>
            <a:endParaRPr sz="1400" dirty="0">
              <a:latin typeface="Arial"/>
              <a:cs typeface="Arial"/>
            </a:endParaRPr>
          </a:p>
          <a:p>
            <a:pPr>
              <a:lnSpc>
                <a:spcPts val="800"/>
              </a:lnSpc>
              <a:spcBef>
                <a:spcPts val="42"/>
              </a:spcBef>
              <a:buFont typeface="Arial"/>
              <a:buAutoNum type="arabicPeriod"/>
            </a:pPr>
            <a:endParaRPr sz="800" dirty="0"/>
          </a:p>
          <a:p>
            <a:pPr marL="2054225" indent="-346075">
              <a:lnSpc>
                <a:spcPct val="100000"/>
              </a:lnSpc>
              <a:buFont typeface="Arial"/>
              <a:buAutoNum type="arabicPeriod"/>
              <a:tabLst>
                <a:tab pos="2054225" algn="l"/>
              </a:tabLst>
            </a:pPr>
            <a:r>
              <a:rPr sz="1400" dirty="0">
                <a:latin typeface="Arial"/>
                <a:cs typeface="Arial"/>
              </a:rPr>
              <a:t>Click</a:t>
            </a:r>
            <a:r>
              <a:rPr sz="1400" spc="-25" dirty="0">
                <a:latin typeface="Arial"/>
                <a:cs typeface="Arial"/>
              </a:rPr>
              <a:t> </a:t>
            </a:r>
            <a:r>
              <a:rPr sz="1400" spc="0" dirty="0">
                <a:latin typeface="Arial"/>
                <a:cs typeface="Arial"/>
              </a:rPr>
              <a:t>on</a:t>
            </a:r>
            <a:r>
              <a:rPr sz="1400" spc="-10" dirty="0">
                <a:latin typeface="Arial"/>
                <a:cs typeface="Arial"/>
              </a:rPr>
              <a:t> </a:t>
            </a:r>
            <a:r>
              <a:rPr sz="1400" spc="0" dirty="0">
                <a:latin typeface="Arial"/>
                <a:cs typeface="Arial"/>
              </a:rPr>
              <a:t>RE</a:t>
            </a:r>
            <a:r>
              <a:rPr sz="1400" spc="-5" dirty="0">
                <a:latin typeface="Arial"/>
                <a:cs typeface="Arial"/>
              </a:rPr>
              <a:t>S</a:t>
            </a:r>
            <a:r>
              <a:rPr sz="1400" spc="-30" dirty="0">
                <a:latin typeface="Arial"/>
                <a:cs typeface="Arial"/>
              </a:rPr>
              <a:t>T</a:t>
            </a:r>
            <a:r>
              <a:rPr sz="1400" spc="0" dirty="0">
                <a:latin typeface="Arial"/>
                <a:cs typeface="Arial"/>
              </a:rPr>
              <a:t>ORE</a:t>
            </a:r>
            <a:r>
              <a:rPr sz="1400" spc="-20" dirty="0">
                <a:latin typeface="Arial"/>
                <a:cs typeface="Arial"/>
              </a:rPr>
              <a:t> </a:t>
            </a:r>
            <a:r>
              <a:rPr sz="1400" spc="-30" dirty="0">
                <a:latin typeface="Arial"/>
                <a:cs typeface="Arial"/>
              </a:rPr>
              <a:t>T</a:t>
            </a:r>
            <a:r>
              <a:rPr sz="1400" spc="0" dirty="0">
                <a:latin typeface="Arial"/>
                <a:cs typeface="Arial"/>
              </a:rPr>
              <a:t>O</a:t>
            </a:r>
            <a:r>
              <a:rPr sz="1400" spc="-20" dirty="0">
                <a:latin typeface="Arial"/>
                <a:cs typeface="Arial"/>
              </a:rPr>
              <a:t> </a:t>
            </a:r>
            <a:r>
              <a:rPr sz="1400" spc="0" dirty="0">
                <a:latin typeface="Arial"/>
                <a:cs typeface="Arial"/>
              </a:rPr>
              <a:t>DE</a:t>
            </a:r>
            <a:r>
              <a:rPr sz="1400" spc="-85" dirty="0">
                <a:latin typeface="Arial"/>
                <a:cs typeface="Arial"/>
              </a:rPr>
              <a:t>F</a:t>
            </a:r>
            <a:r>
              <a:rPr sz="1400" spc="0" dirty="0">
                <a:latin typeface="Arial"/>
                <a:cs typeface="Arial"/>
              </a:rPr>
              <a:t>AU</a:t>
            </a:r>
            <a:r>
              <a:rPr sz="1400" spc="-114" dirty="0">
                <a:latin typeface="Arial"/>
                <a:cs typeface="Arial"/>
              </a:rPr>
              <a:t>L</a:t>
            </a:r>
            <a:r>
              <a:rPr sz="1400" spc="0" dirty="0">
                <a:latin typeface="Arial"/>
                <a:cs typeface="Arial"/>
              </a:rPr>
              <a:t>T</a:t>
            </a:r>
            <a:r>
              <a:rPr sz="1400" spc="-25" dirty="0">
                <a:latin typeface="Arial"/>
                <a:cs typeface="Arial"/>
              </a:rPr>
              <a:t> </a:t>
            </a:r>
            <a:r>
              <a:rPr sz="1400" spc="-15" dirty="0">
                <a:latin typeface="Arial"/>
                <a:cs typeface="Arial"/>
              </a:rPr>
              <a:t>(</a:t>
            </a:r>
            <a:r>
              <a:rPr sz="1400" spc="-5" dirty="0">
                <a:solidFill>
                  <a:srgbClr val="FF0000"/>
                </a:solidFill>
                <a:latin typeface="Arial"/>
                <a:cs typeface="Arial"/>
              </a:rPr>
              <a:t>2</a:t>
            </a:r>
            <a:r>
              <a:rPr sz="1400" spc="0" dirty="0">
                <a:latin typeface="Arial"/>
                <a:cs typeface="Arial"/>
              </a:rPr>
              <a:t>)</a:t>
            </a:r>
            <a:endParaRPr sz="1400" dirty="0">
              <a:latin typeface="Arial"/>
              <a:cs typeface="Arial"/>
            </a:endParaRPr>
          </a:p>
          <a:p>
            <a:pPr>
              <a:lnSpc>
                <a:spcPts val="800"/>
              </a:lnSpc>
              <a:spcBef>
                <a:spcPts val="40"/>
              </a:spcBef>
              <a:buFont typeface="Arial"/>
              <a:buAutoNum type="arabicPeriod"/>
            </a:pPr>
            <a:endParaRPr sz="800" dirty="0"/>
          </a:p>
          <a:p>
            <a:pPr marL="2053589" indent="-346075">
              <a:lnSpc>
                <a:spcPts val="1625"/>
              </a:lnSpc>
              <a:buFont typeface="Arial"/>
              <a:buAutoNum type="arabicPeriod"/>
              <a:tabLst>
                <a:tab pos="2053589" algn="l"/>
              </a:tabLst>
            </a:pPr>
            <a:r>
              <a:rPr sz="1400" spc="-10" dirty="0">
                <a:latin typeface="Arial"/>
                <a:cs typeface="Arial"/>
              </a:rPr>
              <a:t>C</a:t>
            </a:r>
            <a:r>
              <a:rPr sz="1400" spc="0" dirty="0">
                <a:latin typeface="Arial"/>
                <a:cs typeface="Arial"/>
              </a:rPr>
              <a:t>li</a:t>
            </a:r>
            <a:r>
              <a:rPr sz="1400" spc="5" dirty="0">
                <a:latin typeface="Arial"/>
                <a:cs typeface="Arial"/>
              </a:rPr>
              <a:t>c</a:t>
            </a:r>
            <a:r>
              <a:rPr sz="1400" spc="0" dirty="0">
                <a:latin typeface="Arial"/>
                <a:cs typeface="Arial"/>
              </a:rPr>
              <a:t>k</a:t>
            </a:r>
            <a:r>
              <a:rPr sz="1400" spc="-30" dirty="0">
                <a:latin typeface="Arial"/>
                <a:cs typeface="Arial"/>
              </a:rPr>
              <a:t> </a:t>
            </a:r>
            <a:r>
              <a:rPr sz="1400" spc="0" dirty="0">
                <a:latin typeface="Arial"/>
                <a:cs typeface="Arial"/>
              </a:rPr>
              <a:t>ON</a:t>
            </a:r>
            <a:r>
              <a:rPr sz="1400" spc="-5" dirty="0">
                <a:latin typeface="Arial"/>
                <a:cs typeface="Arial"/>
              </a:rPr>
              <a:t> </a:t>
            </a:r>
            <a:r>
              <a:rPr sz="1400" spc="0" dirty="0">
                <a:latin typeface="Arial"/>
                <a:cs typeface="Arial"/>
              </a:rPr>
              <a:t>SPE</a:t>
            </a:r>
            <a:r>
              <a:rPr sz="1400" spc="-10" dirty="0">
                <a:latin typeface="Arial"/>
                <a:cs typeface="Arial"/>
              </a:rPr>
              <a:t>C</a:t>
            </a:r>
            <a:r>
              <a:rPr sz="1400" spc="0" dirty="0">
                <a:latin typeface="Arial"/>
                <a:cs typeface="Arial"/>
              </a:rPr>
              <a:t>I</a:t>
            </a:r>
            <a:r>
              <a:rPr sz="1400" spc="-10" dirty="0">
                <a:latin typeface="Arial"/>
                <a:cs typeface="Arial"/>
              </a:rPr>
              <a:t>F</a:t>
            </a:r>
            <a:r>
              <a:rPr sz="1400" spc="0" dirty="0">
                <a:latin typeface="Arial"/>
                <a:cs typeface="Arial"/>
              </a:rPr>
              <a:t>Y</a:t>
            </a:r>
            <a:r>
              <a:rPr sz="1400" spc="-35" dirty="0">
                <a:latin typeface="Arial"/>
                <a:cs typeface="Arial"/>
              </a:rPr>
              <a:t> </a:t>
            </a:r>
            <a:r>
              <a:rPr sz="1400" spc="-10" dirty="0">
                <a:latin typeface="Arial"/>
                <a:cs typeface="Arial"/>
              </a:rPr>
              <a:t>D</a:t>
            </a:r>
            <a:r>
              <a:rPr sz="1400" spc="-110" dirty="0">
                <a:latin typeface="Arial"/>
                <a:cs typeface="Arial"/>
              </a:rPr>
              <a:t>A</a:t>
            </a:r>
            <a:r>
              <a:rPr sz="1400" spc="-114" dirty="0">
                <a:latin typeface="Arial"/>
                <a:cs typeface="Arial"/>
              </a:rPr>
              <a:t>T</a:t>
            </a:r>
            <a:r>
              <a:rPr sz="1400" spc="0" dirty="0">
                <a:latin typeface="Arial"/>
                <a:cs typeface="Arial"/>
              </a:rPr>
              <a:t>ASET</a:t>
            </a:r>
            <a:r>
              <a:rPr sz="1400" spc="-30" dirty="0">
                <a:latin typeface="Arial"/>
                <a:cs typeface="Arial"/>
              </a:rPr>
              <a:t> </a:t>
            </a:r>
            <a:r>
              <a:rPr sz="1400" spc="15" dirty="0">
                <a:latin typeface="Arial"/>
                <a:cs typeface="Arial"/>
              </a:rPr>
              <a:t>(</a:t>
            </a:r>
            <a:r>
              <a:rPr sz="1400" spc="-5" dirty="0">
                <a:solidFill>
                  <a:srgbClr val="FF0000"/>
                </a:solidFill>
                <a:latin typeface="Arial"/>
                <a:cs typeface="Arial"/>
              </a:rPr>
              <a:t>3</a:t>
            </a:r>
            <a:r>
              <a:rPr sz="1400" spc="0" dirty="0">
                <a:latin typeface="Arial"/>
                <a:cs typeface="Arial"/>
              </a:rPr>
              <a:t>)</a:t>
            </a:r>
            <a:endParaRPr sz="1400" dirty="0">
              <a:latin typeface="Arial"/>
              <a:cs typeface="Arial"/>
            </a:endParaRPr>
          </a:p>
          <a:p>
            <a:pPr marL="12700">
              <a:lnSpc>
                <a:spcPts val="1764"/>
              </a:lnSpc>
            </a:pPr>
            <a:r>
              <a:rPr sz="1800" dirty="0">
                <a:solidFill>
                  <a:srgbClr val="FF0000"/>
                </a:solidFill>
                <a:latin typeface="Arial"/>
                <a:cs typeface="Arial"/>
              </a:rPr>
              <a:t>2</a:t>
            </a:r>
            <a:endParaRPr sz="1800" dirty="0">
              <a:latin typeface="Arial"/>
              <a:cs typeface="Arial"/>
            </a:endParaRPr>
          </a:p>
        </p:txBody>
      </p:sp>
      <p:sp>
        <p:nvSpPr>
          <p:cNvPr id="13" name="object 13"/>
          <p:cNvSpPr txBox="1"/>
          <p:nvPr/>
        </p:nvSpPr>
        <p:spPr>
          <a:xfrm>
            <a:off x="2366517" y="1358519"/>
            <a:ext cx="153035" cy="285115"/>
          </a:xfrm>
          <a:prstGeom prst="rect">
            <a:avLst/>
          </a:prstGeom>
        </p:spPr>
        <p:txBody>
          <a:bodyPr vert="horz" wrap="square" lIns="0" tIns="0" rIns="0" bIns="0" rtlCol="0">
            <a:noAutofit/>
          </a:bodyPr>
          <a:lstStyle/>
          <a:p>
            <a:pPr marL="12700">
              <a:lnSpc>
                <a:spcPct val="100000"/>
              </a:lnSpc>
            </a:pPr>
            <a:r>
              <a:rPr sz="1800" dirty="0">
                <a:solidFill>
                  <a:srgbClr val="FF0000"/>
                </a:solidFill>
                <a:latin typeface="Arial"/>
                <a:cs typeface="Arial"/>
              </a:rPr>
              <a:t>1</a:t>
            </a:r>
            <a:endParaRPr sz="1800" dirty="0">
              <a:latin typeface="Arial"/>
              <a:cs typeface="Arial"/>
            </a:endParaRPr>
          </a:p>
        </p:txBody>
      </p:sp>
      <p:sp>
        <p:nvSpPr>
          <p:cNvPr id="14" name="object 14"/>
          <p:cNvSpPr txBox="1"/>
          <p:nvPr/>
        </p:nvSpPr>
        <p:spPr>
          <a:xfrm>
            <a:off x="269300" y="176240"/>
            <a:ext cx="4026408" cy="806485"/>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noAutofit/>
          </a:bodyPr>
          <a:lstStyle/>
          <a:p>
            <a:pPr marR="12700" indent="-1045844" algn="ctr">
              <a:lnSpc>
                <a:spcPct val="100000"/>
              </a:lnSpc>
            </a:pPr>
            <a:r>
              <a:rPr sz="2400" dirty="0">
                <a:latin typeface="Arial"/>
                <a:cs typeface="Arial"/>
              </a:rPr>
              <a:t>Prepari</a:t>
            </a:r>
            <a:r>
              <a:rPr sz="2400" spc="-10" dirty="0">
                <a:latin typeface="Arial"/>
                <a:cs typeface="Arial"/>
              </a:rPr>
              <a:t>n</a:t>
            </a:r>
            <a:r>
              <a:rPr sz="2400" spc="0" dirty="0">
                <a:latin typeface="Arial"/>
                <a:cs typeface="Arial"/>
              </a:rPr>
              <a:t>g</a:t>
            </a:r>
            <a:r>
              <a:rPr sz="2400" spc="-20" dirty="0">
                <a:latin typeface="Arial"/>
                <a:cs typeface="Arial"/>
              </a:rPr>
              <a:t> </a:t>
            </a:r>
            <a:r>
              <a:rPr sz="2400" spc="0" dirty="0">
                <a:latin typeface="Arial"/>
                <a:cs typeface="Arial"/>
              </a:rPr>
              <a:t>P</a:t>
            </a:r>
            <a:r>
              <a:rPr sz="2400" spc="-10" dirty="0">
                <a:latin typeface="Arial"/>
                <a:cs typeface="Arial"/>
              </a:rPr>
              <a:t>l</a:t>
            </a:r>
            <a:r>
              <a:rPr sz="2400" spc="0" dirty="0">
                <a:latin typeface="Arial"/>
                <a:cs typeface="Arial"/>
              </a:rPr>
              <a:t>an </a:t>
            </a:r>
            <a:r>
              <a:rPr sz="2400" spc="-45" dirty="0">
                <a:latin typeface="Arial"/>
                <a:cs typeface="Arial"/>
              </a:rPr>
              <a:t>V</a:t>
            </a:r>
            <a:r>
              <a:rPr sz="2400" spc="0" dirty="0">
                <a:latin typeface="Arial"/>
                <a:cs typeface="Arial"/>
              </a:rPr>
              <a:t>i</a:t>
            </a:r>
            <a:r>
              <a:rPr sz="2400" spc="-20" dirty="0">
                <a:latin typeface="Arial"/>
                <a:cs typeface="Arial"/>
              </a:rPr>
              <a:t>e</a:t>
            </a:r>
            <a:r>
              <a:rPr sz="2400" spc="0" dirty="0">
                <a:latin typeface="Arial"/>
                <a:cs typeface="Arial"/>
              </a:rPr>
              <a:t>w</a:t>
            </a:r>
            <a:r>
              <a:rPr sz="2400" spc="-10" dirty="0">
                <a:latin typeface="Arial"/>
                <a:cs typeface="Arial"/>
              </a:rPr>
              <a:t> </a:t>
            </a:r>
            <a:r>
              <a:rPr sz="2400" spc="0" dirty="0">
                <a:latin typeface="Arial"/>
                <a:cs typeface="Arial"/>
              </a:rPr>
              <a:t>for</a:t>
            </a:r>
            <a:r>
              <a:rPr sz="2400" spc="-5" dirty="0">
                <a:latin typeface="Arial"/>
                <a:cs typeface="Arial"/>
              </a:rPr>
              <a:t> </a:t>
            </a:r>
            <a:endParaRPr lang="en-US" sz="2400" spc="-5" dirty="0">
              <a:latin typeface="Arial"/>
              <a:cs typeface="Arial"/>
            </a:endParaRPr>
          </a:p>
          <a:p>
            <a:pPr marR="12700" indent="-1045844" algn="ctr">
              <a:lnSpc>
                <a:spcPct val="100000"/>
              </a:lnSpc>
            </a:pPr>
            <a:r>
              <a:rPr sz="2400" spc="0" dirty="0">
                <a:latin typeface="Arial"/>
                <a:cs typeface="Arial"/>
              </a:rPr>
              <a:t>F</a:t>
            </a:r>
            <a:r>
              <a:rPr lang="en-US" sz="2400" spc="0" dirty="0">
                <a:latin typeface="Arial"/>
                <a:cs typeface="Arial"/>
              </a:rPr>
              <a:t>Y 21-22 </a:t>
            </a:r>
            <a:r>
              <a:rPr sz="2400" spc="0" dirty="0">
                <a:latin typeface="Arial"/>
                <a:cs typeface="Arial"/>
              </a:rPr>
              <a:t>Budget</a:t>
            </a:r>
            <a:r>
              <a:rPr sz="2400" spc="-10" dirty="0">
                <a:latin typeface="Arial"/>
                <a:cs typeface="Arial"/>
              </a:rPr>
              <a:t> </a:t>
            </a:r>
            <a:r>
              <a:rPr sz="2400" spc="0" dirty="0">
                <a:latin typeface="Arial"/>
                <a:cs typeface="Arial"/>
              </a:rPr>
              <a:t>Dataset</a:t>
            </a:r>
            <a:endParaRPr sz="2400" dirty="0">
              <a:latin typeface="Arial"/>
              <a:cs typeface="Arial"/>
            </a:endParaRPr>
          </a:p>
        </p:txBody>
      </p:sp>
      <p:sp>
        <p:nvSpPr>
          <p:cNvPr id="15" name="object 15"/>
          <p:cNvSpPr txBox="1"/>
          <p:nvPr/>
        </p:nvSpPr>
        <p:spPr>
          <a:xfrm>
            <a:off x="8384285" y="6287008"/>
            <a:ext cx="223520" cy="224790"/>
          </a:xfrm>
          <a:prstGeom prst="rect">
            <a:avLst/>
          </a:prstGeom>
        </p:spPr>
        <p:txBody>
          <a:bodyPr vert="horz" wrap="square" lIns="0" tIns="0" rIns="0" bIns="0" rtlCol="0">
            <a:noAutofit/>
          </a:bodyPr>
          <a:lstStyle/>
          <a:p>
            <a:pPr marL="12700">
              <a:lnSpc>
                <a:spcPct val="100000"/>
              </a:lnSpc>
            </a:pPr>
            <a:endParaRPr sz="1400" dirty="0">
              <a:latin typeface="Arial"/>
              <a:cs typeface="Arial"/>
            </a:endParaRPr>
          </a:p>
        </p:txBody>
      </p:sp>
      <p:sp>
        <p:nvSpPr>
          <p:cNvPr id="16" name="object 16"/>
          <p:cNvSpPr/>
          <p:nvPr/>
        </p:nvSpPr>
        <p:spPr>
          <a:xfrm>
            <a:off x="2249423" y="2724276"/>
            <a:ext cx="1098930" cy="76200"/>
          </a:xfrm>
          <a:custGeom>
            <a:avLst/>
            <a:gdLst/>
            <a:ahLst/>
            <a:cxnLst/>
            <a:rect l="l" t="t" r="r" b="b"/>
            <a:pathLst>
              <a:path w="1098930" h="76200">
                <a:moveTo>
                  <a:pt x="76581" y="0"/>
                </a:moveTo>
                <a:lnTo>
                  <a:pt x="0" y="37211"/>
                </a:lnTo>
                <a:lnTo>
                  <a:pt x="75818" y="76200"/>
                </a:lnTo>
                <a:lnTo>
                  <a:pt x="76136" y="44463"/>
                </a:lnTo>
                <a:lnTo>
                  <a:pt x="63373" y="44323"/>
                </a:lnTo>
                <a:lnTo>
                  <a:pt x="63626" y="31623"/>
                </a:lnTo>
                <a:lnTo>
                  <a:pt x="76264" y="31623"/>
                </a:lnTo>
                <a:lnTo>
                  <a:pt x="76581" y="0"/>
                </a:lnTo>
                <a:close/>
              </a:path>
              <a:path w="1098930" h="76200">
                <a:moveTo>
                  <a:pt x="76263" y="31762"/>
                </a:moveTo>
                <a:lnTo>
                  <a:pt x="76136" y="44463"/>
                </a:lnTo>
                <a:lnTo>
                  <a:pt x="1098677" y="55752"/>
                </a:lnTo>
                <a:lnTo>
                  <a:pt x="1098930" y="43052"/>
                </a:lnTo>
                <a:lnTo>
                  <a:pt x="76263" y="31762"/>
                </a:lnTo>
                <a:close/>
              </a:path>
              <a:path w="1098930" h="76200">
                <a:moveTo>
                  <a:pt x="63626" y="31623"/>
                </a:moveTo>
                <a:lnTo>
                  <a:pt x="63373" y="44323"/>
                </a:lnTo>
                <a:lnTo>
                  <a:pt x="76136" y="44463"/>
                </a:lnTo>
                <a:lnTo>
                  <a:pt x="76263" y="31762"/>
                </a:lnTo>
                <a:lnTo>
                  <a:pt x="63626" y="31623"/>
                </a:lnTo>
                <a:close/>
              </a:path>
              <a:path w="1098930" h="76200">
                <a:moveTo>
                  <a:pt x="76264" y="31623"/>
                </a:moveTo>
                <a:lnTo>
                  <a:pt x="63626" y="31623"/>
                </a:lnTo>
                <a:lnTo>
                  <a:pt x="76263" y="31762"/>
                </a:lnTo>
                <a:lnTo>
                  <a:pt x="76264" y="31623"/>
                </a:lnTo>
                <a:close/>
              </a:path>
            </a:pathLst>
          </a:custGeom>
          <a:solidFill>
            <a:srgbClr val="FF0000"/>
          </a:solidFill>
        </p:spPr>
        <p:txBody>
          <a:bodyPr wrap="square" lIns="0" tIns="0" rIns="0" bIns="0" rtlCol="0">
            <a:noAutofit/>
          </a:bodyPr>
          <a:lstStyle/>
          <a:p>
            <a:endParaRPr dirty="0"/>
          </a:p>
        </p:txBody>
      </p:sp>
      <p:sp>
        <p:nvSpPr>
          <p:cNvPr id="17" name="object 17"/>
          <p:cNvSpPr txBox="1"/>
          <p:nvPr/>
        </p:nvSpPr>
        <p:spPr>
          <a:xfrm>
            <a:off x="3392551" y="2637790"/>
            <a:ext cx="153035" cy="285115"/>
          </a:xfrm>
          <a:prstGeom prst="rect">
            <a:avLst/>
          </a:prstGeom>
        </p:spPr>
        <p:txBody>
          <a:bodyPr vert="horz" wrap="square" lIns="0" tIns="0" rIns="0" bIns="0" rtlCol="0">
            <a:noAutofit/>
          </a:bodyPr>
          <a:lstStyle/>
          <a:p>
            <a:pPr marL="12700">
              <a:lnSpc>
                <a:spcPct val="100000"/>
              </a:lnSpc>
            </a:pPr>
            <a:r>
              <a:rPr sz="1800" dirty="0">
                <a:solidFill>
                  <a:srgbClr val="FF0000"/>
                </a:solidFill>
                <a:latin typeface="Arial"/>
                <a:cs typeface="Arial"/>
              </a:rPr>
              <a:t>3</a:t>
            </a:r>
            <a:endParaRPr sz="1800" dirty="0">
              <a:latin typeface="Arial"/>
              <a:cs typeface="Arial"/>
            </a:endParaRPr>
          </a:p>
        </p:txBody>
      </p:sp>
      <p:sp>
        <p:nvSpPr>
          <p:cNvPr id="18" name="object 18"/>
          <p:cNvSpPr/>
          <p:nvPr/>
        </p:nvSpPr>
        <p:spPr>
          <a:xfrm>
            <a:off x="1981200" y="5741149"/>
            <a:ext cx="1297813" cy="558419"/>
          </a:xfrm>
          <a:custGeom>
            <a:avLst/>
            <a:gdLst/>
            <a:ahLst/>
            <a:cxnLst/>
            <a:rect l="l" t="t" r="r" b="b"/>
            <a:pathLst>
              <a:path w="1297813" h="558419">
                <a:moveTo>
                  <a:pt x="55372" y="488226"/>
                </a:moveTo>
                <a:lnTo>
                  <a:pt x="0" y="552970"/>
                </a:lnTo>
                <a:lnTo>
                  <a:pt x="84962" y="558419"/>
                </a:lnTo>
                <a:lnTo>
                  <a:pt x="74715" y="534111"/>
                </a:lnTo>
                <a:lnTo>
                  <a:pt x="60960" y="534111"/>
                </a:lnTo>
                <a:lnTo>
                  <a:pt x="56006" y="522414"/>
                </a:lnTo>
                <a:lnTo>
                  <a:pt x="67702" y="517475"/>
                </a:lnTo>
                <a:lnTo>
                  <a:pt x="55372" y="488226"/>
                </a:lnTo>
                <a:close/>
              </a:path>
              <a:path w="1297813" h="558419">
                <a:moveTo>
                  <a:pt x="67702" y="517475"/>
                </a:moveTo>
                <a:lnTo>
                  <a:pt x="56006" y="522414"/>
                </a:lnTo>
                <a:lnTo>
                  <a:pt x="60960" y="534111"/>
                </a:lnTo>
                <a:lnTo>
                  <a:pt x="72636" y="529179"/>
                </a:lnTo>
                <a:lnTo>
                  <a:pt x="67702" y="517475"/>
                </a:lnTo>
                <a:close/>
              </a:path>
              <a:path w="1297813" h="558419">
                <a:moveTo>
                  <a:pt x="72636" y="529179"/>
                </a:moveTo>
                <a:lnTo>
                  <a:pt x="60960" y="534111"/>
                </a:lnTo>
                <a:lnTo>
                  <a:pt x="74715" y="534111"/>
                </a:lnTo>
                <a:lnTo>
                  <a:pt x="72636" y="529179"/>
                </a:lnTo>
                <a:close/>
              </a:path>
              <a:path w="1297813" h="558419">
                <a:moveTo>
                  <a:pt x="1292987" y="0"/>
                </a:moveTo>
                <a:lnTo>
                  <a:pt x="67702" y="517475"/>
                </a:lnTo>
                <a:lnTo>
                  <a:pt x="72636" y="529179"/>
                </a:lnTo>
                <a:lnTo>
                  <a:pt x="1297813" y="11709"/>
                </a:lnTo>
                <a:lnTo>
                  <a:pt x="1292987" y="0"/>
                </a:lnTo>
                <a:close/>
              </a:path>
            </a:pathLst>
          </a:custGeom>
          <a:solidFill>
            <a:srgbClr val="FF0000"/>
          </a:solidFill>
        </p:spPr>
        <p:txBody>
          <a:bodyPr wrap="square" lIns="0" tIns="0" rIns="0" bIns="0" rtlCol="0">
            <a:noAutofit/>
          </a:bodyPr>
          <a:lstStyle/>
          <a:p>
            <a:endParaRPr dirty="0"/>
          </a:p>
        </p:txBody>
      </p:sp>
      <p:sp>
        <p:nvSpPr>
          <p:cNvPr id="20" name="Slide Number Placeholder 19">
            <a:extLst>
              <a:ext uri="{FF2B5EF4-FFF2-40B4-BE49-F238E27FC236}">
                <a16:creationId xmlns:a16="http://schemas.microsoft.com/office/drawing/2014/main" id="{AA2AF709-346E-4A54-A979-9C686B60C0B2}"/>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11</a:t>
            </a:fld>
            <a:endParaRPr lang="en-US" sz="1400" dirty="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78739" y="4613402"/>
            <a:ext cx="3993515" cy="1097915"/>
          </a:xfrm>
          <a:prstGeom prst="rect">
            <a:avLst/>
          </a:prstGeom>
        </p:spPr>
        <p:txBody>
          <a:bodyPr vert="horz" wrap="square" lIns="0" tIns="0" rIns="0" bIns="0" rtlCol="0">
            <a:noAutofit/>
          </a:bodyPr>
          <a:lstStyle/>
          <a:p>
            <a:pPr marL="266700" indent="-254635">
              <a:lnSpc>
                <a:spcPct val="100000"/>
              </a:lnSpc>
              <a:buFont typeface="Arial"/>
              <a:buAutoNum type="arabicPeriod" startAt="4"/>
              <a:tabLst>
                <a:tab pos="266700" algn="l"/>
              </a:tabLst>
            </a:pPr>
            <a:r>
              <a:rPr sz="2700" baseline="3086" dirty="0">
                <a:latin typeface="Arial"/>
                <a:cs typeface="Arial"/>
              </a:rPr>
              <a:t>SC</a:t>
            </a:r>
            <a:r>
              <a:rPr sz="2700" spc="-15" baseline="3086" dirty="0">
                <a:latin typeface="Arial"/>
                <a:cs typeface="Arial"/>
              </a:rPr>
              <a:t>R</a:t>
            </a:r>
            <a:r>
              <a:rPr sz="2700" spc="0" baseline="3086" dirty="0">
                <a:latin typeface="Arial"/>
                <a:cs typeface="Arial"/>
              </a:rPr>
              <a:t>OLL</a:t>
            </a:r>
            <a:r>
              <a:rPr sz="2700" spc="-97" baseline="3086" dirty="0">
                <a:latin typeface="Arial"/>
                <a:cs typeface="Arial"/>
              </a:rPr>
              <a:t> </a:t>
            </a:r>
            <a:r>
              <a:rPr sz="2700" spc="0" baseline="3086" dirty="0">
                <a:latin typeface="Arial"/>
                <a:cs typeface="Arial"/>
              </a:rPr>
              <a:t>DOWN</a:t>
            </a:r>
            <a:r>
              <a:rPr sz="2700" spc="-15" baseline="3086" dirty="0">
                <a:latin typeface="Arial"/>
                <a:cs typeface="Arial"/>
              </a:rPr>
              <a:t> </a:t>
            </a:r>
            <a:r>
              <a:rPr sz="2700" spc="0" baseline="3086" dirty="0">
                <a:latin typeface="Arial"/>
                <a:cs typeface="Arial"/>
              </a:rPr>
              <a:t>to se</a:t>
            </a:r>
            <a:r>
              <a:rPr sz="2700" spc="-15" baseline="3086" dirty="0">
                <a:latin typeface="Arial"/>
                <a:cs typeface="Arial"/>
              </a:rPr>
              <a:t>l</a:t>
            </a:r>
            <a:r>
              <a:rPr sz="2700" spc="0" baseline="3086" dirty="0">
                <a:latin typeface="Arial"/>
                <a:cs typeface="Arial"/>
              </a:rPr>
              <a:t>ect b</a:t>
            </a:r>
            <a:r>
              <a:rPr sz="2700" spc="-15" baseline="3086" dirty="0">
                <a:latin typeface="Arial"/>
                <a:cs typeface="Arial"/>
              </a:rPr>
              <a:t>u</a:t>
            </a:r>
            <a:r>
              <a:rPr sz="2700" spc="0" baseline="3086" dirty="0">
                <a:latin typeface="Arial"/>
                <a:cs typeface="Arial"/>
              </a:rPr>
              <a:t>d</a:t>
            </a:r>
            <a:r>
              <a:rPr sz="2700" spc="-15" baseline="3086" dirty="0">
                <a:latin typeface="Arial"/>
                <a:cs typeface="Arial"/>
              </a:rPr>
              <a:t>g</a:t>
            </a:r>
            <a:r>
              <a:rPr sz="2700" spc="0" baseline="3086" dirty="0">
                <a:latin typeface="Arial"/>
                <a:cs typeface="Arial"/>
              </a:rPr>
              <a:t>et</a:t>
            </a:r>
            <a:r>
              <a:rPr sz="2700" spc="15" baseline="3086" dirty="0">
                <a:latin typeface="Arial"/>
                <a:cs typeface="Arial"/>
              </a:rPr>
              <a:t> </a:t>
            </a:r>
            <a:r>
              <a:rPr sz="2700" spc="22" baseline="3086" dirty="0">
                <a:latin typeface="Arial"/>
                <a:cs typeface="Arial"/>
              </a:rPr>
              <a:t>(</a:t>
            </a:r>
            <a:r>
              <a:rPr sz="1800" spc="-5" dirty="0">
                <a:solidFill>
                  <a:srgbClr val="FF0000"/>
                </a:solidFill>
                <a:latin typeface="Arial"/>
                <a:cs typeface="Arial"/>
              </a:rPr>
              <a:t>4</a:t>
            </a:r>
            <a:r>
              <a:rPr sz="1800" spc="0" dirty="0">
                <a:latin typeface="Arial"/>
                <a:cs typeface="Arial"/>
              </a:rPr>
              <a:t>)</a:t>
            </a:r>
            <a:endParaRPr sz="1800" dirty="0">
              <a:latin typeface="Arial"/>
              <a:cs typeface="Arial"/>
            </a:endParaRPr>
          </a:p>
          <a:p>
            <a:pPr>
              <a:lnSpc>
                <a:spcPts val="950"/>
              </a:lnSpc>
              <a:spcBef>
                <a:spcPts val="49"/>
              </a:spcBef>
              <a:buFont typeface="Arial"/>
              <a:buAutoNum type="arabicPeriod" startAt="4"/>
            </a:pPr>
            <a:endParaRPr sz="950" dirty="0"/>
          </a:p>
          <a:p>
            <a:pPr marL="266700" indent="-254635">
              <a:lnSpc>
                <a:spcPct val="100000"/>
              </a:lnSpc>
              <a:buFont typeface="Arial"/>
              <a:buAutoNum type="arabicPeriod" startAt="4"/>
              <a:tabLst>
                <a:tab pos="266700" algn="l"/>
              </a:tabLst>
            </a:pPr>
            <a:r>
              <a:rPr sz="1800" dirty="0">
                <a:latin typeface="Arial"/>
                <a:cs typeface="Arial"/>
              </a:rPr>
              <a:t>Cl</a:t>
            </a:r>
            <a:r>
              <a:rPr sz="1800" spc="-10" dirty="0">
                <a:latin typeface="Arial"/>
                <a:cs typeface="Arial"/>
              </a:rPr>
              <a:t>i</a:t>
            </a:r>
            <a:r>
              <a:rPr sz="1800" spc="0" dirty="0">
                <a:latin typeface="Arial"/>
                <a:cs typeface="Arial"/>
              </a:rPr>
              <a:t>ck OK</a:t>
            </a:r>
            <a:r>
              <a:rPr sz="1800" spc="5" dirty="0">
                <a:latin typeface="Arial"/>
                <a:cs typeface="Arial"/>
              </a:rPr>
              <a:t> </a:t>
            </a:r>
            <a:r>
              <a:rPr sz="1800" spc="0" dirty="0">
                <a:latin typeface="Arial"/>
                <a:cs typeface="Arial"/>
              </a:rPr>
              <a:t>(</a:t>
            </a:r>
            <a:r>
              <a:rPr sz="1800" spc="-5" dirty="0">
                <a:solidFill>
                  <a:srgbClr val="FF0000"/>
                </a:solidFill>
                <a:latin typeface="Arial"/>
                <a:cs typeface="Arial"/>
              </a:rPr>
              <a:t>5</a:t>
            </a:r>
            <a:r>
              <a:rPr sz="1800" spc="0" dirty="0">
                <a:latin typeface="Arial"/>
                <a:cs typeface="Arial"/>
              </a:rPr>
              <a:t>)</a:t>
            </a:r>
            <a:endParaRPr sz="1800" dirty="0">
              <a:latin typeface="Arial"/>
              <a:cs typeface="Arial"/>
            </a:endParaRPr>
          </a:p>
          <a:p>
            <a:pPr>
              <a:lnSpc>
                <a:spcPts val="1000"/>
              </a:lnSpc>
              <a:spcBef>
                <a:spcPts val="79"/>
              </a:spcBef>
              <a:buFont typeface="Arial"/>
              <a:buAutoNum type="arabicPeriod" startAt="4"/>
            </a:pPr>
            <a:endParaRPr sz="1000" dirty="0"/>
          </a:p>
          <a:p>
            <a:pPr marL="266700" indent="-254635">
              <a:lnSpc>
                <a:spcPct val="100000"/>
              </a:lnSpc>
              <a:buFont typeface="Arial"/>
              <a:buAutoNum type="arabicPeriod" startAt="4"/>
              <a:tabLst>
                <a:tab pos="266700" algn="l"/>
              </a:tabLst>
            </a:pPr>
            <a:r>
              <a:rPr sz="1800" dirty="0">
                <a:latin typeface="Arial"/>
                <a:cs typeface="Arial"/>
              </a:rPr>
              <a:t>Cl</a:t>
            </a:r>
            <a:r>
              <a:rPr sz="1800" spc="-10" dirty="0">
                <a:latin typeface="Arial"/>
                <a:cs typeface="Arial"/>
              </a:rPr>
              <a:t>i</a:t>
            </a:r>
            <a:r>
              <a:rPr sz="1800" spc="0" dirty="0">
                <a:latin typeface="Arial"/>
                <a:cs typeface="Arial"/>
              </a:rPr>
              <a:t>ck</a:t>
            </a:r>
            <a:r>
              <a:rPr sz="1800" spc="-95" dirty="0">
                <a:latin typeface="Arial"/>
                <a:cs typeface="Arial"/>
              </a:rPr>
              <a:t> </a:t>
            </a:r>
            <a:r>
              <a:rPr sz="1800" spc="0" dirty="0">
                <a:latin typeface="Arial"/>
                <a:cs typeface="Arial"/>
              </a:rPr>
              <a:t>ADD</a:t>
            </a:r>
            <a:r>
              <a:rPr sz="1800" spc="-30" dirty="0">
                <a:latin typeface="Arial"/>
                <a:cs typeface="Arial"/>
              </a:rPr>
              <a:t> </a:t>
            </a:r>
            <a:r>
              <a:rPr sz="1800" spc="-20" dirty="0">
                <a:latin typeface="Arial"/>
                <a:cs typeface="Arial"/>
              </a:rPr>
              <a:t>T</a:t>
            </a:r>
            <a:r>
              <a:rPr sz="1800" spc="0" dirty="0">
                <a:latin typeface="Arial"/>
                <a:cs typeface="Arial"/>
              </a:rPr>
              <a:t>O</a:t>
            </a:r>
            <a:r>
              <a:rPr sz="1800" spc="-20" dirty="0">
                <a:latin typeface="Arial"/>
                <a:cs typeface="Arial"/>
              </a:rPr>
              <a:t> </a:t>
            </a:r>
            <a:r>
              <a:rPr sz="1800" spc="0" dirty="0">
                <a:latin typeface="Arial"/>
                <a:cs typeface="Arial"/>
              </a:rPr>
              <a:t>P</a:t>
            </a:r>
            <a:r>
              <a:rPr sz="1800" spc="-10" dirty="0">
                <a:latin typeface="Arial"/>
                <a:cs typeface="Arial"/>
              </a:rPr>
              <a:t>L</a:t>
            </a:r>
            <a:r>
              <a:rPr sz="1800" spc="0" dirty="0">
                <a:latin typeface="Arial"/>
                <a:cs typeface="Arial"/>
              </a:rPr>
              <a:t>AN VIEW (</a:t>
            </a:r>
            <a:r>
              <a:rPr sz="1800" spc="-5" dirty="0">
                <a:solidFill>
                  <a:srgbClr val="FF0000"/>
                </a:solidFill>
                <a:latin typeface="Arial"/>
                <a:cs typeface="Arial"/>
              </a:rPr>
              <a:t>6</a:t>
            </a:r>
            <a:r>
              <a:rPr sz="1800" spc="0" dirty="0">
                <a:latin typeface="Arial"/>
                <a:cs typeface="Arial"/>
              </a:rPr>
              <a:t>)</a:t>
            </a:r>
            <a:endParaRPr sz="1800" dirty="0">
              <a:latin typeface="Arial"/>
              <a:cs typeface="Arial"/>
            </a:endParaRPr>
          </a:p>
        </p:txBody>
      </p:sp>
      <p:sp>
        <p:nvSpPr>
          <p:cNvPr id="4" name="object 4"/>
          <p:cNvSpPr txBox="1"/>
          <p:nvPr/>
        </p:nvSpPr>
        <p:spPr>
          <a:xfrm>
            <a:off x="3930141" y="1322832"/>
            <a:ext cx="153035" cy="285115"/>
          </a:xfrm>
          <a:prstGeom prst="rect">
            <a:avLst/>
          </a:prstGeom>
        </p:spPr>
        <p:txBody>
          <a:bodyPr vert="horz" wrap="square" lIns="0" tIns="0" rIns="0" bIns="0" rtlCol="0">
            <a:noAutofit/>
          </a:bodyPr>
          <a:lstStyle/>
          <a:p>
            <a:pPr marL="12700">
              <a:lnSpc>
                <a:spcPct val="100000"/>
              </a:lnSpc>
            </a:pPr>
            <a:r>
              <a:rPr sz="1800" dirty="0">
                <a:solidFill>
                  <a:srgbClr val="FF0000"/>
                </a:solidFill>
                <a:latin typeface="Arial"/>
                <a:cs typeface="Arial"/>
              </a:rPr>
              <a:t>4</a:t>
            </a:r>
            <a:endParaRPr sz="1800" dirty="0">
              <a:latin typeface="Arial"/>
              <a:cs typeface="Arial"/>
            </a:endParaRPr>
          </a:p>
        </p:txBody>
      </p:sp>
      <p:sp>
        <p:nvSpPr>
          <p:cNvPr id="5" name="object 5"/>
          <p:cNvSpPr txBox="1"/>
          <p:nvPr/>
        </p:nvSpPr>
        <p:spPr>
          <a:xfrm>
            <a:off x="3897248" y="2904109"/>
            <a:ext cx="153035" cy="285115"/>
          </a:xfrm>
          <a:prstGeom prst="rect">
            <a:avLst/>
          </a:prstGeom>
        </p:spPr>
        <p:txBody>
          <a:bodyPr vert="horz" wrap="square" lIns="0" tIns="0" rIns="0" bIns="0" rtlCol="0">
            <a:noAutofit/>
          </a:bodyPr>
          <a:lstStyle/>
          <a:p>
            <a:pPr marL="12700">
              <a:lnSpc>
                <a:spcPct val="100000"/>
              </a:lnSpc>
            </a:pPr>
            <a:r>
              <a:rPr sz="1800" dirty="0">
                <a:solidFill>
                  <a:srgbClr val="FF0000"/>
                </a:solidFill>
                <a:latin typeface="Arial"/>
                <a:cs typeface="Arial"/>
              </a:rPr>
              <a:t>5</a:t>
            </a:r>
            <a:endParaRPr sz="1800" dirty="0">
              <a:latin typeface="Arial"/>
              <a:cs typeface="Arial"/>
            </a:endParaRPr>
          </a:p>
        </p:txBody>
      </p:sp>
      <p:sp>
        <p:nvSpPr>
          <p:cNvPr id="7" name="object 7"/>
          <p:cNvSpPr txBox="1"/>
          <p:nvPr/>
        </p:nvSpPr>
        <p:spPr>
          <a:xfrm>
            <a:off x="480059" y="251778"/>
            <a:ext cx="8077200" cy="736407"/>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noAutofit/>
          </a:bodyPr>
          <a:lstStyle/>
          <a:p>
            <a:pPr algn="ctr">
              <a:lnSpc>
                <a:spcPct val="100000"/>
              </a:lnSpc>
            </a:pPr>
            <a:r>
              <a:rPr sz="2400" spc="-10" dirty="0">
                <a:latin typeface="Arial"/>
                <a:cs typeface="Arial"/>
              </a:rPr>
              <a:t>P</a:t>
            </a:r>
            <a:r>
              <a:rPr sz="2400" spc="0" dirty="0">
                <a:latin typeface="Arial"/>
                <a:cs typeface="Arial"/>
              </a:rPr>
              <a:t>repar</a:t>
            </a:r>
            <a:r>
              <a:rPr sz="2400" spc="-10" dirty="0">
                <a:latin typeface="Arial"/>
                <a:cs typeface="Arial"/>
              </a:rPr>
              <a:t>i</a:t>
            </a:r>
            <a:r>
              <a:rPr sz="2400" spc="0" dirty="0">
                <a:latin typeface="Arial"/>
                <a:cs typeface="Arial"/>
              </a:rPr>
              <a:t>ng</a:t>
            </a:r>
            <a:r>
              <a:rPr sz="2400" spc="-25" dirty="0">
                <a:latin typeface="Arial"/>
                <a:cs typeface="Arial"/>
              </a:rPr>
              <a:t> </a:t>
            </a:r>
            <a:r>
              <a:rPr sz="2400" spc="-10" dirty="0">
                <a:latin typeface="Arial"/>
                <a:cs typeface="Arial"/>
              </a:rPr>
              <a:t>P</a:t>
            </a:r>
            <a:r>
              <a:rPr sz="2400" spc="0" dirty="0">
                <a:latin typeface="Arial"/>
                <a:cs typeface="Arial"/>
              </a:rPr>
              <a:t>lan</a:t>
            </a:r>
            <a:r>
              <a:rPr sz="2400" spc="-10" dirty="0">
                <a:latin typeface="Arial"/>
                <a:cs typeface="Arial"/>
              </a:rPr>
              <a:t> </a:t>
            </a:r>
            <a:r>
              <a:rPr sz="2400" spc="-50" dirty="0">
                <a:latin typeface="Arial"/>
                <a:cs typeface="Arial"/>
              </a:rPr>
              <a:t>V</a:t>
            </a:r>
            <a:r>
              <a:rPr sz="2400" spc="0" dirty="0">
                <a:latin typeface="Arial"/>
                <a:cs typeface="Arial"/>
              </a:rPr>
              <a:t>i</a:t>
            </a:r>
            <a:r>
              <a:rPr sz="2400" spc="-20" dirty="0">
                <a:latin typeface="Arial"/>
                <a:cs typeface="Arial"/>
              </a:rPr>
              <a:t>e</a:t>
            </a:r>
            <a:r>
              <a:rPr sz="2400" spc="0" dirty="0">
                <a:latin typeface="Arial"/>
                <a:cs typeface="Arial"/>
              </a:rPr>
              <a:t>w</a:t>
            </a:r>
            <a:r>
              <a:rPr sz="2400" spc="-10" dirty="0">
                <a:latin typeface="Arial"/>
                <a:cs typeface="Arial"/>
              </a:rPr>
              <a:t> </a:t>
            </a:r>
            <a:r>
              <a:rPr sz="2400" spc="0" dirty="0">
                <a:latin typeface="Arial"/>
                <a:cs typeface="Arial"/>
              </a:rPr>
              <a:t>for</a:t>
            </a:r>
            <a:r>
              <a:rPr sz="2400" spc="-10" dirty="0">
                <a:latin typeface="Arial"/>
                <a:cs typeface="Arial"/>
              </a:rPr>
              <a:t> </a:t>
            </a:r>
            <a:r>
              <a:rPr sz="2400" spc="0" dirty="0">
                <a:latin typeface="Arial"/>
                <a:cs typeface="Arial"/>
              </a:rPr>
              <a:t>FY</a:t>
            </a:r>
            <a:r>
              <a:rPr lang="en-US" sz="2400" spc="0" dirty="0">
                <a:latin typeface="Arial"/>
                <a:cs typeface="Arial"/>
              </a:rPr>
              <a:t> 21-22</a:t>
            </a:r>
            <a:endParaRPr sz="2400" dirty="0">
              <a:latin typeface="Arial"/>
              <a:cs typeface="Arial"/>
            </a:endParaRPr>
          </a:p>
          <a:p>
            <a:pPr marR="1270" algn="ctr">
              <a:lnSpc>
                <a:spcPct val="100000"/>
              </a:lnSpc>
            </a:pPr>
            <a:r>
              <a:rPr sz="2400" dirty="0">
                <a:latin typeface="Arial"/>
                <a:cs typeface="Arial"/>
              </a:rPr>
              <a:t>Budget</a:t>
            </a:r>
            <a:r>
              <a:rPr sz="2400" spc="-5" dirty="0">
                <a:latin typeface="Arial"/>
                <a:cs typeface="Arial"/>
              </a:rPr>
              <a:t> </a:t>
            </a:r>
            <a:r>
              <a:rPr sz="2400" spc="0" dirty="0">
                <a:latin typeface="Arial"/>
                <a:cs typeface="Arial"/>
              </a:rPr>
              <a:t>Dataset</a:t>
            </a:r>
            <a:endParaRPr sz="2400" dirty="0">
              <a:latin typeface="Arial"/>
              <a:cs typeface="Arial"/>
            </a:endParaRPr>
          </a:p>
        </p:txBody>
      </p:sp>
      <p:sp>
        <p:nvSpPr>
          <p:cNvPr id="8" name="object 8"/>
          <p:cNvSpPr txBox="1"/>
          <p:nvPr/>
        </p:nvSpPr>
        <p:spPr>
          <a:xfrm>
            <a:off x="8099806" y="1322832"/>
            <a:ext cx="153035" cy="285115"/>
          </a:xfrm>
          <a:prstGeom prst="rect">
            <a:avLst/>
          </a:prstGeom>
        </p:spPr>
        <p:txBody>
          <a:bodyPr vert="horz" wrap="square" lIns="0" tIns="0" rIns="0" bIns="0" rtlCol="0">
            <a:noAutofit/>
          </a:bodyPr>
          <a:lstStyle/>
          <a:p>
            <a:pPr marL="12700">
              <a:lnSpc>
                <a:spcPct val="100000"/>
              </a:lnSpc>
            </a:pPr>
            <a:r>
              <a:rPr sz="1800" dirty="0">
                <a:solidFill>
                  <a:srgbClr val="FF0000"/>
                </a:solidFill>
                <a:latin typeface="Arial"/>
                <a:cs typeface="Arial"/>
              </a:rPr>
              <a:t>6</a:t>
            </a:r>
            <a:endParaRPr sz="1800" dirty="0">
              <a:latin typeface="Arial"/>
              <a:cs typeface="Arial"/>
            </a:endParaRPr>
          </a:p>
        </p:txBody>
      </p:sp>
      <p:sp>
        <p:nvSpPr>
          <p:cNvPr id="9" name="object 9"/>
          <p:cNvSpPr/>
          <p:nvPr/>
        </p:nvSpPr>
        <p:spPr>
          <a:xfrm>
            <a:off x="405384" y="1371600"/>
            <a:ext cx="3299460" cy="3005328"/>
          </a:xfrm>
          <a:prstGeom prst="rect">
            <a:avLst/>
          </a:prstGeom>
          <a:blipFill>
            <a:blip r:embed="rId2" cstate="print"/>
            <a:stretch>
              <a:fillRect/>
            </a:stretch>
          </a:blipFill>
        </p:spPr>
        <p:txBody>
          <a:bodyPr wrap="square" lIns="0" tIns="0" rIns="0" bIns="0" rtlCol="0">
            <a:noAutofit/>
          </a:bodyPr>
          <a:lstStyle/>
          <a:p>
            <a:endParaRPr dirty="0"/>
          </a:p>
        </p:txBody>
      </p:sp>
      <p:sp>
        <p:nvSpPr>
          <p:cNvPr id="10" name="object 10"/>
          <p:cNvSpPr/>
          <p:nvPr/>
        </p:nvSpPr>
        <p:spPr>
          <a:xfrm>
            <a:off x="3501897" y="1649348"/>
            <a:ext cx="487679" cy="1061847"/>
          </a:xfrm>
          <a:custGeom>
            <a:avLst/>
            <a:gdLst/>
            <a:ahLst/>
            <a:cxnLst/>
            <a:rect l="l" t="t" r="r" b="b"/>
            <a:pathLst>
              <a:path w="487679" h="1061847">
                <a:moveTo>
                  <a:pt x="0" y="976756"/>
                </a:moveTo>
                <a:lnTo>
                  <a:pt x="3301" y="1061847"/>
                </a:lnTo>
                <a:lnTo>
                  <a:pt x="69341" y="1008126"/>
                </a:lnTo>
                <a:lnTo>
                  <a:pt x="65973" y="1006601"/>
                </a:lnTo>
                <a:lnTo>
                  <a:pt x="35178" y="1006601"/>
                </a:lnTo>
                <a:lnTo>
                  <a:pt x="23622" y="1001395"/>
                </a:lnTo>
                <a:lnTo>
                  <a:pt x="28855" y="989810"/>
                </a:lnTo>
                <a:lnTo>
                  <a:pt x="0" y="976756"/>
                </a:lnTo>
                <a:close/>
              </a:path>
              <a:path w="487679" h="1061847">
                <a:moveTo>
                  <a:pt x="28855" y="989810"/>
                </a:moveTo>
                <a:lnTo>
                  <a:pt x="23622" y="1001395"/>
                </a:lnTo>
                <a:lnTo>
                  <a:pt x="35178" y="1006601"/>
                </a:lnTo>
                <a:lnTo>
                  <a:pt x="40406" y="995035"/>
                </a:lnTo>
                <a:lnTo>
                  <a:pt x="28855" y="989810"/>
                </a:lnTo>
                <a:close/>
              </a:path>
              <a:path w="487679" h="1061847">
                <a:moveTo>
                  <a:pt x="40406" y="995035"/>
                </a:moveTo>
                <a:lnTo>
                  <a:pt x="35178" y="1006601"/>
                </a:lnTo>
                <a:lnTo>
                  <a:pt x="65973" y="1006601"/>
                </a:lnTo>
                <a:lnTo>
                  <a:pt x="40406" y="995035"/>
                </a:lnTo>
                <a:close/>
              </a:path>
              <a:path w="487679" h="1061847">
                <a:moveTo>
                  <a:pt x="475996" y="0"/>
                </a:moveTo>
                <a:lnTo>
                  <a:pt x="28855" y="989810"/>
                </a:lnTo>
                <a:lnTo>
                  <a:pt x="40406" y="995035"/>
                </a:lnTo>
                <a:lnTo>
                  <a:pt x="487679" y="5334"/>
                </a:lnTo>
                <a:lnTo>
                  <a:pt x="475996" y="0"/>
                </a:lnTo>
                <a:close/>
              </a:path>
            </a:pathLst>
          </a:custGeom>
          <a:solidFill>
            <a:srgbClr val="FF0000"/>
          </a:solidFill>
        </p:spPr>
        <p:txBody>
          <a:bodyPr wrap="square" lIns="0" tIns="0" rIns="0" bIns="0" rtlCol="0">
            <a:noAutofit/>
          </a:bodyPr>
          <a:lstStyle/>
          <a:p>
            <a:endParaRPr dirty="0"/>
          </a:p>
        </p:txBody>
      </p:sp>
      <p:sp>
        <p:nvSpPr>
          <p:cNvPr id="11" name="object 11"/>
          <p:cNvSpPr/>
          <p:nvPr/>
        </p:nvSpPr>
        <p:spPr>
          <a:xfrm>
            <a:off x="4410455" y="2057400"/>
            <a:ext cx="4098036" cy="2479548"/>
          </a:xfrm>
          <a:prstGeom prst="rect">
            <a:avLst/>
          </a:prstGeom>
          <a:blipFill>
            <a:blip r:embed="rId3" cstate="print"/>
            <a:stretch>
              <a:fillRect/>
            </a:stretch>
          </a:blipFill>
        </p:spPr>
        <p:txBody>
          <a:bodyPr wrap="square" lIns="0" tIns="0" rIns="0" bIns="0" rtlCol="0">
            <a:noAutofit/>
          </a:bodyPr>
          <a:lstStyle/>
          <a:p>
            <a:endParaRPr dirty="0"/>
          </a:p>
        </p:txBody>
      </p:sp>
      <p:sp>
        <p:nvSpPr>
          <p:cNvPr id="12" name="object 12"/>
          <p:cNvSpPr/>
          <p:nvPr/>
        </p:nvSpPr>
        <p:spPr>
          <a:xfrm>
            <a:off x="6324600" y="1596008"/>
            <a:ext cx="1755775" cy="1985390"/>
          </a:xfrm>
          <a:custGeom>
            <a:avLst/>
            <a:gdLst/>
            <a:ahLst/>
            <a:cxnLst/>
            <a:rect l="l" t="t" r="r" b="b"/>
            <a:pathLst>
              <a:path w="1755775" h="1985390">
                <a:moveTo>
                  <a:pt x="21971" y="1903094"/>
                </a:moveTo>
                <a:lnTo>
                  <a:pt x="0" y="1985390"/>
                </a:lnTo>
                <a:lnTo>
                  <a:pt x="78994" y="1953514"/>
                </a:lnTo>
                <a:lnTo>
                  <a:pt x="65923" y="1941956"/>
                </a:lnTo>
                <a:lnTo>
                  <a:pt x="46862" y="1941956"/>
                </a:lnTo>
                <a:lnTo>
                  <a:pt x="37337" y="1933575"/>
                </a:lnTo>
                <a:lnTo>
                  <a:pt x="45719" y="1924092"/>
                </a:lnTo>
                <a:lnTo>
                  <a:pt x="21971" y="1903094"/>
                </a:lnTo>
                <a:close/>
              </a:path>
              <a:path w="1755775" h="1985390">
                <a:moveTo>
                  <a:pt x="45719" y="1924092"/>
                </a:moveTo>
                <a:lnTo>
                  <a:pt x="37337" y="1933575"/>
                </a:lnTo>
                <a:lnTo>
                  <a:pt x="46862" y="1941956"/>
                </a:lnTo>
                <a:lnTo>
                  <a:pt x="55223" y="1932496"/>
                </a:lnTo>
                <a:lnTo>
                  <a:pt x="45719" y="1924092"/>
                </a:lnTo>
                <a:close/>
              </a:path>
              <a:path w="1755775" h="1985390">
                <a:moveTo>
                  <a:pt x="55223" y="1932496"/>
                </a:moveTo>
                <a:lnTo>
                  <a:pt x="46862" y="1941956"/>
                </a:lnTo>
                <a:lnTo>
                  <a:pt x="65923" y="1941956"/>
                </a:lnTo>
                <a:lnTo>
                  <a:pt x="55223" y="1932496"/>
                </a:lnTo>
                <a:close/>
              </a:path>
              <a:path w="1755775" h="1985390">
                <a:moveTo>
                  <a:pt x="1746377" y="0"/>
                </a:moveTo>
                <a:lnTo>
                  <a:pt x="45719" y="1924092"/>
                </a:lnTo>
                <a:lnTo>
                  <a:pt x="55223" y="1932496"/>
                </a:lnTo>
                <a:lnTo>
                  <a:pt x="1755775" y="8381"/>
                </a:lnTo>
                <a:lnTo>
                  <a:pt x="1746377" y="0"/>
                </a:lnTo>
                <a:close/>
              </a:path>
            </a:pathLst>
          </a:custGeom>
          <a:solidFill>
            <a:srgbClr val="FF0000"/>
          </a:solidFill>
        </p:spPr>
        <p:txBody>
          <a:bodyPr wrap="square" lIns="0" tIns="0" rIns="0" bIns="0" rtlCol="0">
            <a:noAutofit/>
          </a:bodyPr>
          <a:lstStyle/>
          <a:p>
            <a:endParaRPr dirty="0"/>
          </a:p>
        </p:txBody>
      </p:sp>
      <p:sp>
        <p:nvSpPr>
          <p:cNvPr id="13" name="object 13"/>
          <p:cNvSpPr/>
          <p:nvPr/>
        </p:nvSpPr>
        <p:spPr>
          <a:xfrm>
            <a:off x="1805939" y="3118357"/>
            <a:ext cx="2047748" cy="923924"/>
          </a:xfrm>
          <a:custGeom>
            <a:avLst/>
            <a:gdLst/>
            <a:ahLst/>
            <a:cxnLst/>
            <a:rect l="l" t="t" r="r" b="b"/>
            <a:pathLst>
              <a:path w="2047748" h="923925">
                <a:moveTo>
                  <a:pt x="53975" y="854328"/>
                </a:moveTo>
                <a:lnTo>
                  <a:pt x="0" y="920241"/>
                </a:lnTo>
                <a:lnTo>
                  <a:pt x="85090" y="923924"/>
                </a:lnTo>
                <a:lnTo>
                  <a:pt x="74472" y="900175"/>
                </a:lnTo>
                <a:lnTo>
                  <a:pt x="60579" y="900175"/>
                </a:lnTo>
                <a:lnTo>
                  <a:pt x="55372" y="888491"/>
                </a:lnTo>
                <a:lnTo>
                  <a:pt x="66936" y="883321"/>
                </a:lnTo>
                <a:lnTo>
                  <a:pt x="53975" y="854328"/>
                </a:lnTo>
                <a:close/>
              </a:path>
              <a:path w="2047748" h="923925">
                <a:moveTo>
                  <a:pt x="66936" y="883321"/>
                </a:moveTo>
                <a:lnTo>
                  <a:pt x="55372" y="888491"/>
                </a:lnTo>
                <a:lnTo>
                  <a:pt x="60579" y="900175"/>
                </a:lnTo>
                <a:lnTo>
                  <a:pt x="72157" y="894998"/>
                </a:lnTo>
                <a:lnTo>
                  <a:pt x="66936" y="883321"/>
                </a:lnTo>
                <a:close/>
              </a:path>
              <a:path w="2047748" h="923925">
                <a:moveTo>
                  <a:pt x="72157" y="894998"/>
                </a:moveTo>
                <a:lnTo>
                  <a:pt x="60579" y="900175"/>
                </a:lnTo>
                <a:lnTo>
                  <a:pt x="74472" y="900175"/>
                </a:lnTo>
                <a:lnTo>
                  <a:pt x="72157" y="894998"/>
                </a:lnTo>
                <a:close/>
              </a:path>
              <a:path w="2047748" h="923925">
                <a:moveTo>
                  <a:pt x="2042668" y="0"/>
                </a:moveTo>
                <a:lnTo>
                  <a:pt x="66936" y="883321"/>
                </a:lnTo>
                <a:lnTo>
                  <a:pt x="72157" y="894998"/>
                </a:lnTo>
                <a:lnTo>
                  <a:pt x="2047748" y="11683"/>
                </a:lnTo>
                <a:lnTo>
                  <a:pt x="2042668" y="0"/>
                </a:lnTo>
                <a:close/>
              </a:path>
            </a:pathLst>
          </a:custGeom>
          <a:solidFill>
            <a:srgbClr val="FF0000"/>
          </a:solidFill>
        </p:spPr>
        <p:txBody>
          <a:bodyPr wrap="square" lIns="0" tIns="0" rIns="0" bIns="0" rtlCol="0">
            <a:noAutofit/>
          </a:bodyPr>
          <a:lstStyle/>
          <a:p>
            <a:endParaRPr dirty="0"/>
          </a:p>
        </p:txBody>
      </p:sp>
      <p:sp>
        <p:nvSpPr>
          <p:cNvPr id="15" name="Slide Number Placeholder 14">
            <a:extLst>
              <a:ext uri="{FF2B5EF4-FFF2-40B4-BE49-F238E27FC236}">
                <a16:creationId xmlns:a16="http://schemas.microsoft.com/office/drawing/2014/main" id="{D6B85E41-DAAA-499D-933E-7BEE0BEBB2D9}"/>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12</a:t>
            </a:fld>
            <a:endParaRPr lang="en-US" sz="14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04801" y="217273"/>
            <a:ext cx="3962400" cy="62003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noAutofit/>
          </a:bodyPr>
          <a:lstStyle/>
          <a:p>
            <a:pPr algn="ctr">
              <a:lnSpc>
                <a:spcPct val="100000"/>
              </a:lnSpc>
            </a:pPr>
            <a:r>
              <a:rPr sz="2000" spc="-10" dirty="0">
                <a:latin typeface="Arial"/>
                <a:cs typeface="Arial"/>
              </a:rPr>
              <a:t>P</a:t>
            </a:r>
            <a:r>
              <a:rPr sz="2000" spc="0" dirty="0">
                <a:latin typeface="Arial"/>
                <a:cs typeface="Arial"/>
              </a:rPr>
              <a:t>repar</a:t>
            </a:r>
            <a:r>
              <a:rPr sz="2000" spc="-10" dirty="0">
                <a:latin typeface="Arial"/>
                <a:cs typeface="Arial"/>
              </a:rPr>
              <a:t>i</a:t>
            </a:r>
            <a:r>
              <a:rPr sz="2000" spc="0" dirty="0">
                <a:latin typeface="Arial"/>
                <a:cs typeface="Arial"/>
              </a:rPr>
              <a:t>ng</a:t>
            </a:r>
            <a:r>
              <a:rPr sz="2000" spc="-25" dirty="0">
                <a:latin typeface="Arial"/>
                <a:cs typeface="Arial"/>
              </a:rPr>
              <a:t> </a:t>
            </a:r>
            <a:r>
              <a:rPr sz="2000" spc="-10" dirty="0">
                <a:latin typeface="Arial"/>
                <a:cs typeface="Arial"/>
              </a:rPr>
              <a:t>P</a:t>
            </a:r>
            <a:r>
              <a:rPr sz="2000" spc="0" dirty="0">
                <a:latin typeface="Arial"/>
                <a:cs typeface="Arial"/>
              </a:rPr>
              <a:t>lan</a:t>
            </a:r>
            <a:r>
              <a:rPr sz="2000" spc="-10" dirty="0">
                <a:latin typeface="Arial"/>
                <a:cs typeface="Arial"/>
              </a:rPr>
              <a:t> </a:t>
            </a:r>
            <a:r>
              <a:rPr sz="2000" spc="-50" dirty="0">
                <a:latin typeface="Arial"/>
                <a:cs typeface="Arial"/>
              </a:rPr>
              <a:t>V</a:t>
            </a:r>
            <a:r>
              <a:rPr sz="2000" spc="0" dirty="0">
                <a:latin typeface="Arial"/>
                <a:cs typeface="Arial"/>
              </a:rPr>
              <a:t>i</a:t>
            </a:r>
            <a:r>
              <a:rPr sz="2000" spc="-20" dirty="0">
                <a:latin typeface="Arial"/>
                <a:cs typeface="Arial"/>
              </a:rPr>
              <a:t>e</a:t>
            </a:r>
            <a:r>
              <a:rPr sz="2000" spc="0" dirty="0">
                <a:latin typeface="Arial"/>
                <a:cs typeface="Arial"/>
              </a:rPr>
              <a:t>w</a:t>
            </a:r>
            <a:r>
              <a:rPr sz="2000" spc="-10" dirty="0">
                <a:latin typeface="Arial"/>
                <a:cs typeface="Arial"/>
              </a:rPr>
              <a:t> </a:t>
            </a:r>
            <a:r>
              <a:rPr sz="2000" spc="0" dirty="0">
                <a:latin typeface="Arial"/>
                <a:cs typeface="Arial"/>
              </a:rPr>
              <a:t>for</a:t>
            </a:r>
            <a:r>
              <a:rPr sz="2000" spc="-10" dirty="0">
                <a:latin typeface="Arial"/>
                <a:cs typeface="Arial"/>
              </a:rPr>
              <a:t> </a:t>
            </a:r>
            <a:r>
              <a:rPr sz="2000" spc="0" dirty="0">
                <a:latin typeface="Arial"/>
                <a:cs typeface="Arial"/>
              </a:rPr>
              <a:t>F</a:t>
            </a:r>
            <a:r>
              <a:rPr sz="2000" spc="-10" dirty="0">
                <a:latin typeface="Arial"/>
                <a:cs typeface="Arial"/>
              </a:rPr>
              <a:t>Y</a:t>
            </a:r>
            <a:r>
              <a:rPr lang="en-US" sz="2000" spc="-10" dirty="0">
                <a:latin typeface="Arial"/>
                <a:cs typeface="Arial"/>
              </a:rPr>
              <a:t> </a:t>
            </a:r>
            <a:r>
              <a:rPr lang="en-US" sz="2000" spc="0" dirty="0">
                <a:latin typeface="Arial"/>
                <a:cs typeface="Arial"/>
              </a:rPr>
              <a:t>21-22</a:t>
            </a:r>
            <a:endParaRPr sz="2000" dirty="0">
              <a:latin typeface="Arial"/>
              <a:cs typeface="Arial"/>
            </a:endParaRPr>
          </a:p>
          <a:p>
            <a:pPr marR="1905" algn="ctr">
              <a:lnSpc>
                <a:spcPct val="100000"/>
              </a:lnSpc>
            </a:pPr>
            <a:r>
              <a:rPr sz="2000" dirty="0">
                <a:latin typeface="Arial"/>
                <a:cs typeface="Arial"/>
              </a:rPr>
              <a:t>Budget</a:t>
            </a:r>
            <a:r>
              <a:rPr sz="2000" spc="-10" dirty="0">
                <a:latin typeface="Arial"/>
                <a:cs typeface="Arial"/>
              </a:rPr>
              <a:t> </a:t>
            </a:r>
            <a:r>
              <a:rPr sz="2000" spc="0" dirty="0">
                <a:latin typeface="Arial"/>
                <a:cs typeface="Arial"/>
              </a:rPr>
              <a:t>Dataset</a:t>
            </a:r>
            <a:endParaRPr sz="2000" dirty="0">
              <a:latin typeface="Arial"/>
              <a:cs typeface="Arial"/>
            </a:endParaRPr>
          </a:p>
        </p:txBody>
      </p:sp>
      <p:sp>
        <p:nvSpPr>
          <p:cNvPr id="5" name="object 5"/>
          <p:cNvSpPr txBox="1"/>
          <p:nvPr/>
        </p:nvSpPr>
        <p:spPr>
          <a:xfrm>
            <a:off x="4498975" y="216153"/>
            <a:ext cx="2717800" cy="696595"/>
          </a:xfrm>
          <a:prstGeom prst="rect">
            <a:avLst/>
          </a:prstGeom>
        </p:spPr>
        <p:txBody>
          <a:bodyPr vert="horz" wrap="square" lIns="0" tIns="0" rIns="0" bIns="0" rtlCol="0">
            <a:noAutofit/>
          </a:bodyPr>
          <a:lstStyle/>
          <a:p>
            <a:pPr marL="266700" indent="-254635">
              <a:lnSpc>
                <a:spcPct val="100000"/>
              </a:lnSpc>
              <a:buFont typeface="Arial"/>
              <a:buAutoNum type="arabicPeriod" startAt="7"/>
              <a:tabLst>
                <a:tab pos="266700" algn="l"/>
              </a:tabLst>
            </a:pPr>
            <a:r>
              <a:rPr sz="1800" dirty="0">
                <a:latin typeface="Arial"/>
                <a:cs typeface="Arial"/>
              </a:rPr>
              <a:t>Cl</a:t>
            </a:r>
            <a:r>
              <a:rPr sz="1800" spc="-10" dirty="0">
                <a:latin typeface="Arial"/>
                <a:cs typeface="Arial"/>
              </a:rPr>
              <a:t>i</a:t>
            </a:r>
            <a:r>
              <a:rPr sz="1800" spc="0" dirty="0">
                <a:latin typeface="Arial"/>
                <a:cs typeface="Arial"/>
              </a:rPr>
              <a:t>ck</a:t>
            </a:r>
            <a:r>
              <a:rPr sz="1800" spc="-95" dirty="0">
                <a:latin typeface="Arial"/>
                <a:cs typeface="Arial"/>
              </a:rPr>
              <a:t> </a:t>
            </a:r>
            <a:r>
              <a:rPr sz="1800" spc="0" dirty="0">
                <a:latin typeface="Arial"/>
                <a:cs typeface="Arial"/>
              </a:rPr>
              <a:t>AC</a:t>
            </a:r>
            <a:r>
              <a:rPr sz="1800" spc="10" dirty="0">
                <a:latin typeface="Arial"/>
                <a:cs typeface="Arial"/>
              </a:rPr>
              <a:t>T</a:t>
            </a:r>
            <a:r>
              <a:rPr sz="1800" spc="0" dirty="0">
                <a:latin typeface="Arial"/>
                <a:cs typeface="Arial"/>
              </a:rPr>
              <a:t>IVE</a:t>
            </a:r>
            <a:r>
              <a:rPr sz="1800" spc="-20" dirty="0">
                <a:latin typeface="Arial"/>
                <a:cs typeface="Arial"/>
              </a:rPr>
              <a:t> </a:t>
            </a:r>
            <a:r>
              <a:rPr sz="1800" spc="0" dirty="0">
                <a:latin typeface="Arial"/>
                <a:cs typeface="Arial"/>
              </a:rPr>
              <a:t>B</a:t>
            </a:r>
            <a:r>
              <a:rPr sz="1800" spc="-10" dirty="0">
                <a:latin typeface="Arial"/>
                <a:cs typeface="Arial"/>
              </a:rPr>
              <a:t>u</a:t>
            </a:r>
            <a:r>
              <a:rPr sz="1800" spc="0" dirty="0">
                <a:latin typeface="Arial"/>
                <a:cs typeface="Arial"/>
              </a:rPr>
              <a:t>t</a:t>
            </a:r>
            <a:r>
              <a:rPr sz="1800" spc="5" dirty="0">
                <a:latin typeface="Arial"/>
                <a:cs typeface="Arial"/>
              </a:rPr>
              <a:t>t</a:t>
            </a:r>
            <a:r>
              <a:rPr sz="1800" spc="0" dirty="0">
                <a:latin typeface="Arial"/>
                <a:cs typeface="Arial"/>
              </a:rPr>
              <a:t>on</a:t>
            </a:r>
            <a:r>
              <a:rPr sz="1800" spc="-10" dirty="0">
                <a:latin typeface="Arial"/>
                <a:cs typeface="Arial"/>
              </a:rPr>
              <a:t> </a:t>
            </a:r>
            <a:r>
              <a:rPr sz="1800" spc="10" dirty="0">
                <a:latin typeface="Arial"/>
                <a:cs typeface="Arial"/>
              </a:rPr>
              <a:t>(</a:t>
            </a:r>
            <a:r>
              <a:rPr sz="1800" spc="-5" dirty="0">
                <a:solidFill>
                  <a:srgbClr val="FF0000"/>
                </a:solidFill>
                <a:latin typeface="Arial"/>
                <a:cs typeface="Arial"/>
              </a:rPr>
              <a:t>7</a:t>
            </a:r>
            <a:r>
              <a:rPr sz="1800" spc="0" dirty="0">
                <a:latin typeface="Arial"/>
                <a:cs typeface="Arial"/>
              </a:rPr>
              <a:t>)</a:t>
            </a:r>
            <a:endParaRPr sz="1800" dirty="0">
              <a:latin typeface="Arial"/>
              <a:cs typeface="Arial"/>
            </a:endParaRPr>
          </a:p>
          <a:p>
            <a:pPr>
              <a:lnSpc>
                <a:spcPts val="1000"/>
              </a:lnSpc>
              <a:spcBef>
                <a:spcPts val="80"/>
              </a:spcBef>
              <a:buFont typeface="Arial"/>
              <a:buAutoNum type="arabicPeriod" startAt="7"/>
            </a:pPr>
            <a:endParaRPr sz="1000" dirty="0"/>
          </a:p>
          <a:p>
            <a:pPr marL="266700" indent="-254635">
              <a:lnSpc>
                <a:spcPct val="100000"/>
              </a:lnSpc>
              <a:buFont typeface="Arial"/>
              <a:buAutoNum type="arabicPeriod" startAt="7"/>
              <a:tabLst>
                <a:tab pos="266700" algn="l"/>
              </a:tabLst>
            </a:pPr>
            <a:r>
              <a:rPr sz="1800" spc="0" dirty="0">
                <a:latin typeface="Arial"/>
                <a:cs typeface="Arial"/>
              </a:rPr>
              <a:t>C</a:t>
            </a:r>
            <a:r>
              <a:rPr sz="1800" spc="-10" dirty="0">
                <a:latin typeface="Arial"/>
                <a:cs typeface="Arial"/>
              </a:rPr>
              <a:t>l</a:t>
            </a:r>
            <a:r>
              <a:rPr sz="1800" spc="0" dirty="0">
                <a:latin typeface="Arial"/>
                <a:cs typeface="Arial"/>
              </a:rPr>
              <a:t>ick</a:t>
            </a:r>
            <a:r>
              <a:rPr sz="1800" spc="-10" dirty="0">
                <a:latin typeface="Arial"/>
                <a:cs typeface="Arial"/>
              </a:rPr>
              <a:t> </a:t>
            </a:r>
            <a:r>
              <a:rPr sz="1800" spc="5" dirty="0">
                <a:latin typeface="Arial"/>
                <a:cs typeface="Arial"/>
              </a:rPr>
              <a:t>O</a:t>
            </a:r>
            <a:r>
              <a:rPr sz="1800" spc="0" dirty="0">
                <a:latin typeface="Arial"/>
                <a:cs typeface="Arial"/>
              </a:rPr>
              <a:t>K </a:t>
            </a:r>
            <a:r>
              <a:rPr sz="1800" spc="-5" dirty="0">
                <a:latin typeface="Arial"/>
                <a:cs typeface="Arial"/>
              </a:rPr>
              <a:t>(</a:t>
            </a:r>
            <a:r>
              <a:rPr sz="1800" spc="-10" dirty="0">
                <a:solidFill>
                  <a:srgbClr val="FF0000"/>
                </a:solidFill>
                <a:latin typeface="Arial"/>
                <a:cs typeface="Arial"/>
              </a:rPr>
              <a:t>8</a:t>
            </a:r>
            <a:r>
              <a:rPr sz="1800" spc="0" dirty="0">
                <a:latin typeface="Arial"/>
                <a:cs typeface="Arial"/>
              </a:rPr>
              <a:t>)</a:t>
            </a:r>
            <a:endParaRPr sz="1800" dirty="0">
              <a:latin typeface="Arial"/>
              <a:cs typeface="Arial"/>
            </a:endParaRPr>
          </a:p>
        </p:txBody>
      </p:sp>
      <p:sp>
        <p:nvSpPr>
          <p:cNvPr id="7" name="object 7"/>
          <p:cNvSpPr/>
          <p:nvPr/>
        </p:nvSpPr>
        <p:spPr>
          <a:xfrm>
            <a:off x="147828" y="1357883"/>
            <a:ext cx="4695444" cy="4489704"/>
          </a:xfrm>
          <a:prstGeom prst="rect">
            <a:avLst/>
          </a:prstGeom>
          <a:blipFill>
            <a:blip r:embed="rId2" cstate="print"/>
            <a:stretch>
              <a:fillRect/>
            </a:stretch>
          </a:blipFill>
        </p:spPr>
        <p:txBody>
          <a:bodyPr wrap="square" lIns="0" tIns="0" rIns="0" bIns="0" rtlCol="0">
            <a:noAutofit/>
          </a:bodyPr>
          <a:lstStyle/>
          <a:p>
            <a:endParaRPr dirty="0"/>
          </a:p>
        </p:txBody>
      </p:sp>
      <p:sp>
        <p:nvSpPr>
          <p:cNvPr id="9" name="object 9"/>
          <p:cNvSpPr txBox="1"/>
          <p:nvPr/>
        </p:nvSpPr>
        <p:spPr>
          <a:xfrm>
            <a:off x="3400805" y="4419345"/>
            <a:ext cx="153035" cy="285115"/>
          </a:xfrm>
          <a:prstGeom prst="rect">
            <a:avLst/>
          </a:prstGeom>
        </p:spPr>
        <p:txBody>
          <a:bodyPr vert="horz" wrap="square" lIns="0" tIns="0" rIns="0" bIns="0" rtlCol="0">
            <a:noAutofit/>
          </a:bodyPr>
          <a:lstStyle/>
          <a:p>
            <a:pPr marL="12700">
              <a:lnSpc>
                <a:spcPct val="100000"/>
              </a:lnSpc>
            </a:pPr>
            <a:r>
              <a:rPr sz="1800" dirty="0">
                <a:solidFill>
                  <a:srgbClr val="FF0000"/>
                </a:solidFill>
                <a:latin typeface="Arial"/>
                <a:cs typeface="Arial"/>
              </a:rPr>
              <a:t>8</a:t>
            </a:r>
            <a:endParaRPr sz="1800" dirty="0">
              <a:latin typeface="Arial"/>
              <a:cs typeface="Arial"/>
            </a:endParaRPr>
          </a:p>
        </p:txBody>
      </p:sp>
      <p:sp>
        <p:nvSpPr>
          <p:cNvPr id="10" name="object 10"/>
          <p:cNvSpPr txBox="1"/>
          <p:nvPr/>
        </p:nvSpPr>
        <p:spPr>
          <a:xfrm>
            <a:off x="3755939" y="5690349"/>
            <a:ext cx="4763482" cy="989469"/>
          </a:xfrm>
          <a:prstGeom prst="rect">
            <a:avLst/>
          </a:prstGeom>
        </p:spPr>
        <p:txBody>
          <a:bodyPr vert="horz" wrap="square" lIns="0" tIns="0" rIns="0" bIns="0" rtlCol="0">
            <a:noAutofit/>
          </a:bodyPr>
          <a:lstStyle/>
          <a:p>
            <a:pPr marL="12700" marR="173355">
              <a:lnSpc>
                <a:spcPct val="80000"/>
              </a:lnSpc>
            </a:pPr>
            <a:r>
              <a:rPr sz="1200" b="1" u="sng" spc="-10" dirty="0">
                <a:solidFill>
                  <a:srgbClr val="0000FF"/>
                </a:solidFill>
                <a:latin typeface="Arial"/>
                <a:cs typeface="Arial"/>
              </a:rPr>
              <a:t>Th</a:t>
            </a:r>
            <a:r>
              <a:rPr sz="1200" b="1" u="sng" spc="0" dirty="0">
                <a:solidFill>
                  <a:srgbClr val="0000FF"/>
                </a:solidFill>
                <a:latin typeface="Arial"/>
                <a:cs typeface="Arial"/>
              </a:rPr>
              <a:t>e</a:t>
            </a:r>
            <a:r>
              <a:rPr sz="1200" b="1" u="sng" spc="-10" dirty="0">
                <a:solidFill>
                  <a:srgbClr val="0000FF"/>
                </a:solidFill>
                <a:latin typeface="Arial"/>
                <a:cs typeface="Arial"/>
              </a:rPr>
              <a:t> </a:t>
            </a:r>
            <a:r>
              <a:rPr sz="1200" b="1" u="sng" spc="0" dirty="0">
                <a:solidFill>
                  <a:srgbClr val="0000FF"/>
                </a:solidFill>
                <a:latin typeface="Arial"/>
                <a:cs typeface="Arial"/>
              </a:rPr>
              <a:t>f</a:t>
            </a:r>
            <a:r>
              <a:rPr sz="1200" b="1" u="sng" spc="-10" dirty="0">
                <a:solidFill>
                  <a:srgbClr val="0000FF"/>
                </a:solidFill>
                <a:latin typeface="Arial"/>
                <a:cs typeface="Arial"/>
              </a:rPr>
              <a:t>o</a:t>
            </a:r>
            <a:r>
              <a:rPr sz="1200" b="1" u="sng" spc="0" dirty="0">
                <a:solidFill>
                  <a:srgbClr val="0000FF"/>
                </a:solidFill>
                <a:latin typeface="Arial"/>
                <a:cs typeface="Arial"/>
              </a:rPr>
              <a:t>ll</a:t>
            </a:r>
            <a:r>
              <a:rPr sz="1200" b="1" u="sng" spc="-20" dirty="0">
                <a:solidFill>
                  <a:srgbClr val="0000FF"/>
                </a:solidFill>
                <a:latin typeface="Arial"/>
                <a:cs typeface="Arial"/>
              </a:rPr>
              <a:t>o</a:t>
            </a:r>
            <a:r>
              <a:rPr sz="1200" b="1" u="sng" spc="5" dirty="0">
                <a:solidFill>
                  <a:srgbClr val="0000FF"/>
                </a:solidFill>
                <a:latin typeface="Arial"/>
                <a:cs typeface="Arial"/>
              </a:rPr>
              <a:t>w</a:t>
            </a:r>
            <a:r>
              <a:rPr sz="1200" b="1" u="sng" spc="-10" dirty="0">
                <a:solidFill>
                  <a:srgbClr val="0000FF"/>
                </a:solidFill>
                <a:latin typeface="Arial"/>
                <a:cs typeface="Arial"/>
              </a:rPr>
              <a:t>in</a:t>
            </a:r>
            <a:r>
              <a:rPr sz="1200" b="1" u="sng" spc="0" dirty="0">
                <a:solidFill>
                  <a:srgbClr val="0000FF"/>
                </a:solidFill>
                <a:latin typeface="Arial"/>
                <a:cs typeface="Arial"/>
              </a:rPr>
              <a:t>g</a:t>
            </a:r>
            <a:r>
              <a:rPr sz="1200" b="1" u="sng" spc="-50" dirty="0">
                <a:solidFill>
                  <a:srgbClr val="0000FF"/>
                </a:solidFill>
                <a:latin typeface="Arial"/>
                <a:cs typeface="Arial"/>
              </a:rPr>
              <a:t> </a:t>
            </a:r>
            <a:r>
              <a:rPr sz="1200" b="1" u="sng" spc="-10" dirty="0">
                <a:solidFill>
                  <a:srgbClr val="0000FF"/>
                </a:solidFill>
                <a:latin typeface="Arial"/>
                <a:cs typeface="Arial"/>
              </a:rPr>
              <a:t>d</a:t>
            </a:r>
            <a:r>
              <a:rPr sz="1200" b="1" u="sng" spc="0" dirty="0">
                <a:solidFill>
                  <a:srgbClr val="0000FF"/>
                </a:solidFill>
                <a:latin typeface="Arial"/>
                <a:cs typeface="Arial"/>
              </a:rPr>
              <a:t>atasets</a:t>
            </a:r>
            <a:r>
              <a:rPr sz="1200" b="1" u="sng" spc="-40" dirty="0">
                <a:solidFill>
                  <a:srgbClr val="0000FF"/>
                </a:solidFill>
                <a:latin typeface="Arial"/>
                <a:cs typeface="Arial"/>
              </a:rPr>
              <a:t> </a:t>
            </a:r>
            <a:r>
              <a:rPr sz="1200" b="1" u="sng" spc="0" dirty="0">
                <a:solidFill>
                  <a:srgbClr val="0000FF"/>
                </a:solidFill>
                <a:latin typeface="Arial"/>
                <a:cs typeface="Arial"/>
              </a:rPr>
              <a:t>are</a:t>
            </a:r>
            <a:r>
              <a:rPr sz="1200" b="1" u="sng" spc="-10" dirty="0">
                <a:solidFill>
                  <a:srgbClr val="0000FF"/>
                </a:solidFill>
                <a:latin typeface="Arial"/>
                <a:cs typeface="Arial"/>
              </a:rPr>
              <a:t> </a:t>
            </a:r>
            <a:r>
              <a:rPr sz="1200" b="1" u="sng" spc="0" dirty="0">
                <a:solidFill>
                  <a:srgbClr val="0000FF"/>
                </a:solidFill>
                <a:latin typeface="Arial"/>
                <a:cs typeface="Arial"/>
              </a:rPr>
              <a:t>a</a:t>
            </a:r>
            <a:r>
              <a:rPr sz="1200" b="1" u="sng" spc="-15" dirty="0">
                <a:solidFill>
                  <a:srgbClr val="0000FF"/>
                </a:solidFill>
                <a:latin typeface="Arial"/>
                <a:cs typeface="Arial"/>
              </a:rPr>
              <a:t>v</a:t>
            </a:r>
            <a:r>
              <a:rPr sz="1200" b="1" u="sng" spc="0" dirty="0">
                <a:solidFill>
                  <a:srgbClr val="0000FF"/>
                </a:solidFill>
                <a:latin typeface="Arial"/>
                <a:cs typeface="Arial"/>
              </a:rPr>
              <a:t>aila</a:t>
            </a:r>
            <a:r>
              <a:rPr sz="1200" b="1" u="sng" spc="-10" dirty="0">
                <a:solidFill>
                  <a:srgbClr val="0000FF"/>
                </a:solidFill>
                <a:latin typeface="Arial"/>
                <a:cs typeface="Arial"/>
              </a:rPr>
              <a:t>b</a:t>
            </a:r>
            <a:r>
              <a:rPr sz="1200" b="1" u="sng" spc="0" dirty="0">
                <a:solidFill>
                  <a:srgbClr val="0000FF"/>
                </a:solidFill>
                <a:latin typeface="Arial"/>
                <a:cs typeface="Arial"/>
              </a:rPr>
              <a:t>le</a:t>
            </a:r>
            <a:r>
              <a:rPr sz="1200" b="1" u="sng" spc="-45" dirty="0">
                <a:solidFill>
                  <a:srgbClr val="0000FF"/>
                </a:solidFill>
                <a:latin typeface="Arial"/>
                <a:cs typeface="Arial"/>
              </a:rPr>
              <a:t> </a:t>
            </a:r>
            <a:r>
              <a:rPr sz="1200" b="1" u="sng" spc="0" dirty="0">
                <a:solidFill>
                  <a:srgbClr val="0000FF"/>
                </a:solidFill>
                <a:latin typeface="Arial"/>
                <a:cs typeface="Arial"/>
              </a:rPr>
              <a:t>in</a:t>
            </a:r>
            <a:r>
              <a:rPr sz="1200" b="1" u="sng" spc="-15" dirty="0">
                <a:solidFill>
                  <a:srgbClr val="0000FF"/>
                </a:solidFill>
                <a:latin typeface="Arial"/>
                <a:cs typeface="Arial"/>
              </a:rPr>
              <a:t> </a:t>
            </a:r>
            <a:r>
              <a:rPr sz="1200" b="1" u="sng" spc="0" dirty="0">
                <a:solidFill>
                  <a:srgbClr val="0000FF"/>
                </a:solidFill>
                <a:latin typeface="Arial"/>
                <a:cs typeface="Arial"/>
              </a:rPr>
              <a:t>t</a:t>
            </a:r>
            <a:r>
              <a:rPr sz="1200" b="1" u="sng" spc="-10" dirty="0">
                <a:solidFill>
                  <a:srgbClr val="0000FF"/>
                </a:solidFill>
                <a:latin typeface="Arial"/>
                <a:cs typeface="Arial"/>
              </a:rPr>
              <a:t>h</a:t>
            </a:r>
            <a:r>
              <a:rPr sz="1200" b="1" u="sng" spc="0" dirty="0">
                <a:solidFill>
                  <a:srgbClr val="0000FF"/>
                </a:solidFill>
                <a:latin typeface="Arial"/>
                <a:cs typeface="Arial"/>
              </a:rPr>
              <a:t>e</a:t>
            </a:r>
            <a:r>
              <a:rPr sz="1200" b="1" u="sng" spc="-20" dirty="0">
                <a:solidFill>
                  <a:srgbClr val="0000FF"/>
                </a:solidFill>
                <a:latin typeface="Arial"/>
                <a:cs typeface="Arial"/>
              </a:rPr>
              <a:t> </a:t>
            </a:r>
            <a:r>
              <a:rPr sz="1200" b="1" u="sng" spc="0" dirty="0">
                <a:solidFill>
                  <a:srgbClr val="0000FF"/>
                </a:solidFill>
                <a:latin typeface="Arial"/>
                <a:cs typeface="Arial"/>
              </a:rPr>
              <a:t>s</a:t>
            </a:r>
            <a:r>
              <a:rPr sz="1200" b="1" u="sng" spc="-50" dirty="0">
                <a:solidFill>
                  <a:srgbClr val="0000FF"/>
                </a:solidFill>
                <a:latin typeface="Arial"/>
                <a:cs typeface="Arial"/>
              </a:rPr>
              <a:t>y</a:t>
            </a:r>
            <a:r>
              <a:rPr sz="1200" b="1" u="sng" spc="0" dirty="0">
                <a:solidFill>
                  <a:srgbClr val="0000FF"/>
                </a:solidFill>
                <a:latin typeface="Arial"/>
                <a:cs typeface="Arial"/>
              </a:rPr>
              <a:t>stem f</a:t>
            </a:r>
            <a:r>
              <a:rPr sz="1200" b="1" u="sng" spc="-10" dirty="0">
                <a:solidFill>
                  <a:srgbClr val="0000FF"/>
                </a:solidFill>
                <a:latin typeface="Arial"/>
                <a:cs typeface="Arial"/>
              </a:rPr>
              <a:t>o</a:t>
            </a:r>
            <a:r>
              <a:rPr sz="1200" b="1" u="sng" spc="0" dirty="0">
                <a:solidFill>
                  <a:srgbClr val="0000FF"/>
                </a:solidFill>
                <a:latin typeface="Arial"/>
                <a:cs typeface="Arial"/>
              </a:rPr>
              <a:t>r</a:t>
            </a:r>
            <a:r>
              <a:rPr sz="1200" b="1" u="sng" spc="-15" dirty="0">
                <a:solidFill>
                  <a:srgbClr val="0000FF"/>
                </a:solidFill>
                <a:latin typeface="Arial"/>
                <a:cs typeface="Arial"/>
              </a:rPr>
              <a:t> </a:t>
            </a:r>
            <a:r>
              <a:rPr sz="1200" b="1" u="sng" spc="-50" dirty="0">
                <a:solidFill>
                  <a:srgbClr val="0000FF"/>
                </a:solidFill>
                <a:latin typeface="Arial"/>
                <a:cs typeface="Arial"/>
              </a:rPr>
              <a:t>y</a:t>
            </a:r>
            <a:r>
              <a:rPr sz="1200" b="1" u="sng" spc="-10" dirty="0">
                <a:solidFill>
                  <a:srgbClr val="0000FF"/>
                </a:solidFill>
                <a:latin typeface="Arial"/>
                <a:cs typeface="Arial"/>
              </a:rPr>
              <a:t>ou</a:t>
            </a:r>
            <a:r>
              <a:rPr sz="1200" b="1" u="sng" spc="0" dirty="0">
                <a:solidFill>
                  <a:srgbClr val="0000FF"/>
                </a:solidFill>
                <a:latin typeface="Arial"/>
                <a:cs typeface="Arial"/>
              </a:rPr>
              <a:t>r</a:t>
            </a:r>
            <a:r>
              <a:rPr sz="1200" b="1" u="sng" spc="45" dirty="0">
                <a:solidFill>
                  <a:srgbClr val="0000FF"/>
                </a:solidFill>
                <a:latin typeface="Arial"/>
                <a:cs typeface="Arial"/>
              </a:rPr>
              <a:t> </a:t>
            </a:r>
            <a:r>
              <a:rPr sz="1200" b="1" u="sng" spc="-10" dirty="0">
                <a:solidFill>
                  <a:srgbClr val="0000FF"/>
                </a:solidFill>
                <a:latin typeface="Arial"/>
                <a:cs typeface="Arial"/>
              </a:rPr>
              <a:t>u</a:t>
            </a:r>
            <a:r>
              <a:rPr sz="1200" b="1" u="sng" spc="0" dirty="0">
                <a:solidFill>
                  <a:srgbClr val="0000FF"/>
                </a:solidFill>
                <a:latin typeface="Arial"/>
                <a:cs typeface="Arial"/>
              </a:rPr>
              <a:t>se</a:t>
            </a:r>
            <a:r>
              <a:rPr sz="1200" b="1" spc="0" dirty="0">
                <a:solidFill>
                  <a:srgbClr val="0000FF"/>
                </a:solidFill>
                <a:latin typeface="Arial"/>
                <a:cs typeface="Arial"/>
              </a:rPr>
              <a:t>:</a:t>
            </a:r>
            <a:endParaRPr sz="1200" dirty="0">
              <a:solidFill>
                <a:srgbClr val="0000FF"/>
              </a:solidFill>
              <a:latin typeface="Arial"/>
              <a:cs typeface="Arial"/>
            </a:endParaRPr>
          </a:p>
          <a:p>
            <a:pPr marL="469900">
              <a:lnSpc>
                <a:spcPts val="1130"/>
              </a:lnSpc>
            </a:pPr>
            <a:r>
              <a:rPr lang="en-US" sz="1200" b="1" dirty="0">
                <a:solidFill>
                  <a:srgbClr val="0000FF"/>
                </a:solidFill>
                <a:latin typeface="Arial"/>
                <a:cs typeface="Arial"/>
              </a:rPr>
              <a:t>20-21 </a:t>
            </a:r>
            <a:r>
              <a:rPr sz="1200" b="1" spc="0" dirty="0">
                <a:solidFill>
                  <a:srgbClr val="0000FF"/>
                </a:solidFill>
                <a:latin typeface="Arial"/>
                <a:cs typeface="Arial"/>
              </a:rPr>
              <a:t>B</a:t>
            </a:r>
            <a:r>
              <a:rPr sz="1200" b="1" spc="-5" dirty="0">
                <a:solidFill>
                  <a:srgbClr val="0000FF"/>
                </a:solidFill>
                <a:latin typeface="Arial"/>
                <a:cs typeface="Arial"/>
              </a:rPr>
              <a:t>u</a:t>
            </a:r>
            <a:r>
              <a:rPr sz="1200" b="1" spc="0" dirty="0">
                <a:solidFill>
                  <a:srgbClr val="0000FF"/>
                </a:solidFill>
                <a:latin typeface="Arial"/>
                <a:cs typeface="Arial"/>
              </a:rPr>
              <a:t>dget</a:t>
            </a:r>
            <a:r>
              <a:rPr lang="en-US" sz="1200" b="1" spc="0" dirty="0">
                <a:solidFill>
                  <a:srgbClr val="0000FF"/>
                </a:solidFill>
                <a:latin typeface="Arial"/>
                <a:cs typeface="Arial"/>
              </a:rPr>
              <a:t> </a:t>
            </a:r>
            <a:r>
              <a:rPr lang="en-US" sz="1200" b="1" spc="0" dirty="0">
                <a:solidFill>
                  <a:srgbClr val="0000FF"/>
                </a:solidFill>
                <a:highlight>
                  <a:srgbClr val="00FF00"/>
                </a:highlight>
                <a:latin typeface="Arial"/>
                <a:cs typeface="Arial"/>
              </a:rPr>
              <a:t>- Adjusted</a:t>
            </a:r>
            <a:endParaRPr sz="1200" dirty="0">
              <a:highlight>
                <a:srgbClr val="00FF00"/>
              </a:highlight>
              <a:latin typeface="Arial"/>
              <a:cs typeface="Arial"/>
            </a:endParaRPr>
          </a:p>
          <a:p>
            <a:pPr marL="469900" marR="12700">
              <a:lnSpc>
                <a:spcPts val="1150"/>
              </a:lnSpc>
              <a:spcBef>
                <a:spcPts val="20"/>
              </a:spcBef>
            </a:pPr>
            <a:r>
              <a:rPr lang="en-US" sz="1200" b="1" dirty="0">
                <a:solidFill>
                  <a:srgbClr val="0000FF"/>
                </a:solidFill>
                <a:latin typeface="Arial"/>
                <a:cs typeface="Arial"/>
              </a:rPr>
              <a:t>21-22 </a:t>
            </a:r>
            <a:r>
              <a:rPr sz="1200" b="1" spc="0" dirty="0">
                <a:solidFill>
                  <a:srgbClr val="0000FF"/>
                </a:solidFill>
                <a:latin typeface="Arial"/>
                <a:cs typeface="Arial"/>
              </a:rPr>
              <a:t>B</a:t>
            </a:r>
            <a:r>
              <a:rPr sz="1200" b="1" spc="-5" dirty="0">
                <a:solidFill>
                  <a:srgbClr val="0000FF"/>
                </a:solidFill>
                <a:latin typeface="Arial"/>
                <a:cs typeface="Arial"/>
              </a:rPr>
              <a:t>u</a:t>
            </a:r>
            <a:r>
              <a:rPr sz="1200" b="1" spc="0" dirty="0">
                <a:solidFill>
                  <a:srgbClr val="0000FF"/>
                </a:solidFill>
                <a:latin typeface="Arial"/>
                <a:cs typeface="Arial"/>
              </a:rPr>
              <a:t>dget</a:t>
            </a:r>
            <a:r>
              <a:rPr sz="1200" b="1" spc="-25" dirty="0">
                <a:solidFill>
                  <a:srgbClr val="0000FF"/>
                </a:solidFill>
                <a:latin typeface="Arial"/>
                <a:cs typeface="Arial"/>
              </a:rPr>
              <a:t> </a:t>
            </a:r>
            <a:r>
              <a:rPr sz="1200" spc="0" dirty="0">
                <a:solidFill>
                  <a:srgbClr val="0000FF"/>
                </a:solidFill>
                <a:latin typeface="Arial"/>
                <a:cs typeface="Arial"/>
              </a:rPr>
              <a:t>-</a:t>
            </a:r>
            <a:r>
              <a:rPr sz="1200" spc="10" dirty="0">
                <a:solidFill>
                  <a:srgbClr val="0000FF"/>
                </a:solidFill>
                <a:latin typeface="Arial"/>
                <a:cs typeface="Arial"/>
              </a:rPr>
              <a:t> </a:t>
            </a:r>
            <a:r>
              <a:rPr sz="1200" spc="0" dirty="0">
                <a:solidFill>
                  <a:srgbClr val="0000FF"/>
                </a:solidFill>
                <a:latin typeface="Arial"/>
                <a:cs typeface="Arial"/>
              </a:rPr>
              <a:t>preloa</a:t>
            </a:r>
            <a:r>
              <a:rPr sz="1200" spc="-10" dirty="0">
                <a:solidFill>
                  <a:srgbClr val="0000FF"/>
                </a:solidFill>
                <a:latin typeface="Arial"/>
                <a:cs typeface="Arial"/>
              </a:rPr>
              <a:t>de</a:t>
            </a:r>
            <a:r>
              <a:rPr sz="1200" spc="0" dirty="0">
                <a:solidFill>
                  <a:srgbClr val="0000FF"/>
                </a:solidFill>
                <a:latin typeface="Arial"/>
                <a:cs typeface="Arial"/>
              </a:rPr>
              <a:t>d</a:t>
            </a:r>
            <a:r>
              <a:rPr sz="1200" spc="-40" dirty="0">
                <a:solidFill>
                  <a:srgbClr val="0000FF"/>
                </a:solidFill>
                <a:latin typeface="Arial"/>
                <a:cs typeface="Arial"/>
              </a:rPr>
              <a:t> </a:t>
            </a:r>
            <a:r>
              <a:rPr sz="1200" spc="0" dirty="0">
                <a:solidFill>
                  <a:srgbClr val="0000FF"/>
                </a:solidFill>
                <a:latin typeface="Arial"/>
                <a:cs typeface="Arial"/>
              </a:rPr>
              <a:t>bud</a:t>
            </a:r>
            <a:r>
              <a:rPr sz="1200" spc="-10" dirty="0">
                <a:solidFill>
                  <a:srgbClr val="0000FF"/>
                </a:solidFill>
                <a:latin typeface="Arial"/>
                <a:cs typeface="Arial"/>
              </a:rPr>
              <a:t>g</a:t>
            </a:r>
            <a:r>
              <a:rPr sz="1200" spc="0" dirty="0">
                <a:solidFill>
                  <a:srgbClr val="0000FF"/>
                </a:solidFill>
                <a:latin typeface="Arial"/>
                <a:cs typeface="Arial"/>
              </a:rPr>
              <a:t>et</a:t>
            </a:r>
            <a:r>
              <a:rPr sz="1200" spc="-15" dirty="0">
                <a:solidFill>
                  <a:srgbClr val="0000FF"/>
                </a:solidFill>
                <a:latin typeface="Arial"/>
                <a:cs typeface="Arial"/>
              </a:rPr>
              <a:t> </a:t>
            </a:r>
            <a:r>
              <a:rPr sz="1200" spc="0" dirty="0">
                <a:solidFill>
                  <a:srgbClr val="0000FF"/>
                </a:solidFill>
                <a:latin typeface="Arial"/>
                <a:cs typeface="Arial"/>
              </a:rPr>
              <a:t>dat</a:t>
            </a:r>
            <a:r>
              <a:rPr sz="1200" spc="5" dirty="0">
                <a:solidFill>
                  <a:srgbClr val="0000FF"/>
                </a:solidFill>
                <a:latin typeface="Arial"/>
                <a:cs typeface="Arial"/>
              </a:rPr>
              <a:t>a</a:t>
            </a:r>
            <a:r>
              <a:rPr sz="1200" spc="0" dirty="0">
                <a:solidFill>
                  <a:srgbClr val="0000FF"/>
                </a:solidFill>
                <a:latin typeface="Arial"/>
                <a:cs typeface="Arial"/>
              </a:rPr>
              <a:t>set</a:t>
            </a:r>
            <a:r>
              <a:rPr sz="1200" spc="-35" dirty="0">
                <a:solidFill>
                  <a:srgbClr val="0000FF"/>
                </a:solidFill>
                <a:latin typeface="Arial"/>
                <a:cs typeface="Arial"/>
              </a:rPr>
              <a:t> </a:t>
            </a:r>
            <a:r>
              <a:rPr sz="1200" spc="0" dirty="0">
                <a:solidFill>
                  <a:srgbClr val="0000FF"/>
                </a:solidFill>
                <a:latin typeface="Arial"/>
                <a:cs typeface="Arial"/>
              </a:rPr>
              <a:t>(</a:t>
            </a:r>
            <a:r>
              <a:rPr sz="1200" spc="5" dirty="0">
                <a:solidFill>
                  <a:srgbClr val="0000FF"/>
                </a:solidFill>
                <a:latin typeface="Arial"/>
                <a:cs typeface="Arial"/>
              </a:rPr>
              <a:t>f</a:t>
            </a:r>
            <a:r>
              <a:rPr sz="1200" spc="0" dirty="0">
                <a:solidFill>
                  <a:srgbClr val="0000FF"/>
                </a:solidFill>
                <a:latin typeface="Arial"/>
                <a:cs typeface="Arial"/>
              </a:rPr>
              <a:t>or</a:t>
            </a:r>
            <a:r>
              <a:rPr sz="1200" spc="-5" dirty="0">
                <a:solidFill>
                  <a:srgbClr val="0000FF"/>
                </a:solidFill>
                <a:latin typeface="Arial"/>
                <a:cs typeface="Arial"/>
              </a:rPr>
              <a:t> </a:t>
            </a:r>
            <a:r>
              <a:rPr sz="1200" spc="0" dirty="0">
                <a:solidFill>
                  <a:srgbClr val="0000FF"/>
                </a:solidFill>
                <a:latin typeface="Arial"/>
                <a:cs typeface="Arial"/>
              </a:rPr>
              <a:t>data</a:t>
            </a:r>
            <a:r>
              <a:rPr sz="1200" spc="-20" dirty="0">
                <a:solidFill>
                  <a:srgbClr val="0000FF"/>
                </a:solidFill>
                <a:latin typeface="Arial"/>
                <a:cs typeface="Arial"/>
              </a:rPr>
              <a:t> </a:t>
            </a:r>
            <a:r>
              <a:rPr sz="1200" spc="0" dirty="0">
                <a:solidFill>
                  <a:srgbClr val="0000FF"/>
                </a:solidFill>
                <a:latin typeface="Arial"/>
                <a:cs typeface="Arial"/>
              </a:rPr>
              <a:t>entr</a:t>
            </a:r>
            <a:r>
              <a:rPr sz="1200" spc="-15" dirty="0">
                <a:solidFill>
                  <a:srgbClr val="0000FF"/>
                </a:solidFill>
                <a:latin typeface="Arial"/>
                <a:cs typeface="Arial"/>
              </a:rPr>
              <a:t>y</a:t>
            </a:r>
            <a:r>
              <a:rPr sz="1200" spc="0" dirty="0">
                <a:solidFill>
                  <a:srgbClr val="0000FF"/>
                </a:solidFill>
                <a:latin typeface="Arial"/>
                <a:cs typeface="Arial"/>
              </a:rPr>
              <a:t>) </a:t>
            </a:r>
            <a:endParaRPr lang="en-US" sz="1200" spc="0" dirty="0">
              <a:solidFill>
                <a:srgbClr val="0000FF"/>
              </a:solidFill>
              <a:latin typeface="Arial"/>
              <a:cs typeface="Arial"/>
            </a:endParaRPr>
          </a:p>
          <a:p>
            <a:pPr marL="469900" marR="12700">
              <a:lnSpc>
                <a:spcPts val="1150"/>
              </a:lnSpc>
              <a:spcBef>
                <a:spcPts val="20"/>
              </a:spcBef>
            </a:pPr>
            <a:r>
              <a:rPr sz="1200" b="1" u="heavy" spc="0" dirty="0">
                <a:solidFill>
                  <a:srgbClr val="0000FF"/>
                </a:solidFill>
                <a:latin typeface="Arial"/>
                <a:cs typeface="Arial"/>
              </a:rPr>
              <a:t>N</a:t>
            </a:r>
            <a:r>
              <a:rPr sz="1200" b="1" u="heavy" spc="-5" dirty="0">
                <a:solidFill>
                  <a:srgbClr val="0000FF"/>
                </a:solidFill>
                <a:latin typeface="Arial"/>
                <a:cs typeface="Arial"/>
              </a:rPr>
              <a:t>o</a:t>
            </a:r>
            <a:r>
              <a:rPr sz="1200" b="1" u="heavy" spc="0" dirty="0">
                <a:solidFill>
                  <a:srgbClr val="0000FF"/>
                </a:solidFill>
                <a:latin typeface="Arial"/>
                <a:cs typeface="Arial"/>
              </a:rPr>
              <a:t>te:</a:t>
            </a:r>
            <a:r>
              <a:rPr sz="1200" b="1" spc="0" dirty="0">
                <a:solidFill>
                  <a:srgbClr val="0000FF"/>
                </a:solidFill>
                <a:latin typeface="Arial"/>
                <a:cs typeface="Arial"/>
              </a:rPr>
              <a:t> </a:t>
            </a:r>
            <a:r>
              <a:rPr sz="1200" b="1" spc="-90" dirty="0">
                <a:solidFill>
                  <a:srgbClr val="0000FF"/>
                </a:solidFill>
                <a:latin typeface="Arial"/>
                <a:cs typeface="Arial"/>
              </a:rPr>
              <a:t>T</a:t>
            </a:r>
            <a:r>
              <a:rPr sz="1200" b="1" spc="0" dirty="0">
                <a:solidFill>
                  <a:srgbClr val="0000FF"/>
                </a:solidFill>
                <a:latin typeface="Arial"/>
                <a:cs typeface="Arial"/>
              </a:rPr>
              <a:t>o</a:t>
            </a:r>
            <a:r>
              <a:rPr sz="1200" b="1" spc="10" dirty="0">
                <a:solidFill>
                  <a:srgbClr val="0000FF"/>
                </a:solidFill>
                <a:latin typeface="Arial"/>
                <a:cs typeface="Arial"/>
              </a:rPr>
              <a:t> </a:t>
            </a:r>
            <a:r>
              <a:rPr sz="1200" b="1" spc="0" dirty="0">
                <a:solidFill>
                  <a:srgbClr val="0000FF"/>
                </a:solidFill>
                <a:latin typeface="Arial"/>
                <a:cs typeface="Arial"/>
              </a:rPr>
              <a:t>acce</a:t>
            </a:r>
            <a:r>
              <a:rPr sz="1200" b="1" spc="-10" dirty="0">
                <a:solidFill>
                  <a:srgbClr val="0000FF"/>
                </a:solidFill>
                <a:latin typeface="Arial"/>
                <a:cs typeface="Arial"/>
              </a:rPr>
              <a:t>s</a:t>
            </a:r>
            <a:r>
              <a:rPr sz="1200" b="1" spc="0" dirty="0">
                <a:solidFill>
                  <a:srgbClr val="0000FF"/>
                </a:solidFill>
                <a:latin typeface="Arial"/>
                <a:cs typeface="Arial"/>
              </a:rPr>
              <a:t>s</a:t>
            </a:r>
            <a:r>
              <a:rPr sz="1200" b="1" spc="-45" dirty="0">
                <a:solidFill>
                  <a:srgbClr val="0000FF"/>
                </a:solidFill>
                <a:latin typeface="Arial"/>
                <a:cs typeface="Arial"/>
              </a:rPr>
              <a:t> </a:t>
            </a:r>
            <a:r>
              <a:rPr sz="1200" b="1" spc="0" dirty="0">
                <a:solidFill>
                  <a:srgbClr val="0000FF"/>
                </a:solidFill>
                <a:latin typeface="Arial"/>
                <a:cs typeface="Arial"/>
              </a:rPr>
              <a:t>prior</a:t>
            </a:r>
            <a:r>
              <a:rPr sz="1200" b="1" spc="15" dirty="0">
                <a:solidFill>
                  <a:srgbClr val="0000FF"/>
                </a:solidFill>
                <a:latin typeface="Arial"/>
                <a:cs typeface="Arial"/>
              </a:rPr>
              <a:t> </a:t>
            </a:r>
            <a:r>
              <a:rPr sz="1200" b="1" spc="-35" dirty="0">
                <a:solidFill>
                  <a:srgbClr val="0000FF"/>
                </a:solidFill>
                <a:latin typeface="Arial"/>
                <a:cs typeface="Arial"/>
              </a:rPr>
              <a:t>y</a:t>
            </a:r>
            <a:r>
              <a:rPr sz="1200" b="1" spc="0" dirty="0">
                <a:solidFill>
                  <a:srgbClr val="0000FF"/>
                </a:solidFill>
                <a:latin typeface="Arial"/>
                <a:cs typeface="Arial"/>
              </a:rPr>
              <a:t>ear d</a:t>
            </a:r>
            <a:r>
              <a:rPr sz="1200" b="1" spc="5" dirty="0">
                <a:solidFill>
                  <a:srgbClr val="0000FF"/>
                </a:solidFill>
                <a:latin typeface="Arial"/>
                <a:cs typeface="Arial"/>
              </a:rPr>
              <a:t>a</a:t>
            </a:r>
            <a:r>
              <a:rPr sz="1200" b="1" spc="0" dirty="0">
                <a:solidFill>
                  <a:srgbClr val="0000FF"/>
                </a:solidFill>
                <a:latin typeface="Arial"/>
                <a:cs typeface="Arial"/>
              </a:rPr>
              <a:t>tasets: Cli</a:t>
            </a:r>
            <a:r>
              <a:rPr sz="1200" b="1" spc="5" dirty="0">
                <a:solidFill>
                  <a:srgbClr val="0000FF"/>
                </a:solidFill>
                <a:latin typeface="Arial"/>
                <a:cs typeface="Arial"/>
              </a:rPr>
              <a:t>c</a:t>
            </a:r>
            <a:r>
              <a:rPr sz="1200" b="1" spc="0" dirty="0">
                <a:solidFill>
                  <a:srgbClr val="0000FF"/>
                </a:solidFill>
                <a:latin typeface="Arial"/>
                <a:cs typeface="Arial"/>
              </a:rPr>
              <a:t>k</a:t>
            </a:r>
            <a:r>
              <a:rPr sz="1200" b="1" spc="-25" dirty="0">
                <a:solidFill>
                  <a:srgbClr val="0000FF"/>
                </a:solidFill>
                <a:latin typeface="Arial"/>
                <a:cs typeface="Arial"/>
              </a:rPr>
              <a:t> </a:t>
            </a:r>
            <a:r>
              <a:rPr sz="1200" b="1" i="1" spc="0" dirty="0">
                <a:solidFill>
                  <a:srgbClr val="0000FF"/>
                </a:solidFill>
                <a:latin typeface="Arial"/>
                <a:cs typeface="Arial"/>
              </a:rPr>
              <a:t>Pl</a:t>
            </a:r>
            <a:r>
              <a:rPr sz="1200" b="1" i="1" spc="5" dirty="0">
                <a:solidFill>
                  <a:srgbClr val="0000FF"/>
                </a:solidFill>
                <a:latin typeface="Arial"/>
                <a:cs typeface="Arial"/>
              </a:rPr>
              <a:t>a</a:t>
            </a:r>
            <a:r>
              <a:rPr sz="1200" b="1" i="1" spc="0" dirty="0">
                <a:solidFill>
                  <a:srgbClr val="0000FF"/>
                </a:solidFill>
                <a:latin typeface="Arial"/>
                <a:cs typeface="Arial"/>
              </a:rPr>
              <a:t>n</a:t>
            </a:r>
            <a:r>
              <a:rPr sz="1200" b="1" spc="0" dirty="0">
                <a:solidFill>
                  <a:srgbClr val="0000FF"/>
                </a:solidFill>
                <a:latin typeface="Arial"/>
                <a:cs typeface="Arial"/>
              </a:rPr>
              <a:t>, sel</a:t>
            </a:r>
            <a:r>
              <a:rPr sz="1200" b="1" spc="5" dirty="0">
                <a:solidFill>
                  <a:srgbClr val="0000FF"/>
                </a:solidFill>
                <a:latin typeface="Arial"/>
                <a:cs typeface="Arial"/>
              </a:rPr>
              <a:t>e</a:t>
            </a:r>
            <a:r>
              <a:rPr sz="1200" b="1" spc="0" dirty="0">
                <a:solidFill>
                  <a:srgbClr val="0000FF"/>
                </a:solidFill>
                <a:latin typeface="Arial"/>
                <a:cs typeface="Arial"/>
              </a:rPr>
              <a:t>ct t</a:t>
            </a:r>
            <a:r>
              <a:rPr sz="1200" b="1" spc="-5" dirty="0">
                <a:solidFill>
                  <a:srgbClr val="0000FF"/>
                </a:solidFill>
                <a:latin typeface="Arial"/>
                <a:cs typeface="Arial"/>
              </a:rPr>
              <a:t>h</a:t>
            </a:r>
            <a:r>
              <a:rPr sz="1200" b="1" spc="0" dirty="0">
                <a:solidFill>
                  <a:srgbClr val="0000FF"/>
                </a:solidFill>
                <a:latin typeface="Arial"/>
                <a:cs typeface="Arial"/>
              </a:rPr>
              <a:t>e dataset</a:t>
            </a:r>
            <a:r>
              <a:rPr sz="1200" b="1" spc="-30" dirty="0">
                <a:solidFill>
                  <a:srgbClr val="0000FF"/>
                </a:solidFill>
                <a:latin typeface="Arial"/>
                <a:cs typeface="Arial"/>
              </a:rPr>
              <a:t> </a:t>
            </a:r>
            <a:r>
              <a:rPr sz="1200" b="1" spc="0" dirty="0">
                <a:solidFill>
                  <a:srgbClr val="0000FF"/>
                </a:solidFill>
                <a:latin typeface="Arial"/>
                <a:cs typeface="Arial"/>
              </a:rPr>
              <a:t>from </a:t>
            </a:r>
            <a:r>
              <a:rPr sz="1200" b="1" spc="-5" dirty="0">
                <a:solidFill>
                  <a:srgbClr val="0000FF"/>
                </a:solidFill>
                <a:latin typeface="Arial"/>
                <a:cs typeface="Arial"/>
              </a:rPr>
              <a:t>t</a:t>
            </a:r>
            <a:r>
              <a:rPr sz="1200" b="1" spc="0" dirty="0">
                <a:solidFill>
                  <a:srgbClr val="0000FF"/>
                </a:solidFill>
                <a:latin typeface="Arial"/>
                <a:cs typeface="Arial"/>
              </a:rPr>
              <a:t>he drop</a:t>
            </a:r>
            <a:r>
              <a:rPr sz="1200" b="1" spc="10" dirty="0">
                <a:solidFill>
                  <a:srgbClr val="0000FF"/>
                </a:solidFill>
                <a:latin typeface="Arial"/>
                <a:cs typeface="Arial"/>
              </a:rPr>
              <a:t> </a:t>
            </a:r>
            <a:r>
              <a:rPr sz="1200" b="1" spc="0" dirty="0">
                <a:solidFill>
                  <a:srgbClr val="0000FF"/>
                </a:solidFill>
                <a:latin typeface="Arial"/>
                <a:cs typeface="Arial"/>
              </a:rPr>
              <a:t>do</a:t>
            </a:r>
            <a:r>
              <a:rPr sz="1200" b="1" spc="20" dirty="0">
                <a:solidFill>
                  <a:srgbClr val="0000FF"/>
                </a:solidFill>
                <a:latin typeface="Arial"/>
                <a:cs typeface="Arial"/>
              </a:rPr>
              <a:t>w</a:t>
            </a:r>
            <a:r>
              <a:rPr sz="1200" b="1" spc="0" dirty="0">
                <a:solidFill>
                  <a:srgbClr val="0000FF"/>
                </a:solidFill>
                <a:latin typeface="Arial"/>
                <a:cs typeface="Arial"/>
              </a:rPr>
              <a:t>n m</a:t>
            </a:r>
            <a:r>
              <a:rPr sz="1200" b="1" spc="5" dirty="0">
                <a:solidFill>
                  <a:srgbClr val="0000FF"/>
                </a:solidFill>
                <a:latin typeface="Arial"/>
                <a:cs typeface="Arial"/>
              </a:rPr>
              <a:t>e</a:t>
            </a:r>
            <a:r>
              <a:rPr sz="1200" b="1" spc="0" dirty="0">
                <a:solidFill>
                  <a:srgbClr val="0000FF"/>
                </a:solidFill>
                <a:latin typeface="Arial"/>
                <a:cs typeface="Arial"/>
              </a:rPr>
              <a:t>nu &amp;</a:t>
            </a:r>
            <a:r>
              <a:rPr sz="1200" b="1" spc="10" dirty="0">
                <a:solidFill>
                  <a:srgbClr val="0000FF"/>
                </a:solidFill>
                <a:latin typeface="Arial"/>
                <a:cs typeface="Arial"/>
              </a:rPr>
              <a:t> </a:t>
            </a:r>
            <a:r>
              <a:rPr sz="1200" b="1" spc="0" dirty="0">
                <a:solidFill>
                  <a:srgbClr val="0000FF"/>
                </a:solidFill>
                <a:latin typeface="Arial"/>
                <a:cs typeface="Arial"/>
              </a:rPr>
              <a:t>Cli</a:t>
            </a:r>
            <a:r>
              <a:rPr sz="1200" b="1" spc="5" dirty="0">
                <a:solidFill>
                  <a:srgbClr val="0000FF"/>
                </a:solidFill>
                <a:latin typeface="Arial"/>
                <a:cs typeface="Arial"/>
              </a:rPr>
              <a:t>c</a:t>
            </a:r>
            <a:r>
              <a:rPr sz="1200" b="1" spc="0" dirty="0">
                <a:solidFill>
                  <a:srgbClr val="0000FF"/>
                </a:solidFill>
                <a:latin typeface="Arial"/>
                <a:cs typeface="Arial"/>
              </a:rPr>
              <a:t>k</a:t>
            </a:r>
            <a:r>
              <a:rPr sz="1200" b="1" spc="-20" dirty="0">
                <a:solidFill>
                  <a:srgbClr val="0000FF"/>
                </a:solidFill>
                <a:latin typeface="Arial"/>
                <a:cs typeface="Arial"/>
              </a:rPr>
              <a:t> </a:t>
            </a:r>
            <a:r>
              <a:rPr sz="1200" b="1" spc="0" dirty="0">
                <a:solidFill>
                  <a:srgbClr val="0000FF"/>
                </a:solidFill>
                <a:latin typeface="Arial"/>
                <a:cs typeface="Arial"/>
              </a:rPr>
              <a:t>on</a:t>
            </a:r>
            <a:r>
              <a:rPr sz="1200" b="1" spc="-25" dirty="0">
                <a:solidFill>
                  <a:srgbClr val="0000FF"/>
                </a:solidFill>
                <a:latin typeface="Arial"/>
                <a:cs typeface="Arial"/>
              </a:rPr>
              <a:t> </a:t>
            </a:r>
            <a:r>
              <a:rPr sz="1200" b="1" spc="-40" dirty="0">
                <a:solidFill>
                  <a:srgbClr val="0000FF"/>
                </a:solidFill>
                <a:latin typeface="Arial"/>
                <a:cs typeface="Arial"/>
              </a:rPr>
              <a:t>A</a:t>
            </a:r>
            <a:r>
              <a:rPr sz="1200" b="1" spc="0" dirty="0">
                <a:solidFill>
                  <a:srgbClr val="0000FF"/>
                </a:solidFill>
                <a:latin typeface="Arial"/>
                <a:cs typeface="Arial"/>
              </a:rPr>
              <a:t>dd </a:t>
            </a:r>
            <a:r>
              <a:rPr sz="1200" b="1" spc="-90" dirty="0">
                <a:solidFill>
                  <a:srgbClr val="0000FF"/>
                </a:solidFill>
                <a:latin typeface="Arial"/>
                <a:cs typeface="Arial"/>
              </a:rPr>
              <a:t>T</a:t>
            </a:r>
            <a:r>
              <a:rPr sz="1200" b="1" spc="0" dirty="0">
                <a:solidFill>
                  <a:srgbClr val="0000FF"/>
                </a:solidFill>
                <a:latin typeface="Arial"/>
                <a:cs typeface="Arial"/>
              </a:rPr>
              <a:t>o</a:t>
            </a:r>
            <a:r>
              <a:rPr sz="1200" b="1" spc="10" dirty="0">
                <a:solidFill>
                  <a:srgbClr val="0000FF"/>
                </a:solidFill>
                <a:latin typeface="Arial"/>
                <a:cs typeface="Arial"/>
              </a:rPr>
              <a:t> </a:t>
            </a:r>
            <a:r>
              <a:rPr sz="1200" b="1" spc="0" dirty="0">
                <a:solidFill>
                  <a:srgbClr val="0000FF"/>
                </a:solidFill>
                <a:latin typeface="Arial"/>
                <a:cs typeface="Arial"/>
              </a:rPr>
              <a:t>Pl</a:t>
            </a:r>
            <a:r>
              <a:rPr sz="1200" b="1" spc="5" dirty="0">
                <a:solidFill>
                  <a:srgbClr val="0000FF"/>
                </a:solidFill>
                <a:latin typeface="Arial"/>
                <a:cs typeface="Arial"/>
              </a:rPr>
              <a:t>a</a:t>
            </a:r>
            <a:r>
              <a:rPr sz="1200" b="1" spc="0" dirty="0">
                <a:solidFill>
                  <a:srgbClr val="0000FF"/>
                </a:solidFill>
                <a:latin typeface="Arial"/>
                <a:cs typeface="Arial"/>
              </a:rPr>
              <a:t>n</a:t>
            </a:r>
            <a:r>
              <a:rPr sz="1200" b="1" spc="-15" dirty="0">
                <a:solidFill>
                  <a:srgbClr val="0000FF"/>
                </a:solidFill>
                <a:latin typeface="Arial"/>
                <a:cs typeface="Arial"/>
              </a:rPr>
              <a:t> </a:t>
            </a:r>
            <a:r>
              <a:rPr sz="1200" b="1" spc="-25" dirty="0">
                <a:solidFill>
                  <a:srgbClr val="0000FF"/>
                </a:solidFill>
                <a:latin typeface="Arial"/>
                <a:cs typeface="Arial"/>
              </a:rPr>
              <a:t>V</a:t>
            </a:r>
            <a:r>
              <a:rPr sz="1200" b="1" spc="0" dirty="0">
                <a:solidFill>
                  <a:srgbClr val="0000FF"/>
                </a:solidFill>
                <a:latin typeface="Arial"/>
                <a:cs typeface="Arial"/>
              </a:rPr>
              <a:t>i</a:t>
            </a:r>
            <a:r>
              <a:rPr sz="1200" b="1" spc="5" dirty="0">
                <a:solidFill>
                  <a:srgbClr val="0000FF"/>
                </a:solidFill>
                <a:latin typeface="Arial"/>
                <a:cs typeface="Arial"/>
              </a:rPr>
              <a:t>e</a:t>
            </a:r>
            <a:r>
              <a:rPr sz="1200" b="1" spc="-25" dirty="0">
                <a:solidFill>
                  <a:srgbClr val="0000FF"/>
                </a:solidFill>
                <a:latin typeface="Arial"/>
                <a:cs typeface="Arial"/>
              </a:rPr>
              <a:t>w</a:t>
            </a:r>
            <a:r>
              <a:rPr sz="1200" b="1" spc="0" dirty="0">
                <a:solidFill>
                  <a:srgbClr val="0000FF"/>
                </a:solidFill>
                <a:latin typeface="Arial"/>
                <a:cs typeface="Arial"/>
              </a:rPr>
              <a:t>.</a:t>
            </a:r>
            <a:endParaRPr sz="1200" dirty="0">
              <a:latin typeface="Arial"/>
              <a:cs typeface="Arial"/>
            </a:endParaRPr>
          </a:p>
        </p:txBody>
      </p:sp>
      <p:sp>
        <p:nvSpPr>
          <p:cNvPr id="11" name="object 11"/>
          <p:cNvSpPr/>
          <p:nvPr/>
        </p:nvSpPr>
        <p:spPr>
          <a:xfrm>
            <a:off x="4843272" y="1744979"/>
            <a:ext cx="4241292" cy="3665220"/>
          </a:xfrm>
          <a:prstGeom prst="rect">
            <a:avLst/>
          </a:prstGeom>
          <a:blipFill>
            <a:blip r:embed="rId3" cstate="print"/>
            <a:stretch>
              <a:fillRect/>
            </a:stretch>
          </a:blipFill>
        </p:spPr>
        <p:txBody>
          <a:bodyPr wrap="square" lIns="0" tIns="0" rIns="0" bIns="0" rtlCol="0">
            <a:noAutofit/>
          </a:bodyPr>
          <a:lstStyle/>
          <a:p>
            <a:endParaRPr dirty="0"/>
          </a:p>
        </p:txBody>
      </p:sp>
      <p:sp>
        <p:nvSpPr>
          <p:cNvPr id="12" name="object 12"/>
          <p:cNvSpPr/>
          <p:nvPr/>
        </p:nvSpPr>
        <p:spPr>
          <a:xfrm>
            <a:off x="2641854" y="4650740"/>
            <a:ext cx="776096" cy="989469"/>
          </a:xfrm>
          <a:custGeom>
            <a:avLst/>
            <a:gdLst/>
            <a:ahLst/>
            <a:cxnLst/>
            <a:rect l="l" t="t" r="r" b="b"/>
            <a:pathLst>
              <a:path w="776097" h="989469">
                <a:moveTo>
                  <a:pt x="25145" y="851789"/>
                </a:moveTo>
                <a:lnTo>
                  <a:pt x="17779" y="857250"/>
                </a:lnTo>
                <a:lnTo>
                  <a:pt x="16763" y="865251"/>
                </a:lnTo>
                <a:lnTo>
                  <a:pt x="0" y="989469"/>
                </a:lnTo>
                <a:lnTo>
                  <a:pt x="34366" y="975715"/>
                </a:lnTo>
                <a:lnTo>
                  <a:pt x="29082" y="975715"/>
                </a:lnTo>
                <a:lnTo>
                  <a:pt x="6222" y="957910"/>
                </a:lnTo>
                <a:lnTo>
                  <a:pt x="39174" y="915656"/>
                </a:lnTo>
                <a:lnTo>
                  <a:pt x="45465" y="869061"/>
                </a:lnTo>
                <a:lnTo>
                  <a:pt x="46481" y="861187"/>
                </a:lnTo>
                <a:lnTo>
                  <a:pt x="40893" y="853821"/>
                </a:lnTo>
                <a:lnTo>
                  <a:pt x="25145" y="851789"/>
                </a:lnTo>
                <a:close/>
              </a:path>
              <a:path w="776097" h="989469">
                <a:moveTo>
                  <a:pt x="39174" y="915656"/>
                </a:moveTo>
                <a:lnTo>
                  <a:pt x="6222" y="957910"/>
                </a:lnTo>
                <a:lnTo>
                  <a:pt x="29082" y="975715"/>
                </a:lnTo>
                <a:lnTo>
                  <a:pt x="34510" y="968756"/>
                </a:lnTo>
                <a:lnTo>
                  <a:pt x="32003" y="968756"/>
                </a:lnTo>
                <a:lnTo>
                  <a:pt x="12191" y="953363"/>
                </a:lnTo>
                <a:lnTo>
                  <a:pt x="35329" y="944127"/>
                </a:lnTo>
                <a:lnTo>
                  <a:pt x="39174" y="915656"/>
                </a:lnTo>
                <a:close/>
              </a:path>
              <a:path w="776097" h="989469">
                <a:moveTo>
                  <a:pt x="113029" y="913003"/>
                </a:moveTo>
                <a:lnTo>
                  <a:pt x="105663" y="916051"/>
                </a:lnTo>
                <a:lnTo>
                  <a:pt x="62026" y="933470"/>
                </a:lnTo>
                <a:lnTo>
                  <a:pt x="29082" y="975715"/>
                </a:lnTo>
                <a:lnTo>
                  <a:pt x="34366" y="975715"/>
                </a:lnTo>
                <a:lnTo>
                  <a:pt x="123825" y="939952"/>
                </a:lnTo>
                <a:lnTo>
                  <a:pt x="127381" y="931545"/>
                </a:lnTo>
                <a:lnTo>
                  <a:pt x="124459" y="924052"/>
                </a:lnTo>
                <a:lnTo>
                  <a:pt x="121538" y="916686"/>
                </a:lnTo>
                <a:lnTo>
                  <a:pt x="113029" y="913003"/>
                </a:lnTo>
                <a:close/>
              </a:path>
              <a:path w="776097" h="989469">
                <a:moveTo>
                  <a:pt x="35329" y="944127"/>
                </a:moveTo>
                <a:lnTo>
                  <a:pt x="12191" y="953363"/>
                </a:lnTo>
                <a:lnTo>
                  <a:pt x="32003" y="968756"/>
                </a:lnTo>
                <a:lnTo>
                  <a:pt x="35329" y="944127"/>
                </a:lnTo>
                <a:close/>
              </a:path>
              <a:path w="776097" h="989469">
                <a:moveTo>
                  <a:pt x="62026" y="933470"/>
                </a:moveTo>
                <a:lnTo>
                  <a:pt x="35329" y="944127"/>
                </a:lnTo>
                <a:lnTo>
                  <a:pt x="32003" y="968756"/>
                </a:lnTo>
                <a:lnTo>
                  <a:pt x="34510" y="968756"/>
                </a:lnTo>
                <a:lnTo>
                  <a:pt x="62026" y="933470"/>
                </a:lnTo>
                <a:close/>
              </a:path>
              <a:path w="776097" h="989469">
                <a:moveTo>
                  <a:pt x="753236" y="0"/>
                </a:moveTo>
                <a:lnTo>
                  <a:pt x="39174" y="915656"/>
                </a:lnTo>
                <a:lnTo>
                  <a:pt x="35329" y="944127"/>
                </a:lnTo>
                <a:lnTo>
                  <a:pt x="62026" y="933470"/>
                </a:lnTo>
                <a:lnTo>
                  <a:pt x="776096" y="17780"/>
                </a:lnTo>
                <a:lnTo>
                  <a:pt x="753236" y="0"/>
                </a:lnTo>
                <a:close/>
              </a:path>
            </a:pathLst>
          </a:custGeom>
          <a:solidFill>
            <a:srgbClr val="FF0000"/>
          </a:solidFill>
        </p:spPr>
        <p:txBody>
          <a:bodyPr wrap="square" lIns="0" tIns="0" rIns="0" bIns="0" rtlCol="0">
            <a:noAutofit/>
          </a:bodyPr>
          <a:lstStyle/>
          <a:p>
            <a:endParaRPr dirty="0"/>
          </a:p>
        </p:txBody>
      </p:sp>
      <p:sp>
        <p:nvSpPr>
          <p:cNvPr id="13" name="object 13"/>
          <p:cNvSpPr/>
          <p:nvPr/>
        </p:nvSpPr>
        <p:spPr>
          <a:xfrm>
            <a:off x="2433066" y="2411729"/>
            <a:ext cx="1252346" cy="1519174"/>
          </a:xfrm>
          <a:custGeom>
            <a:avLst/>
            <a:gdLst/>
            <a:ahLst/>
            <a:cxnLst/>
            <a:rect l="l" t="t" r="r" b="b"/>
            <a:pathLst>
              <a:path w="1252347" h="1519174">
                <a:moveTo>
                  <a:pt x="28575" y="1382014"/>
                </a:moveTo>
                <a:lnTo>
                  <a:pt x="21208" y="1387475"/>
                </a:lnTo>
                <a:lnTo>
                  <a:pt x="0" y="1519174"/>
                </a:lnTo>
                <a:lnTo>
                  <a:pt x="35314" y="1506093"/>
                </a:lnTo>
                <a:lnTo>
                  <a:pt x="29336" y="1506093"/>
                </a:lnTo>
                <a:lnTo>
                  <a:pt x="6984" y="1487678"/>
                </a:lnTo>
                <a:lnTo>
                  <a:pt x="41051" y="1446239"/>
                </a:lnTo>
                <a:lnTo>
                  <a:pt x="49783" y="1392047"/>
                </a:lnTo>
                <a:lnTo>
                  <a:pt x="44450" y="1384681"/>
                </a:lnTo>
                <a:lnTo>
                  <a:pt x="36575" y="1383411"/>
                </a:lnTo>
                <a:lnTo>
                  <a:pt x="28575" y="1382014"/>
                </a:lnTo>
                <a:close/>
              </a:path>
              <a:path w="1252347" h="1519174">
                <a:moveTo>
                  <a:pt x="41051" y="1446239"/>
                </a:moveTo>
                <a:lnTo>
                  <a:pt x="6984" y="1487678"/>
                </a:lnTo>
                <a:lnTo>
                  <a:pt x="29336" y="1506093"/>
                </a:lnTo>
                <a:lnTo>
                  <a:pt x="34974" y="1499235"/>
                </a:lnTo>
                <a:lnTo>
                  <a:pt x="32511" y="1499235"/>
                </a:lnTo>
                <a:lnTo>
                  <a:pt x="13207" y="1483360"/>
                </a:lnTo>
                <a:lnTo>
                  <a:pt x="36458" y="1474742"/>
                </a:lnTo>
                <a:lnTo>
                  <a:pt x="41051" y="1446239"/>
                </a:lnTo>
                <a:close/>
              </a:path>
              <a:path w="1252347" h="1519174">
                <a:moveTo>
                  <a:pt x="114934" y="1445641"/>
                </a:moveTo>
                <a:lnTo>
                  <a:pt x="63278" y="1464802"/>
                </a:lnTo>
                <a:lnTo>
                  <a:pt x="29336" y="1506093"/>
                </a:lnTo>
                <a:lnTo>
                  <a:pt x="35314" y="1506093"/>
                </a:lnTo>
                <a:lnTo>
                  <a:pt x="125094" y="1472819"/>
                </a:lnTo>
                <a:lnTo>
                  <a:pt x="128904" y="1464437"/>
                </a:lnTo>
                <a:lnTo>
                  <a:pt x="123316" y="1449451"/>
                </a:lnTo>
                <a:lnTo>
                  <a:pt x="114934" y="1445641"/>
                </a:lnTo>
                <a:close/>
              </a:path>
              <a:path w="1252347" h="1519174">
                <a:moveTo>
                  <a:pt x="36458" y="1474742"/>
                </a:moveTo>
                <a:lnTo>
                  <a:pt x="13207" y="1483360"/>
                </a:lnTo>
                <a:lnTo>
                  <a:pt x="32511" y="1499235"/>
                </a:lnTo>
                <a:lnTo>
                  <a:pt x="36458" y="1474742"/>
                </a:lnTo>
                <a:close/>
              </a:path>
              <a:path w="1252347" h="1519174">
                <a:moveTo>
                  <a:pt x="63278" y="1464802"/>
                </a:moveTo>
                <a:lnTo>
                  <a:pt x="36458" y="1474742"/>
                </a:lnTo>
                <a:lnTo>
                  <a:pt x="32511" y="1499235"/>
                </a:lnTo>
                <a:lnTo>
                  <a:pt x="34974" y="1499235"/>
                </a:lnTo>
                <a:lnTo>
                  <a:pt x="63278" y="1464802"/>
                </a:lnTo>
                <a:close/>
              </a:path>
              <a:path w="1252347" h="1519174">
                <a:moveTo>
                  <a:pt x="1229995" y="0"/>
                </a:moveTo>
                <a:lnTo>
                  <a:pt x="41051" y="1446239"/>
                </a:lnTo>
                <a:lnTo>
                  <a:pt x="36458" y="1474742"/>
                </a:lnTo>
                <a:lnTo>
                  <a:pt x="63278" y="1464802"/>
                </a:lnTo>
                <a:lnTo>
                  <a:pt x="1252346" y="18287"/>
                </a:lnTo>
                <a:lnTo>
                  <a:pt x="1229995" y="0"/>
                </a:lnTo>
                <a:close/>
              </a:path>
            </a:pathLst>
          </a:custGeom>
          <a:solidFill>
            <a:srgbClr val="FF0000"/>
          </a:solidFill>
        </p:spPr>
        <p:txBody>
          <a:bodyPr wrap="square" lIns="0" tIns="0" rIns="0" bIns="0" rtlCol="0">
            <a:noAutofit/>
          </a:bodyPr>
          <a:lstStyle/>
          <a:p>
            <a:endParaRPr dirty="0"/>
          </a:p>
        </p:txBody>
      </p:sp>
      <p:sp>
        <p:nvSpPr>
          <p:cNvPr id="15" name="Slide Number Placeholder 14">
            <a:extLst>
              <a:ext uri="{FF2B5EF4-FFF2-40B4-BE49-F238E27FC236}">
                <a16:creationId xmlns:a16="http://schemas.microsoft.com/office/drawing/2014/main" id="{9209472F-9D65-4E6A-A32F-45E3D8716D9E}"/>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13</a:t>
            </a:fld>
            <a:endParaRPr lang="en-US" sz="1400" dirty="0">
              <a:latin typeface="Arial"/>
              <a:cs typeface="Arial"/>
            </a:endParaRPr>
          </a:p>
        </p:txBody>
      </p:sp>
      <p:sp>
        <p:nvSpPr>
          <p:cNvPr id="16" name="TextBox 15">
            <a:extLst>
              <a:ext uri="{FF2B5EF4-FFF2-40B4-BE49-F238E27FC236}">
                <a16:creationId xmlns:a16="http://schemas.microsoft.com/office/drawing/2014/main" id="{D7418AC7-63B6-4780-AC6F-8FD45E04D212}"/>
              </a:ext>
            </a:extLst>
          </p:cNvPr>
          <p:cNvSpPr txBox="1"/>
          <p:nvPr/>
        </p:nvSpPr>
        <p:spPr>
          <a:xfrm>
            <a:off x="3608103" y="2063528"/>
            <a:ext cx="301686" cy="369332"/>
          </a:xfrm>
          <a:prstGeom prst="rect">
            <a:avLst/>
          </a:prstGeom>
          <a:noFill/>
        </p:spPr>
        <p:txBody>
          <a:bodyPr wrap="none" rtlCol="0">
            <a:spAutoFit/>
          </a:bodyPr>
          <a:lstStyle/>
          <a:p>
            <a:r>
              <a:rPr lang="en-US" dirty="0">
                <a:solidFill>
                  <a:srgbClr val="FF0000"/>
                </a:solidFill>
              </a:rPr>
              <a:t>7</a:t>
            </a:r>
          </a:p>
        </p:txBody>
      </p:sp>
      <p:sp>
        <p:nvSpPr>
          <p:cNvPr id="17" name="TextBox 16">
            <a:extLst>
              <a:ext uri="{FF2B5EF4-FFF2-40B4-BE49-F238E27FC236}">
                <a16:creationId xmlns:a16="http://schemas.microsoft.com/office/drawing/2014/main" id="{2062C2C9-0561-47A8-9680-FA2163BCE014}"/>
              </a:ext>
            </a:extLst>
          </p:cNvPr>
          <p:cNvSpPr txBox="1"/>
          <p:nvPr/>
        </p:nvSpPr>
        <p:spPr>
          <a:xfrm>
            <a:off x="5105400" y="1143000"/>
            <a:ext cx="34290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t>Budget Plan View</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93547" y="1905000"/>
            <a:ext cx="8188452" cy="2241804"/>
          </a:xfrm>
          <a:prstGeom prst="rect">
            <a:avLst/>
          </a:prstGeom>
          <a:blipFill>
            <a:blip r:embed="rId2" cstate="print"/>
            <a:stretch>
              <a:fillRect/>
            </a:stretch>
          </a:blipFill>
        </p:spPr>
        <p:txBody>
          <a:bodyPr wrap="square" lIns="0" tIns="0" rIns="0" bIns="0" rtlCol="0">
            <a:noAutofit/>
          </a:bodyPr>
          <a:lstStyle/>
          <a:p>
            <a:endParaRPr dirty="0"/>
          </a:p>
        </p:txBody>
      </p:sp>
      <p:sp>
        <p:nvSpPr>
          <p:cNvPr id="4" name="object 4"/>
          <p:cNvSpPr txBox="1">
            <a:spLocks noGrp="1"/>
          </p:cNvSpPr>
          <p:nvPr>
            <p:ph type="title"/>
          </p:nvPr>
        </p:nvSpPr>
        <p:spPr>
          <a:xfrm>
            <a:off x="457200" y="149582"/>
            <a:ext cx="8285733" cy="527857"/>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86614" rIns="0" bIns="0" rtlCol="0">
            <a:noAutofit/>
          </a:bodyPr>
          <a:lstStyle/>
          <a:p>
            <a:pPr algn="ctr">
              <a:lnSpc>
                <a:spcPct val="100000"/>
              </a:lnSpc>
            </a:pPr>
            <a:r>
              <a:rPr sz="2400" dirty="0">
                <a:latin typeface="Arial"/>
                <a:cs typeface="Arial"/>
              </a:rPr>
              <a:t>My</a:t>
            </a:r>
            <a:r>
              <a:rPr sz="2400" spc="-10" dirty="0">
                <a:latin typeface="Arial"/>
                <a:cs typeface="Arial"/>
              </a:rPr>
              <a:t> </a:t>
            </a:r>
            <a:r>
              <a:rPr sz="2400" spc="0" dirty="0">
                <a:latin typeface="Arial"/>
                <a:cs typeface="Arial"/>
              </a:rPr>
              <a:t>Plan</a:t>
            </a:r>
            <a:r>
              <a:rPr sz="2400" spc="-15" dirty="0">
                <a:latin typeface="Arial"/>
                <a:cs typeface="Arial"/>
              </a:rPr>
              <a:t> </a:t>
            </a:r>
            <a:r>
              <a:rPr sz="2400" spc="0" dirty="0">
                <a:latin typeface="Arial"/>
                <a:cs typeface="Arial"/>
              </a:rPr>
              <a:t>View</a:t>
            </a:r>
            <a:endParaRPr sz="2400" dirty="0">
              <a:latin typeface="Arial"/>
              <a:cs typeface="Arial"/>
            </a:endParaRPr>
          </a:p>
        </p:txBody>
      </p:sp>
      <p:sp>
        <p:nvSpPr>
          <p:cNvPr id="5" name="object 5"/>
          <p:cNvSpPr txBox="1"/>
          <p:nvPr/>
        </p:nvSpPr>
        <p:spPr>
          <a:xfrm>
            <a:off x="334467" y="725170"/>
            <a:ext cx="7971155" cy="1196340"/>
          </a:xfrm>
          <a:prstGeom prst="rect">
            <a:avLst/>
          </a:prstGeom>
        </p:spPr>
        <p:txBody>
          <a:bodyPr vert="horz" wrap="square" lIns="0" tIns="0" rIns="0" bIns="0" rtlCol="0">
            <a:noAutofit/>
          </a:bodyPr>
          <a:lstStyle/>
          <a:p>
            <a:pPr marL="355600" marR="323850" indent="-342900">
              <a:lnSpc>
                <a:spcPts val="1340"/>
              </a:lnSpc>
              <a:buFont typeface="Arial"/>
              <a:buChar char="•"/>
              <a:tabLst>
                <a:tab pos="354965" algn="l"/>
              </a:tabLst>
            </a:pPr>
            <a:r>
              <a:rPr sz="1400" dirty="0">
                <a:latin typeface="Arial"/>
                <a:cs typeface="Arial"/>
              </a:rPr>
              <a:t>Once</a:t>
            </a:r>
            <a:r>
              <a:rPr sz="1400" spc="-30" dirty="0">
                <a:latin typeface="Arial"/>
                <a:cs typeface="Arial"/>
              </a:rPr>
              <a:t> </a:t>
            </a:r>
            <a:r>
              <a:rPr sz="1400" spc="-20" dirty="0">
                <a:latin typeface="Arial"/>
                <a:cs typeface="Arial"/>
              </a:rPr>
              <a:t>y</a:t>
            </a:r>
            <a:r>
              <a:rPr sz="1400" spc="0" dirty="0">
                <a:latin typeface="Arial"/>
                <a:cs typeface="Arial"/>
              </a:rPr>
              <a:t>ou log</a:t>
            </a:r>
            <a:r>
              <a:rPr sz="1400" spc="-10" dirty="0">
                <a:latin typeface="Arial"/>
                <a:cs typeface="Arial"/>
              </a:rPr>
              <a:t> </a:t>
            </a:r>
            <a:r>
              <a:rPr sz="1400" spc="0" dirty="0">
                <a:latin typeface="Arial"/>
                <a:cs typeface="Arial"/>
              </a:rPr>
              <a:t>in,</a:t>
            </a:r>
            <a:r>
              <a:rPr sz="1400" spc="-10" dirty="0">
                <a:latin typeface="Arial"/>
                <a:cs typeface="Arial"/>
              </a:rPr>
              <a:t> </a:t>
            </a:r>
            <a:r>
              <a:rPr sz="1400" b="1" spc="-45" dirty="0">
                <a:latin typeface="Arial"/>
                <a:cs typeface="Arial"/>
              </a:rPr>
              <a:t>A</a:t>
            </a:r>
            <a:r>
              <a:rPr sz="1400" b="1" spc="-10" dirty="0">
                <a:latin typeface="Arial"/>
                <a:cs typeface="Arial"/>
              </a:rPr>
              <a:t>N</a:t>
            </a:r>
            <a:r>
              <a:rPr sz="1400" b="1" spc="0" dirty="0">
                <a:latin typeface="Arial"/>
                <a:cs typeface="Arial"/>
              </a:rPr>
              <a:t>D</a:t>
            </a:r>
            <a:r>
              <a:rPr sz="1400" b="1" spc="35" dirty="0">
                <a:latin typeface="Arial"/>
                <a:cs typeface="Arial"/>
              </a:rPr>
              <a:t> </a:t>
            </a:r>
            <a:r>
              <a:rPr sz="1400" b="1" spc="0" dirty="0">
                <a:latin typeface="Arial"/>
                <a:cs typeface="Arial"/>
              </a:rPr>
              <a:t>SE</a:t>
            </a:r>
            <a:r>
              <a:rPr sz="1400" b="1" spc="-10" dirty="0">
                <a:latin typeface="Arial"/>
                <a:cs typeface="Arial"/>
              </a:rPr>
              <a:t>L</a:t>
            </a:r>
            <a:r>
              <a:rPr sz="1400" b="1" spc="0" dirty="0">
                <a:latin typeface="Arial"/>
                <a:cs typeface="Arial"/>
              </a:rPr>
              <a:t>E</a:t>
            </a:r>
            <a:r>
              <a:rPr sz="1400" b="1" spc="-10" dirty="0">
                <a:latin typeface="Arial"/>
                <a:cs typeface="Arial"/>
              </a:rPr>
              <a:t>CT</a:t>
            </a:r>
            <a:r>
              <a:rPr sz="1400" b="1" spc="0" dirty="0">
                <a:latin typeface="Arial"/>
                <a:cs typeface="Arial"/>
              </a:rPr>
              <a:t>ED</a:t>
            </a:r>
            <a:r>
              <a:rPr sz="1400" b="1" spc="10" dirty="0">
                <a:latin typeface="Arial"/>
                <a:cs typeface="Arial"/>
              </a:rPr>
              <a:t> </a:t>
            </a:r>
            <a:r>
              <a:rPr sz="1400" b="1" spc="-10" dirty="0">
                <a:latin typeface="Arial"/>
                <a:cs typeface="Arial"/>
              </a:rPr>
              <a:t>TH</a:t>
            </a:r>
            <a:r>
              <a:rPr sz="1400" b="1" spc="0" dirty="0">
                <a:latin typeface="Arial"/>
                <a:cs typeface="Arial"/>
              </a:rPr>
              <a:t>E</a:t>
            </a:r>
            <a:r>
              <a:rPr sz="1400" b="1" spc="-10" dirty="0">
                <a:latin typeface="Arial"/>
                <a:cs typeface="Arial"/>
              </a:rPr>
              <a:t> </a:t>
            </a:r>
            <a:r>
              <a:rPr sz="1400" b="1" spc="0" dirty="0">
                <a:latin typeface="Arial"/>
                <a:cs typeface="Arial"/>
              </a:rPr>
              <a:t>P</a:t>
            </a:r>
            <a:r>
              <a:rPr sz="1400" b="1" spc="-10" dirty="0">
                <a:latin typeface="Arial"/>
                <a:cs typeface="Arial"/>
              </a:rPr>
              <a:t>L</a:t>
            </a:r>
            <a:r>
              <a:rPr sz="1400" b="1" spc="-45" dirty="0">
                <a:latin typeface="Arial"/>
                <a:cs typeface="Arial"/>
              </a:rPr>
              <a:t>A</a:t>
            </a:r>
            <a:r>
              <a:rPr sz="1400" b="1" spc="0" dirty="0">
                <a:latin typeface="Arial"/>
                <a:cs typeface="Arial"/>
              </a:rPr>
              <a:t>N</a:t>
            </a:r>
            <a:r>
              <a:rPr sz="1400" b="1" spc="35" dirty="0">
                <a:latin typeface="Arial"/>
                <a:cs typeface="Arial"/>
              </a:rPr>
              <a:t> </a:t>
            </a:r>
            <a:r>
              <a:rPr sz="1400" b="1" spc="0" dirty="0">
                <a:latin typeface="Arial"/>
                <a:cs typeface="Arial"/>
              </a:rPr>
              <a:t>VIE</a:t>
            </a:r>
            <a:r>
              <a:rPr sz="1400" b="1" spc="-5" dirty="0">
                <a:latin typeface="Arial"/>
                <a:cs typeface="Arial"/>
              </a:rPr>
              <a:t>W</a:t>
            </a:r>
            <a:r>
              <a:rPr sz="1400" spc="0" dirty="0">
                <a:latin typeface="Arial"/>
                <a:cs typeface="Arial"/>
              </a:rPr>
              <a:t>,</a:t>
            </a:r>
            <a:r>
              <a:rPr sz="1400" spc="-5" dirty="0">
                <a:latin typeface="Arial"/>
                <a:cs typeface="Arial"/>
              </a:rPr>
              <a:t> </a:t>
            </a:r>
            <a:r>
              <a:rPr sz="1400" spc="-20" dirty="0">
                <a:latin typeface="Arial"/>
                <a:cs typeface="Arial"/>
              </a:rPr>
              <a:t>y</a:t>
            </a:r>
            <a:r>
              <a:rPr sz="1400" spc="0" dirty="0">
                <a:latin typeface="Arial"/>
                <a:cs typeface="Arial"/>
              </a:rPr>
              <a:t>ou </a:t>
            </a:r>
            <a:r>
              <a:rPr sz="1400" spc="-20" dirty="0">
                <a:latin typeface="Arial"/>
                <a:cs typeface="Arial"/>
              </a:rPr>
              <a:t>w</a:t>
            </a:r>
            <a:r>
              <a:rPr sz="1400" spc="0" dirty="0">
                <a:latin typeface="Arial"/>
                <a:cs typeface="Arial"/>
              </a:rPr>
              <a:t>ill</a:t>
            </a:r>
            <a:r>
              <a:rPr sz="1400" spc="5" dirty="0">
                <a:latin typeface="Arial"/>
                <a:cs typeface="Arial"/>
              </a:rPr>
              <a:t> </a:t>
            </a:r>
            <a:r>
              <a:rPr sz="1400" spc="0" dirty="0">
                <a:latin typeface="Arial"/>
                <a:cs typeface="Arial"/>
              </a:rPr>
              <a:t>see</a:t>
            </a:r>
            <a:r>
              <a:rPr sz="1400" spc="-20" dirty="0">
                <a:latin typeface="Arial"/>
                <a:cs typeface="Arial"/>
              </a:rPr>
              <a:t> </a:t>
            </a:r>
            <a:r>
              <a:rPr sz="1400" spc="0" dirty="0">
                <a:latin typeface="Arial"/>
                <a:cs typeface="Arial"/>
              </a:rPr>
              <a:t>the</a:t>
            </a:r>
            <a:r>
              <a:rPr sz="1400" spc="-10" dirty="0">
                <a:latin typeface="Arial"/>
                <a:cs typeface="Arial"/>
              </a:rPr>
              <a:t> </a:t>
            </a:r>
            <a:r>
              <a:rPr sz="1400" b="1" spc="15" dirty="0">
                <a:latin typeface="Arial"/>
                <a:cs typeface="Arial"/>
              </a:rPr>
              <a:t>M</a:t>
            </a:r>
            <a:r>
              <a:rPr sz="1400" b="1" spc="0" dirty="0">
                <a:latin typeface="Arial"/>
                <a:cs typeface="Arial"/>
              </a:rPr>
              <a:t>y</a:t>
            </a:r>
            <a:r>
              <a:rPr sz="1400" b="1" spc="-30" dirty="0">
                <a:latin typeface="Arial"/>
                <a:cs typeface="Arial"/>
              </a:rPr>
              <a:t> </a:t>
            </a:r>
            <a:r>
              <a:rPr sz="1400" b="1" spc="0" dirty="0">
                <a:latin typeface="Arial"/>
                <a:cs typeface="Arial"/>
              </a:rPr>
              <a:t>Plan</a:t>
            </a:r>
            <a:r>
              <a:rPr sz="1400" b="1" spc="-25" dirty="0">
                <a:latin typeface="Arial"/>
                <a:cs typeface="Arial"/>
              </a:rPr>
              <a:t> </a:t>
            </a:r>
            <a:r>
              <a:rPr sz="1400" b="1" spc="0" dirty="0">
                <a:latin typeface="Arial"/>
                <a:cs typeface="Arial"/>
              </a:rPr>
              <a:t>Vi</a:t>
            </a:r>
            <a:r>
              <a:rPr sz="1400" b="1" spc="-15" dirty="0">
                <a:latin typeface="Arial"/>
                <a:cs typeface="Arial"/>
              </a:rPr>
              <a:t>e</a:t>
            </a:r>
            <a:r>
              <a:rPr sz="1400" b="1" spc="0" dirty="0">
                <a:latin typeface="Arial"/>
                <a:cs typeface="Arial"/>
              </a:rPr>
              <a:t>w</a:t>
            </a:r>
            <a:r>
              <a:rPr sz="1400" b="1" spc="-5" dirty="0">
                <a:latin typeface="Arial"/>
                <a:cs typeface="Arial"/>
              </a:rPr>
              <a:t> </a:t>
            </a:r>
            <a:r>
              <a:rPr sz="1400" spc="0" dirty="0">
                <a:latin typeface="Arial"/>
                <a:cs typeface="Arial"/>
              </a:rPr>
              <a:t>for</a:t>
            </a:r>
            <a:r>
              <a:rPr sz="1400" spc="-30" dirty="0">
                <a:latin typeface="Arial"/>
                <a:cs typeface="Arial"/>
              </a:rPr>
              <a:t> </a:t>
            </a:r>
            <a:r>
              <a:rPr sz="1400" spc="-20" dirty="0">
                <a:latin typeface="Arial"/>
                <a:cs typeface="Arial"/>
              </a:rPr>
              <a:t>y</a:t>
            </a:r>
            <a:r>
              <a:rPr sz="1400" spc="0" dirty="0">
                <a:latin typeface="Arial"/>
                <a:cs typeface="Arial"/>
              </a:rPr>
              <a:t>our departme</a:t>
            </a:r>
            <a:r>
              <a:rPr sz="1400" spc="-20" dirty="0">
                <a:latin typeface="Arial"/>
                <a:cs typeface="Arial"/>
              </a:rPr>
              <a:t>n</a:t>
            </a:r>
            <a:r>
              <a:rPr sz="1400" spc="-10" dirty="0">
                <a:latin typeface="Arial"/>
                <a:cs typeface="Arial"/>
              </a:rPr>
              <a:t>t</a:t>
            </a:r>
            <a:r>
              <a:rPr sz="1400" spc="0" dirty="0">
                <a:latin typeface="Arial"/>
                <a:cs typeface="Arial"/>
              </a:rPr>
              <a:t>.</a:t>
            </a:r>
            <a:endParaRPr sz="1400" dirty="0">
              <a:latin typeface="Arial"/>
              <a:cs typeface="Arial"/>
            </a:endParaRPr>
          </a:p>
          <a:p>
            <a:pPr marL="756285" marR="75565" lvl="1" indent="-287020">
              <a:lnSpc>
                <a:spcPct val="80000"/>
              </a:lnSpc>
              <a:spcBef>
                <a:spcPts val="305"/>
              </a:spcBef>
              <a:buFont typeface="Arial"/>
              <a:buChar char="–"/>
              <a:tabLst>
                <a:tab pos="756285" algn="l"/>
              </a:tabLst>
            </a:pPr>
            <a:r>
              <a:rPr sz="1200" spc="5" dirty="0">
                <a:latin typeface="Arial"/>
                <a:cs typeface="Arial"/>
              </a:rPr>
              <a:t>T</a:t>
            </a:r>
            <a:r>
              <a:rPr sz="1200" spc="0" dirty="0">
                <a:latin typeface="Arial"/>
                <a:cs typeface="Arial"/>
              </a:rPr>
              <a:t>he</a:t>
            </a:r>
            <a:r>
              <a:rPr sz="1200" spc="-15" dirty="0">
                <a:latin typeface="Arial"/>
                <a:cs typeface="Arial"/>
              </a:rPr>
              <a:t> </a:t>
            </a:r>
            <a:r>
              <a:rPr sz="1200" b="1" spc="-5" dirty="0">
                <a:latin typeface="Arial"/>
                <a:cs typeface="Arial"/>
              </a:rPr>
              <a:t>M</a:t>
            </a:r>
            <a:r>
              <a:rPr sz="1200" b="1" spc="0" dirty="0">
                <a:latin typeface="Arial"/>
                <a:cs typeface="Arial"/>
              </a:rPr>
              <a:t>y</a:t>
            </a:r>
            <a:r>
              <a:rPr sz="1200" b="1" spc="5" dirty="0">
                <a:latin typeface="Arial"/>
                <a:cs typeface="Arial"/>
              </a:rPr>
              <a:t> </a:t>
            </a:r>
            <a:r>
              <a:rPr sz="1200" b="1" spc="0" dirty="0">
                <a:latin typeface="Arial"/>
                <a:cs typeface="Arial"/>
              </a:rPr>
              <a:t>Pl</a:t>
            </a:r>
            <a:r>
              <a:rPr sz="1200" b="1" spc="5" dirty="0">
                <a:latin typeface="Arial"/>
                <a:cs typeface="Arial"/>
              </a:rPr>
              <a:t>a</a:t>
            </a:r>
            <a:r>
              <a:rPr sz="1200" b="1" spc="0" dirty="0">
                <a:latin typeface="Arial"/>
                <a:cs typeface="Arial"/>
              </a:rPr>
              <a:t>n</a:t>
            </a:r>
            <a:r>
              <a:rPr sz="1200" b="1" spc="-15" dirty="0">
                <a:latin typeface="Arial"/>
                <a:cs typeface="Arial"/>
              </a:rPr>
              <a:t> </a:t>
            </a:r>
            <a:r>
              <a:rPr sz="1200" b="1" spc="0" dirty="0">
                <a:latin typeface="Arial"/>
                <a:cs typeface="Arial"/>
              </a:rPr>
              <a:t>Vi</a:t>
            </a:r>
            <a:r>
              <a:rPr sz="1200" b="1" spc="5" dirty="0">
                <a:latin typeface="Arial"/>
                <a:cs typeface="Arial"/>
              </a:rPr>
              <a:t>e</a:t>
            </a:r>
            <a:r>
              <a:rPr sz="1200" b="1" spc="0" dirty="0">
                <a:latin typeface="Arial"/>
                <a:cs typeface="Arial"/>
              </a:rPr>
              <a:t>w</a:t>
            </a:r>
            <a:r>
              <a:rPr sz="1200" b="1" spc="-5" dirty="0">
                <a:latin typeface="Arial"/>
                <a:cs typeface="Arial"/>
              </a:rPr>
              <a:t> </a:t>
            </a:r>
            <a:r>
              <a:rPr sz="1200" spc="0" dirty="0">
                <a:latin typeface="Arial"/>
                <a:cs typeface="Arial"/>
              </a:rPr>
              <a:t>pro</a:t>
            </a:r>
            <a:r>
              <a:rPr sz="1200" spc="-15" dirty="0">
                <a:latin typeface="Arial"/>
                <a:cs typeface="Arial"/>
              </a:rPr>
              <a:t>v</a:t>
            </a:r>
            <a:r>
              <a:rPr sz="1200" spc="0" dirty="0">
                <a:latin typeface="Arial"/>
                <a:cs typeface="Arial"/>
              </a:rPr>
              <a:t>id</a:t>
            </a:r>
            <a:r>
              <a:rPr sz="1200" spc="5" dirty="0">
                <a:latin typeface="Arial"/>
                <a:cs typeface="Arial"/>
              </a:rPr>
              <a:t>e</a:t>
            </a:r>
            <a:r>
              <a:rPr sz="1200" spc="0" dirty="0">
                <a:latin typeface="Arial"/>
                <a:cs typeface="Arial"/>
              </a:rPr>
              <a:t>s</a:t>
            </a:r>
            <a:r>
              <a:rPr sz="1200" spc="-10" dirty="0">
                <a:latin typeface="Arial"/>
                <a:cs typeface="Arial"/>
              </a:rPr>
              <a:t> </a:t>
            </a:r>
            <a:r>
              <a:rPr sz="1200" spc="0" dirty="0">
                <a:latin typeface="Arial"/>
                <a:cs typeface="Arial"/>
              </a:rPr>
              <a:t>ro</a:t>
            </a:r>
            <a:r>
              <a:rPr sz="1200" spc="-15" dirty="0">
                <a:latin typeface="Arial"/>
                <a:cs typeface="Arial"/>
              </a:rPr>
              <a:t>w</a:t>
            </a:r>
            <a:r>
              <a:rPr sz="1200" spc="0" dirty="0">
                <a:latin typeface="Arial"/>
                <a:cs typeface="Arial"/>
              </a:rPr>
              <a:t>s </a:t>
            </a:r>
            <a:r>
              <a:rPr sz="1200" spc="5" dirty="0">
                <a:latin typeface="Arial"/>
                <a:cs typeface="Arial"/>
              </a:rPr>
              <a:t>o</a:t>
            </a:r>
            <a:r>
              <a:rPr sz="1200" spc="0" dirty="0">
                <a:latin typeface="Arial"/>
                <a:cs typeface="Arial"/>
              </a:rPr>
              <a:t>f e</a:t>
            </a:r>
            <a:r>
              <a:rPr sz="1200" spc="-15" dirty="0">
                <a:latin typeface="Arial"/>
                <a:cs typeface="Arial"/>
              </a:rPr>
              <a:t>x</a:t>
            </a:r>
            <a:r>
              <a:rPr sz="1200" spc="0" dirty="0">
                <a:latin typeface="Arial"/>
                <a:cs typeface="Arial"/>
              </a:rPr>
              <a:t>pendit</a:t>
            </a:r>
            <a:r>
              <a:rPr sz="1200" spc="-10" dirty="0">
                <a:latin typeface="Arial"/>
                <a:cs typeface="Arial"/>
              </a:rPr>
              <a:t>u</a:t>
            </a:r>
            <a:r>
              <a:rPr sz="1200" spc="0" dirty="0">
                <a:latin typeface="Arial"/>
                <a:cs typeface="Arial"/>
              </a:rPr>
              <a:t>re</a:t>
            </a:r>
            <a:r>
              <a:rPr sz="1200" spc="-15" dirty="0">
                <a:latin typeface="Arial"/>
                <a:cs typeface="Arial"/>
              </a:rPr>
              <a:t> </a:t>
            </a:r>
            <a:r>
              <a:rPr sz="1200" spc="5" dirty="0">
                <a:latin typeface="Arial"/>
                <a:cs typeface="Arial"/>
              </a:rPr>
              <a:t>a</a:t>
            </a:r>
            <a:r>
              <a:rPr sz="1200" spc="0" dirty="0">
                <a:latin typeface="Arial"/>
                <a:cs typeface="Arial"/>
              </a:rPr>
              <a:t>cc</a:t>
            </a:r>
            <a:r>
              <a:rPr sz="1200" spc="-10" dirty="0">
                <a:latin typeface="Arial"/>
                <a:cs typeface="Arial"/>
              </a:rPr>
              <a:t>oun</a:t>
            </a:r>
            <a:r>
              <a:rPr sz="1200" spc="0" dirty="0">
                <a:latin typeface="Arial"/>
                <a:cs typeface="Arial"/>
              </a:rPr>
              <a:t>ts</a:t>
            </a:r>
            <a:r>
              <a:rPr sz="1200" spc="-20" dirty="0">
                <a:latin typeface="Arial"/>
                <a:cs typeface="Arial"/>
              </a:rPr>
              <a:t> </a:t>
            </a:r>
            <a:r>
              <a:rPr sz="1200" spc="0" dirty="0">
                <a:latin typeface="Arial"/>
                <a:cs typeface="Arial"/>
              </a:rPr>
              <a:t>and</a:t>
            </a:r>
            <a:r>
              <a:rPr sz="1200" spc="-30" dirty="0">
                <a:latin typeface="Arial"/>
                <a:cs typeface="Arial"/>
              </a:rPr>
              <a:t> </a:t>
            </a:r>
            <a:r>
              <a:rPr sz="1200" spc="0" dirty="0">
                <a:latin typeface="Arial"/>
                <a:cs typeface="Arial"/>
              </a:rPr>
              <a:t>colu</a:t>
            </a:r>
            <a:r>
              <a:rPr sz="1200" spc="5" dirty="0">
                <a:latin typeface="Arial"/>
                <a:cs typeface="Arial"/>
              </a:rPr>
              <a:t>m</a:t>
            </a:r>
            <a:r>
              <a:rPr sz="1200" spc="0" dirty="0">
                <a:latin typeface="Arial"/>
                <a:cs typeface="Arial"/>
              </a:rPr>
              <a:t>ns</a:t>
            </a:r>
            <a:r>
              <a:rPr sz="1200" spc="-35" dirty="0">
                <a:latin typeface="Arial"/>
                <a:cs typeface="Arial"/>
              </a:rPr>
              <a:t> </a:t>
            </a:r>
            <a:r>
              <a:rPr sz="1200" spc="0" dirty="0">
                <a:latin typeface="Arial"/>
                <a:cs typeface="Arial"/>
              </a:rPr>
              <a:t>(kno</a:t>
            </a:r>
            <a:r>
              <a:rPr sz="1200" spc="-15" dirty="0">
                <a:latin typeface="Arial"/>
                <a:cs typeface="Arial"/>
              </a:rPr>
              <a:t>w</a:t>
            </a:r>
            <a:r>
              <a:rPr sz="1200" spc="0" dirty="0">
                <a:latin typeface="Arial"/>
                <a:cs typeface="Arial"/>
              </a:rPr>
              <a:t>n</a:t>
            </a:r>
            <a:r>
              <a:rPr sz="1200" spc="-10" dirty="0">
                <a:latin typeface="Arial"/>
                <a:cs typeface="Arial"/>
              </a:rPr>
              <a:t> </a:t>
            </a:r>
            <a:r>
              <a:rPr sz="1200" spc="0" dirty="0">
                <a:latin typeface="Arial"/>
                <a:cs typeface="Arial"/>
              </a:rPr>
              <a:t>in LBP</a:t>
            </a:r>
            <a:r>
              <a:rPr sz="1200" spc="-20" dirty="0">
                <a:latin typeface="Arial"/>
                <a:cs typeface="Arial"/>
              </a:rPr>
              <a:t> </a:t>
            </a:r>
            <a:r>
              <a:rPr sz="1200" spc="0" dirty="0">
                <a:latin typeface="Arial"/>
                <a:cs typeface="Arial"/>
              </a:rPr>
              <a:t>as “</a:t>
            </a:r>
            <a:r>
              <a:rPr sz="1200" spc="-5" dirty="0">
                <a:latin typeface="Arial"/>
                <a:cs typeface="Arial"/>
              </a:rPr>
              <a:t>D</a:t>
            </a:r>
            <a:r>
              <a:rPr sz="1200" spc="0" dirty="0">
                <a:latin typeface="Arial"/>
                <a:cs typeface="Arial"/>
              </a:rPr>
              <a:t>at</a:t>
            </a:r>
            <a:r>
              <a:rPr sz="1200" spc="5" dirty="0">
                <a:latin typeface="Arial"/>
                <a:cs typeface="Arial"/>
              </a:rPr>
              <a:t>a</a:t>
            </a:r>
            <a:r>
              <a:rPr sz="1200" spc="0" dirty="0">
                <a:latin typeface="Arial"/>
                <a:cs typeface="Arial"/>
              </a:rPr>
              <a:t>sets”)</a:t>
            </a:r>
            <a:r>
              <a:rPr sz="1200" spc="-30" dirty="0">
                <a:latin typeface="Arial"/>
                <a:cs typeface="Arial"/>
              </a:rPr>
              <a:t> </a:t>
            </a:r>
            <a:r>
              <a:rPr sz="1200" spc="-15" dirty="0">
                <a:latin typeface="Arial"/>
                <a:cs typeface="Arial"/>
              </a:rPr>
              <a:t>w</a:t>
            </a:r>
            <a:r>
              <a:rPr sz="1200" spc="0" dirty="0">
                <a:latin typeface="Arial"/>
                <a:cs typeface="Arial"/>
              </a:rPr>
              <a:t>ith in</a:t>
            </a:r>
            <a:r>
              <a:rPr sz="1200" spc="15" dirty="0">
                <a:latin typeface="Arial"/>
                <a:cs typeface="Arial"/>
              </a:rPr>
              <a:t>f</a:t>
            </a:r>
            <a:r>
              <a:rPr sz="1200" spc="0" dirty="0">
                <a:latin typeface="Arial"/>
                <a:cs typeface="Arial"/>
              </a:rPr>
              <a:t>orm</a:t>
            </a:r>
            <a:r>
              <a:rPr sz="1200" spc="-10" dirty="0">
                <a:latin typeface="Arial"/>
                <a:cs typeface="Arial"/>
              </a:rPr>
              <a:t>a</a:t>
            </a:r>
            <a:r>
              <a:rPr sz="1200" spc="0" dirty="0">
                <a:latin typeface="Arial"/>
                <a:cs typeface="Arial"/>
              </a:rPr>
              <a:t>ti</a:t>
            </a:r>
            <a:r>
              <a:rPr sz="1200" spc="-10" dirty="0">
                <a:latin typeface="Arial"/>
                <a:cs typeface="Arial"/>
              </a:rPr>
              <a:t>o</a:t>
            </a:r>
            <a:r>
              <a:rPr sz="1200" spc="0" dirty="0">
                <a:latin typeface="Arial"/>
                <a:cs typeface="Arial"/>
              </a:rPr>
              <a:t>n</a:t>
            </a:r>
            <a:r>
              <a:rPr sz="1200" spc="-30" dirty="0">
                <a:latin typeface="Arial"/>
                <a:cs typeface="Arial"/>
              </a:rPr>
              <a:t> </a:t>
            </a:r>
            <a:r>
              <a:rPr sz="1200" spc="0" dirty="0">
                <a:latin typeface="Arial"/>
                <a:cs typeface="Arial"/>
              </a:rPr>
              <a:t>t</a:t>
            </a:r>
            <a:r>
              <a:rPr sz="1200" spc="5" dirty="0">
                <a:latin typeface="Arial"/>
                <a:cs typeface="Arial"/>
              </a:rPr>
              <a:t>h</a:t>
            </a:r>
            <a:r>
              <a:rPr sz="1200" spc="0" dirty="0">
                <a:latin typeface="Arial"/>
                <a:cs typeface="Arial"/>
              </a:rPr>
              <a:t>at</a:t>
            </a:r>
            <a:r>
              <a:rPr sz="1200" spc="-10" dirty="0">
                <a:latin typeface="Arial"/>
                <a:cs typeface="Arial"/>
              </a:rPr>
              <a:t> </a:t>
            </a:r>
            <a:r>
              <a:rPr sz="1200" spc="-15" dirty="0">
                <a:latin typeface="Arial"/>
                <a:cs typeface="Arial"/>
              </a:rPr>
              <a:t>w</a:t>
            </a:r>
            <a:r>
              <a:rPr sz="1200" spc="0" dirty="0">
                <a:latin typeface="Arial"/>
                <a:cs typeface="Arial"/>
              </a:rPr>
              <a:t>i</a:t>
            </a:r>
            <a:r>
              <a:rPr sz="1200" spc="-5" dirty="0">
                <a:latin typeface="Arial"/>
                <a:cs typeface="Arial"/>
              </a:rPr>
              <a:t>l</a:t>
            </a:r>
            <a:r>
              <a:rPr sz="1200" spc="0" dirty="0">
                <a:latin typeface="Arial"/>
                <a:cs typeface="Arial"/>
              </a:rPr>
              <a:t>l assist </a:t>
            </a:r>
            <a:r>
              <a:rPr sz="1200" spc="-10" dirty="0">
                <a:latin typeface="Arial"/>
                <a:cs typeface="Arial"/>
              </a:rPr>
              <a:t>y</a:t>
            </a:r>
            <a:r>
              <a:rPr sz="1200" spc="0" dirty="0">
                <a:latin typeface="Arial"/>
                <a:cs typeface="Arial"/>
              </a:rPr>
              <a:t>ou</a:t>
            </a:r>
            <a:r>
              <a:rPr sz="1200" spc="-10" dirty="0">
                <a:latin typeface="Arial"/>
                <a:cs typeface="Arial"/>
              </a:rPr>
              <a:t> </a:t>
            </a:r>
            <a:r>
              <a:rPr sz="1200" spc="0" dirty="0">
                <a:latin typeface="Arial"/>
                <a:cs typeface="Arial"/>
              </a:rPr>
              <a:t>in</a:t>
            </a:r>
            <a:r>
              <a:rPr sz="1200" spc="-10" dirty="0">
                <a:latin typeface="Arial"/>
                <a:cs typeface="Arial"/>
              </a:rPr>
              <a:t> </a:t>
            </a:r>
            <a:r>
              <a:rPr sz="1200" spc="0" dirty="0">
                <a:latin typeface="Arial"/>
                <a:cs typeface="Arial"/>
              </a:rPr>
              <a:t>prepar</a:t>
            </a:r>
            <a:r>
              <a:rPr sz="1200" spc="-10" dirty="0">
                <a:latin typeface="Arial"/>
                <a:cs typeface="Arial"/>
              </a:rPr>
              <a:t>i</a:t>
            </a:r>
            <a:r>
              <a:rPr sz="1200" spc="0" dirty="0">
                <a:latin typeface="Arial"/>
                <a:cs typeface="Arial"/>
              </a:rPr>
              <a:t>ng</a:t>
            </a:r>
            <a:r>
              <a:rPr sz="1200" spc="-45" dirty="0">
                <a:latin typeface="Arial"/>
                <a:cs typeface="Arial"/>
              </a:rPr>
              <a:t> </a:t>
            </a:r>
            <a:r>
              <a:rPr sz="1200" spc="-15" dirty="0">
                <a:latin typeface="Arial"/>
                <a:cs typeface="Arial"/>
              </a:rPr>
              <a:t>y</a:t>
            </a:r>
            <a:r>
              <a:rPr sz="1200" spc="0" dirty="0">
                <a:latin typeface="Arial"/>
                <a:cs typeface="Arial"/>
              </a:rPr>
              <a:t>our bud</a:t>
            </a:r>
            <a:r>
              <a:rPr sz="1200" spc="-10" dirty="0">
                <a:latin typeface="Arial"/>
                <a:cs typeface="Arial"/>
              </a:rPr>
              <a:t>g</a:t>
            </a:r>
            <a:r>
              <a:rPr sz="1200" spc="0" dirty="0">
                <a:latin typeface="Arial"/>
                <a:cs typeface="Arial"/>
              </a:rPr>
              <a:t>et.</a:t>
            </a:r>
            <a:endParaRPr sz="1200" dirty="0">
              <a:latin typeface="Arial"/>
              <a:cs typeface="Arial"/>
            </a:endParaRPr>
          </a:p>
          <a:p>
            <a:pPr marL="756285" marR="12700" lvl="1" indent="-287020">
              <a:lnSpc>
                <a:spcPct val="80000"/>
              </a:lnSpc>
              <a:spcBef>
                <a:spcPts val="285"/>
              </a:spcBef>
              <a:buFont typeface="Arial"/>
              <a:buChar char="–"/>
              <a:tabLst>
                <a:tab pos="756285" algn="l"/>
              </a:tabLst>
            </a:pPr>
            <a:r>
              <a:rPr sz="1200" dirty="0">
                <a:latin typeface="Arial"/>
                <a:cs typeface="Arial"/>
              </a:rPr>
              <a:t>Here</a:t>
            </a:r>
            <a:r>
              <a:rPr sz="1200" spc="-10" dirty="0">
                <a:latin typeface="Arial"/>
                <a:cs typeface="Arial"/>
              </a:rPr>
              <a:t> </a:t>
            </a:r>
            <a:r>
              <a:rPr sz="1200" spc="-15" dirty="0">
                <a:latin typeface="Arial"/>
                <a:cs typeface="Arial"/>
              </a:rPr>
              <a:t>y</a:t>
            </a:r>
            <a:r>
              <a:rPr sz="1200" spc="0" dirty="0">
                <a:latin typeface="Arial"/>
                <a:cs typeface="Arial"/>
              </a:rPr>
              <a:t>ou</a:t>
            </a:r>
            <a:r>
              <a:rPr sz="1200" spc="-10" dirty="0">
                <a:latin typeface="Arial"/>
                <a:cs typeface="Arial"/>
              </a:rPr>
              <a:t> </a:t>
            </a:r>
            <a:r>
              <a:rPr sz="1200" spc="-15" dirty="0">
                <a:latin typeface="Arial"/>
                <a:cs typeface="Arial"/>
              </a:rPr>
              <a:t>w</a:t>
            </a:r>
            <a:r>
              <a:rPr sz="1200" spc="0" dirty="0">
                <a:latin typeface="Arial"/>
                <a:cs typeface="Arial"/>
              </a:rPr>
              <a:t>i</a:t>
            </a:r>
            <a:r>
              <a:rPr sz="1200" spc="-5" dirty="0">
                <a:latin typeface="Arial"/>
                <a:cs typeface="Arial"/>
              </a:rPr>
              <a:t>l</a:t>
            </a:r>
            <a:r>
              <a:rPr sz="1200" spc="0" dirty="0">
                <a:latin typeface="Arial"/>
                <a:cs typeface="Arial"/>
              </a:rPr>
              <a:t>l</a:t>
            </a:r>
            <a:r>
              <a:rPr sz="1200" spc="10" dirty="0">
                <a:latin typeface="Arial"/>
                <a:cs typeface="Arial"/>
              </a:rPr>
              <a:t> </a:t>
            </a:r>
            <a:r>
              <a:rPr sz="1200" spc="0" dirty="0">
                <a:latin typeface="Arial"/>
                <a:cs typeface="Arial"/>
              </a:rPr>
              <a:t>be</a:t>
            </a:r>
            <a:r>
              <a:rPr sz="1200" spc="-20" dirty="0">
                <a:latin typeface="Arial"/>
                <a:cs typeface="Arial"/>
              </a:rPr>
              <a:t> </a:t>
            </a:r>
            <a:r>
              <a:rPr sz="1200" spc="0" dirty="0">
                <a:latin typeface="Arial"/>
                <a:cs typeface="Arial"/>
              </a:rPr>
              <a:t>able</a:t>
            </a:r>
            <a:r>
              <a:rPr sz="1200" spc="-20" dirty="0">
                <a:latin typeface="Arial"/>
                <a:cs typeface="Arial"/>
              </a:rPr>
              <a:t> </a:t>
            </a:r>
            <a:r>
              <a:rPr sz="1200" spc="0" dirty="0">
                <a:latin typeface="Arial"/>
                <a:cs typeface="Arial"/>
              </a:rPr>
              <a:t>to</a:t>
            </a:r>
            <a:r>
              <a:rPr sz="1200" spc="5" dirty="0">
                <a:latin typeface="Arial"/>
                <a:cs typeface="Arial"/>
              </a:rPr>
              <a:t> </a:t>
            </a:r>
            <a:r>
              <a:rPr sz="1200" spc="0" dirty="0">
                <a:latin typeface="Arial"/>
                <a:cs typeface="Arial"/>
              </a:rPr>
              <a:t>t</a:t>
            </a:r>
            <a:r>
              <a:rPr sz="1200" spc="-15" dirty="0">
                <a:latin typeface="Arial"/>
                <a:cs typeface="Arial"/>
              </a:rPr>
              <a:t>y</a:t>
            </a:r>
            <a:r>
              <a:rPr sz="1200" spc="0" dirty="0">
                <a:latin typeface="Arial"/>
                <a:cs typeface="Arial"/>
              </a:rPr>
              <a:t>pe</a:t>
            </a:r>
            <a:r>
              <a:rPr sz="1200" spc="-10" dirty="0">
                <a:latin typeface="Arial"/>
                <a:cs typeface="Arial"/>
              </a:rPr>
              <a:t> </a:t>
            </a:r>
            <a:r>
              <a:rPr sz="1200" spc="0" dirty="0">
                <a:latin typeface="Arial"/>
                <a:cs typeface="Arial"/>
              </a:rPr>
              <a:t>in</a:t>
            </a:r>
            <a:r>
              <a:rPr sz="1200" spc="-10" dirty="0">
                <a:latin typeface="Arial"/>
                <a:cs typeface="Arial"/>
              </a:rPr>
              <a:t> </a:t>
            </a:r>
            <a:r>
              <a:rPr sz="1200" spc="0" dirty="0">
                <a:latin typeface="Arial"/>
                <a:cs typeface="Arial"/>
              </a:rPr>
              <a:t>t</a:t>
            </a:r>
            <a:r>
              <a:rPr sz="1200" spc="5" dirty="0">
                <a:latin typeface="Arial"/>
                <a:cs typeface="Arial"/>
              </a:rPr>
              <a:t>h</a:t>
            </a:r>
            <a:r>
              <a:rPr sz="1200" spc="0" dirty="0">
                <a:latin typeface="Arial"/>
                <a:cs typeface="Arial"/>
              </a:rPr>
              <a:t>e</a:t>
            </a:r>
            <a:r>
              <a:rPr sz="1200" spc="-10" dirty="0">
                <a:latin typeface="Arial"/>
                <a:cs typeface="Arial"/>
              </a:rPr>
              <a:t> </a:t>
            </a:r>
            <a:r>
              <a:rPr sz="1200" spc="0" dirty="0">
                <a:latin typeface="Arial"/>
                <a:cs typeface="Arial"/>
              </a:rPr>
              <a:t>Accounting</a:t>
            </a:r>
            <a:r>
              <a:rPr sz="1200" spc="-45" dirty="0">
                <a:latin typeface="Arial"/>
                <a:cs typeface="Arial"/>
              </a:rPr>
              <a:t> </a:t>
            </a:r>
            <a:r>
              <a:rPr sz="1200" spc="0" dirty="0">
                <a:latin typeface="Arial"/>
                <a:cs typeface="Arial"/>
              </a:rPr>
              <a:t>Unit</a:t>
            </a:r>
            <a:r>
              <a:rPr sz="1200" spc="-10" dirty="0">
                <a:latin typeface="Arial"/>
                <a:cs typeface="Arial"/>
              </a:rPr>
              <a:t> </a:t>
            </a:r>
            <a:r>
              <a:rPr sz="1200" spc="0" dirty="0">
                <a:latin typeface="Arial"/>
                <a:cs typeface="Arial"/>
              </a:rPr>
              <a:t>(AU)</a:t>
            </a:r>
            <a:r>
              <a:rPr sz="1200" spc="-10" dirty="0">
                <a:latin typeface="Arial"/>
                <a:cs typeface="Arial"/>
              </a:rPr>
              <a:t> </a:t>
            </a:r>
            <a:r>
              <a:rPr sz="1200" spc="5" dirty="0">
                <a:latin typeface="Arial"/>
                <a:cs typeface="Arial"/>
              </a:rPr>
              <a:t>o</a:t>
            </a:r>
            <a:r>
              <a:rPr sz="1200" spc="0" dirty="0">
                <a:latin typeface="Arial"/>
                <a:cs typeface="Arial"/>
              </a:rPr>
              <a:t>r the</a:t>
            </a:r>
            <a:r>
              <a:rPr sz="1200" spc="-10" dirty="0">
                <a:latin typeface="Arial"/>
                <a:cs typeface="Arial"/>
              </a:rPr>
              <a:t> </a:t>
            </a:r>
            <a:r>
              <a:rPr sz="1200" spc="0" dirty="0">
                <a:latin typeface="Arial"/>
                <a:cs typeface="Arial"/>
              </a:rPr>
              <a:t>Description</a:t>
            </a:r>
            <a:r>
              <a:rPr sz="1200" spc="-30" dirty="0">
                <a:latin typeface="Arial"/>
                <a:cs typeface="Arial"/>
              </a:rPr>
              <a:t> </a:t>
            </a:r>
            <a:r>
              <a:rPr sz="1200" spc="0" dirty="0">
                <a:latin typeface="Arial"/>
                <a:cs typeface="Arial"/>
              </a:rPr>
              <a:t>to</a:t>
            </a:r>
            <a:r>
              <a:rPr sz="1200" spc="-5" dirty="0">
                <a:latin typeface="Arial"/>
                <a:cs typeface="Arial"/>
              </a:rPr>
              <a:t> </a:t>
            </a:r>
            <a:r>
              <a:rPr sz="1200" spc="0" dirty="0">
                <a:latin typeface="Arial"/>
                <a:cs typeface="Arial"/>
              </a:rPr>
              <a:t>open</a:t>
            </a:r>
            <a:r>
              <a:rPr sz="1200" spc="-30" dirty="0">
                <a:latin typeface="Arial"/>
                <a:cs typeface="Arial"/>
              </a:rPr>
              <a:t> </a:t>
            </a:r>
            <a:r>
              <a:rPr sz="1200" spc="0" dirty="0">
                <a:latin typeface="Arial"/>
                <a:cs typeface="Arial"/>
              </a:rPr>
              <a:t>up</a:t>
            </a:r>
            <a:r>
              <a:rPr sz="1200" spc="-10" dirty="0">
                <a:latin typeface="Arial"/>
                <a:cs typeface="Arial"/>
              </a:rPr>
              <a:t> </a:t>
            </a:r>
            <a:r>
              <a:rPr sz="1200" spc="0" dirty="0">
                <a:latin typeface="Arial"/>
                <a:cs typeface="Arial"/>
              </a:rPr>
              <a:t>t</a:t>
            </a:r>
            <a:r>
              <a:rPr sz="1200" spc="5" dirty="0">
                <a:latin typeface="Arial"/>
                <a:cs typeface="Arial"/>
              </a:rPr>
              <a:t>h</a:t>
            </a:r>
            <a:r>
              <a:rPr sz="1200" spc="0" dirty="0">
                <a:latin typeface="Arial"/>
                <a:cs typeface="Arial"/>
              </a:rPr>
              <a:t>e</a:t>
            </a:r>
            <a:r>
              <a:rPr sz="1200" spc="-20" dirty="0">
                <a:latin typeface="Arial"/>
                <a:cs typeface="Arial"/>
              </a:rPr>
              <a:t> </a:t>
            </a:r>
            <a:r>
              <a:rPr sz="1200" spc="0" dirty="0">
                <a:latin typeface="Arial"/>
                <a:cs typeface="Arial"/>
              </a:rPr>
              <a:t>Bud</a:t>
            </a:r>
            <a:r>
              <a:rPr sz="1200" spc="-10" dirty="0">
                <a:latin typeface="Arial"/>
                <a:cs typeface="Arial"/>
              </a:rPr>
              <a:t>g</a:t>
            </a:r>
            <a:r>
              <a:rPr sz="1200" spc="0" dirty="0">
                <a:latin typeface="Arial"/>
                <a:cs typeface="Arial"/>
              </a:rPr>
              <a:t>et</a:t>
            </a:r>
            <a:r>
              <a:rPr sz="1200" spc="-20" dirty="0">
                <a:latin typeface="Arial"/>
                <a:cs typeface="Arial"/>
              </a:rPr>
              <a:t> </a:t>
            </a:r>
            <a:r>
              <a:rPr sz="1200" spc="-15" dirty="0">
                <a:latin typeface="Arial"/>
                <a:cs typeface="Arial"/>
              </a:rPr>
              <a:t>y</a:t>
            </a:r>
            <a:r>
              <a:rPr sz="1200" spc="0" dirty="0">
                <a:latin typeface="Arial"/>
                <a:cs typeface="Arial"/>
              </a:rPr>
              <a:t>ou </a:t>
            </a:r>
            <a:r>
              <a:rPr sz="1200" spc="-15" dirty="0">
                <a:latin typeface="Arial"/>
                <a:cs typeface="Arial"/>
              </a:rPr>
              <a:t>w</a:t>
            </a:r>
            <a:r>
              <a:rPr sz="1200" spc="0" dirty="0">
                <a:latin typeface="Arial"/>
                <a:cs typeface="Arial"/>
              </a:rPr>
              <a:t>ant to</a:t>
            </a:r>
            <a:r>
              <a:rPr sz="1200" spc="-5" dirty="0">
                <a:latin typeface="Arial"/>
                <a:cs typeface="Arial"/>
              </a:rPr>
              <a:t> </a:t>
            </a:r>
            <a:r>
              <a:rPr sz="1200" spc="0" dirty="0">
                <a:latin typeface="Arial"/>
                <a:cs typeface="Arial"/>
              </a:rPr>
              <a:t>ent</a:t>
            </a:r>
            <a:r>
              <a:rPr sz="1200" spc="5" dirty="0">
                <a:latin typeface="Arial"/>
                <a:cs typeface="Arial"/>
              </a:rPr>
              <a:t>e</a:t>
            </a:r>
            <a:r>
              <a:rPr sz="1200" spc="0" dirty="0">
                <a:latin typeface="Arial"/>
                <a:cs typeface="Arial"/>
              </a:rPr>
              <a:t>r</a:t>
            </a:r>
            <a:endParaRPr sz="1200" dirty="0">
              <a:latin typeface="Arial"/>
              <a:cs typeface="Arial"/>
            </a:endParaRPr>
          </a:p>
          <a:p>
            <a:pPr marL="756285" lvl="1" indent="-287020">
              <a:lnSpc>
                <a:spcPct val="100000"/>
              </a:lnSpc>
              <a:buFont typeface="Arial"/>
              <a:buChar char="–"/>
              <a:tabLst>
                <a:tab pos="756285" algn="l"/>
              </a:tabLst>
            </a:pPr>
            <a:r>
              <a:rPr sz="1200" dirty="0">
                <a:latin typeface="Arial"/>
                <a:cs typeface="Arial"/>
              </a:rPr>
              <a:t>Or</a:t>
            </a:r>
            <a:r>
              <a:rPr sz="1200" spc="5" dirty="0">
                <a:latin typeface="Arial"/>
                <a:cs typeface="Arial"/>
              </a:rPr>
              <a:t> </a:t>
            </a:r>
            <a:r>
              <a:rPr sz="1200" spc="-15" dirty="0">
                <a:latin typeface="Arial"/>
                <a:cs typeface="Arial"/>
              </a:rPr>
              <a:t>y</a:t>
            </a:r>
            <a:r>
              <a:rPr sz="1200" spc="0" dirty="0">
                <a:latin typeface="Arial"/>
                <a:cs typeface="Arial"/>
              </a:rPr>
              <a:t>ou</a:t>
            </a:r>
            <a:r>
              <a:rPr sz="1200" spc="-5" dirty="0">
                <a:latin typeface="Arial"/>
                <a:cs typeface="Arial"/>
              </a:rPr>
              <a:t> </a:t>
            </a:r>
            <a:r>
              <a:rPr sz="1200" spc="0" dirty="0">
                <a:latin typeface="Arial"/>
                <a:cs typeface="Arial"/>
              </a:rPr>
              <a:t>can</a:t>
            </a:r>
            <a:r>
              <a:rPr sz="1200" spc="-10" dirty="0">
                <a:latin typeface="Arial"/>
                <a:cs typeface="Arial"/>
              </a:rPr>
              <a:t> </a:t>
            </a:r>
            <a:r>
              <a:rPr sz="1200" spc="0" dirty="0">
                <a:latin typeface="Arial"/>
                <a:cs typeface="Arial"/>
              </a:rPr>
              <a:t>just</a:t>
            </a:r>
            <a:r>
              <a:rPr sz="1200" spc="-10" dirty="0">
                <a:latin typeface="Arial"/>
                <a:cs typeface="Arial"/>
              </a:rPr>
              <a:t> </a:t>
            </a:r>
            <a:r>
              <a:rPr sz="1200" spc="0" dirty="0">
                <a:latin typeface="Arial"/>
                <a:cs typeface="Arial"/>
              </a:rPr>
              <a:t>hit </a:t>
            </a:r>
            <a:r>
              <a:rPr sz="1200" b="1" spc="0" dirty="0">
                <a:latin typeface="Arial"/>
                <a:cs typeface="Arial"/>
              </a:rPr>
              <a:t>SU</a:t>
            </a:r>
            <a:r>
              <a:rPr sz="1200" b="1" spc="-10" dirty="0">
                <a:latin typeface="Arial"/>
                <a:cs typeface="Arial"/>
              </a:rPr>
              <a:t>BM</a:t>
            </a:r>
            <a:r>
              <a:rPr sz="1200" b="1" spc="0" dirty="0">
                <a:latin typeface="Arial"/>
                <a:cs typeface="Arial"/>
              </a:rPr>
              <a:t>IT</a:t>
            </a:r>
            <a:r>
              <a:rPr sz="1200" b="1" spc="10" dirty="0">
                <a:latin typeface="Arial"/>
                <a:cs typeface="Arial"/>
              </a:rPr>
              <a:t> </a:t>
            </a:r>
            <a:r>
              <a:rPr sz="1200" spc="0" dirty="0">
                <a:latin typeface="Arial"/>
                <a:cs typeface="Arial"/>
              </a:rPr>
              <a:t>b</a:t>
            </a:r>
            <a:r>
              <a:rPr sz="1200" spc="5" dirty="0">
                <a:latin typeface="Arial"/>
                <a:cs typeface="Arial"/>
              </a:rPr>
              <a:t>u</a:t>
            </a:r>
            <a:r>
              <a:rPr sz="1200" spc="0" dirty="0">
                <a:latin typeface="Arial"/>
                <a:cs typeface="Arial"/>
              </a:rPr>
              <a:t>tt</a:t>
            </a:r>
            <a:r>
              <a:rPr sz="1200" spc="5" dirty="0">
                <a:latin typeface="Arial"/>
                <a:cs typeface="Arial"/>
              </a:rPr>
              <a:t>o</a:t>
            </a:r>
            <a:r>
              <a:rPr sz="1200" spc="0" dirty="0">
                <a:latin typeface="Arial"/>
                <a:cs typeface="Arial"/>
              </a:rPr>
              <a:t>n</a:t>
            </a:r>
            <a:r>
              <a:rPr sz="1200" spc="-35" dirty="0">
                <a:latin typeface="Arial"/>
                <a:cs typeface="Arial"/>
              </a:rPr>
              <a:t> </a:t>
            </a:r>
            <a:r>
              <a:rPr sz="1200" spc="10" dirty="0">
                <a:latin typeface="Arial"/>
                <a:cs typeface="Arial"/>
              </a:rPr>
              <a:t>f</a:t>
            </a:r>
            <a:r>
              <a:rPr sz="1200" spc="0" dirty="0">
                <a:latin typeface="Arial"/>
                <a:cs typeface="Arial"/>
              </a:rPr>
              <a:t>or</a:t>
            </a:r>
            <a:r>
              <a:rPr sz="1200" spc="-15" dirty="0">
                <a:latin typeface="Arial"/>
                <a:cs typeface="Arial"/>
              </a:rPr>
              <a:t> </a:t>
            </a:r>
            <a:r>
              <a:rPr sz="1200" spc="0" dirty="0">
                <a:latin typeface="Arial"/>
                <a:cs typeface="Arial"/>
              </a:rPr>
              <a:t>all</a:t>
            </a:r>
            <a:r>
              <a:rPr sz="1200" spc="-15" dirty="0">
                <a:latin typeface="Arial"/>
                <a:cs typeface="Arial"/>
              </a:rPr>
              <a:t> </a:t>
            </a:r>
            <a:r>
              <a:rPr sz="1200" spc="0" dirty="0">
                <a:latin typeface="Arial"/>
                <a:cs typeface="Arial"/>
              </a:rPr>
              <a:t>Accounti</a:t>
            </a:r>
            <a:r>
              <a:rPr sz="1200" spc="-15" dirty="0">
                <a:latin typeface="Arial"/>
                <a:cs typeface="Arial"/>
              </a:rPr>
              <a:t>n</a:t>
            </a:r>
            <a:r>
              <a:rPr sz="1200" spc="0" dirty="0">
                <a:latin typeface="Arial"/>
                <a:cs typeface="Arial"/>
              </a:rPr>
              <a:t>g</a:t>
            </a:r>
            <a:r>
              <a:rPr sz="1200" spc="-35" dirty="0">
                <a:latin typeface="Arial"/>
                <a:cs typeface="Arial"/>
              </a:rPr>
              <a:t> </a:t>
            </a:r>
            <a:r>
              <a:rPr sz="1200" spc="-5" dirty="0">
                <a:latin typeface="Arial"/>
                <a:cs typeface="Arial"/>
              </a:rPr>
              <a:t>U</a:t>
            </a:r>
            <a:r>
              <a:rPr sz="1200" spc="0" dirty="0">
                <a:latin typeface="Arial"/>
                <a:cs typeface="Arial"/>
              </a:rPr>
              <a:t>nits</a:t>
            </a:r>
            <a:r>
              <a:rPr sz="1200" spc="-10" dirty="0">
                <a:latin typeface="Arial"/>
                <a:cs typeface="Arial"/>
              </a:rPr>
              <a:t> </a:t>
            </a:r>
            <a:r>
              <a:rPr sz="1200" spc="-5" dirty="0">
                <a:latin typeface="Arial"/>
                <a:cs typeface="Arial"/>
              </a:rPr>
              <a:t>(</a:t>
            </a:r>
            <a:r>
              <a:rPr sz="1200" spc="0" dirty="0">
                <a:latin typeface="Arial"/>
                <a:cs typeface="Arial"/>
              </a:rPr>
              <a:t>AU)</a:t>
            </a:r>
            <a:r>
              <a:rPr sz="1200" spc="-10" dirty="0">
                <a:latin typeface="Arial"/>
                <a:cs typeface="Arial"/>
              </a:rPr>
              <a:t> </a:t>
            </a:r>
            <a:r>
              <a:rPr sz="1200" spc="0" dirty="0">
                <a:latin typeface="Arial"/>
                <a:cs typeface="Arial"/>
              </a:rPr>
              <a:t>t</a:t>
            </a:r>
            <a:r>
              <a:rPr sz="1200" spc="5" dirty="0">
                <a:latin typeface="Arial"/>
                <a:cs typeface="Arial"/>
              </a:rPr>
              <a:t>h</a:t>
            </a:r>
            <a:r>
              <a:rPr sz="1200" spc="0" dirty="0">
                <a:latin typeface="Arial"/>
                <a:cs typeface="Arial"/>
              </a:rPr>
              <a:t>at</a:t>
            </a:r>
            <a:r>
              <a:rPr sz="1200" spc="-10" dirty="0">
                <a:latin typeface="Arial"/>
                <a:cs typeface="Arial"/>
              </a:rPr>
              <a:t> </a:t>
            </a:r>
            <a:r>
              <a:rPr sz="1200" spc="-15" dirty="0">
                <a:latin typeface="Arial"/>
                <a:cs typeface="Arial"/>
              </a:rPr>
              <a:t>y</a:t>
            </a:r>
            <a:r>
              <a:rPr sz="1200" spc="0" dirty="0">
                <a:latin typeface="Arial"/>
                <a:cs typeface="Arial"/>
              </a:rPr>
              <a:t>ou</a:t>
            </a:r>
            <a:r>
              <a:rPr sz="1200" spc="5" dirty="0">
                <a:latin typeface="Arial"/>
                <a:cs typeface="Arial"/>
              </a:rPr>
              <a:t> </a:t>
            </a:r>
            <a:r>
              <a:rPr sz="1200" spc="0" dirty="0">
                <a:latin typeface="Arial"/>
                <a:cs typeface="Arial"/>
              </a:rPr>
              <a:t>ha</a:t>
            </a:r>
            <a:r>
              <a:rPr sz="1200" spc="-10" dirty="0">
                <a:latin typeface="Arial"/>
                <a:cs typeface="Arial"/>
              </a:rPr>
              <a:t>v</a:t>
            </a:r>
            <a:r>
              <a:rPr sz="1200" spc="0" dirty="0">
                <a:latin typeface="Arial"/>
                <a:cs typeface="Arial"/>
              </a:rPr>
              <a:t>e</a:t>
            </a:r>
            <a:r>
              <a:rPr sz="1200" spc="-20" dirty="0">
                <a:latin typeface="Arial"/>
                <a:cs typeface="Arial"/>
              </a:rPr>
              <a:t> </a:t>
            </a:r>
            <a:r>
              <a:rPr sz="1200" spc="0" dirty="0">
                <a:latin typeface="Arial"/>
                <a:cs typeface="Arial"/>
              </a:rPr>
              <a:t>access</a:t>
            </a:r>
            <a:r>
              <a:rPr sz="1200" spc="-15" dirty="0">
                <a:latin typeface="Arial"/>
                <a:cs typeface="Arial"/>
              </a:rPr>
              <a:t> </a:t>
            </a:r>
            <a:r>
              <a:rPr sz="1200" spc="0" dirty="0">
                <a:latin typeface="Arial"/>
                <a:cs typeface="Arial"/>
              </a:rPr>
              <a:t>to.</a:t>
            </a:r>
            <a:endParaRPr sz="1200" dirty="0">
              <a:latin typeface="Arial"/>
              <a:cs typeface="Arial"/>
            </a:endParaRPr>
          </a:p>
        </p:txBody>
      </p:sp>
      <p:sp>
        <p:nvSpPr>
          <p:cNvPr id="6" name="object 6"/>
          <p:cNvSpPr/>
          <p:nvPr/>
        </p:nvSpPr>
        <p:spPr>
          <a:xfrm>
            <a:off x="3658361" y="3259073"/>
            <a:ext cx="2395728" cy="277367"/>
          </a:xfrm>
          <a:custGeom>
            <a:avLst/>
            <a:gdLst/>
            <a:ahLst/>
            <a:cxnLst/>
            <a:rect l="l" t="t" r="r" b="b"/>
            <a:pathLst>
              <a:path w="2395728" h="277367">
                <a:moveTo>
                  <a:pt x="0" y="277367"/>
                </a:moveTo>
                <a:lnTo>
                  <a:pt x="2395728" y="277367"/>
                </a:lnTo>
                <a:lnTo>
                  <a:pt x="2395728" y="0"/>
                </a:lnTo>
                <a:lnTo>
                  <a:pt x="0" y="0"/>
                </a:lnTo>
                <a:lnTo>
                  <a:pt x="0" y="277367"/>
                </a:lnTo>
                <a:close/>
              </a:path>
            </a:pathLst>
          </a:custGeom>
          <a:solidFill>
            <a:srgbClr val="FFFFFF"/>
          </a:solidFill>
        </p:spPr>
        <p:txBody>
          <a:bodyPr wrap="square" lIns="0" tIns="0" rIns="0" bIns="0" rtlCol="0">
            <a:noAutofit/>
          </a:bodyPr>
          <a:lstStyle/>
          <a:p>
            <a:endParaRPr dirty="0"/>
          </a:p>
        </p:txBody>
      </p:sp>
      <p:sp>
        <p:nvSpPr>
          <p:cNvPr id="7" name="object 7"/>
          <p:cNvSpPr/>
          <p:nvPr/>
        </p:nvSpPr>
        <p:spPr>
          <a:xfrm>
            <a:off x="3658361" y="3259073"/>
            <a:ext cx="2395728" cy="277367"/>
          </a:xfrm>
          <a:custGeom>
            <a:avLst/>
            <a:gdLst/>
            <a:ahLst/>
            <a:cxnLst/>
            <a:rect l="l" t="t" r="r" b="b"/>
            <a:pathLst>
              <a:path w="2395728" h="277367">
                <a:moveTo>
                  <a:pt x="0" y="277367"/>
                </a:moveTo>
                <a:lnTo>
                  <a:pt x="2395728" y="277367"/>
                </a:lnTo>
                <a:lnTo>
                  <a:pt x="2395728" y="0"/>
                </a:lnTo>
                <a:lnTo>
                  <a:pt x="0" y="0"/>
                </a:lnTo>
                <a:lnTo>
                  <a:pt x="0" y="277367"/>
                </a:lnTo>
                <a:close/>
              </a:path>
            </a:pathLst>
          </a:custGeom>
          <a:ln w="19811">
            <a:solidFill>
              <a:srgbClr val="FF0000"/>
            </a:solidFill>
          </a:ln>
        </p:spPr>
        <p:txBody>
          <a:bodyPr wrap="square" lIns="0" tIns="0" rIns="0" bIns="0" rtlCol="0">
            <a:noAutofit/>
          </a:bodyPr>
          <a:lstStyle/>
          <a:p>
            <a:endParaRPr dirty="0"/>
          </a:p>
        </p:txBody>
      </p:sp>
      <p:sp>
        <p:nvSpPr>
          <p:cNvPr id="8" name="object 8"/>
          <p:cNvSpPr txBox="1"/>
          <p:nvPr/>
        </p:nvSpPr>
        <p:spPr>
          <a:xfrm>
            <a:off x="4133850" y="3301238"/>
            <a:ext cx="1444625" cy="194310"/>
          </a:xfrm>
          <a:prstGeom prst="rect">
            <a:avLst/>
          </a:prstGeom>
        </p:spPr>
        <p:txBody>
          <a:bodyPr vert="horz" wrap="square" lIns="0" tIns="0" rIns="0" bIns="0" rtlCol="0">
            <a:noAutofit/>
          </a:bodyPr>
          <a:lstStyle/>
          <a:p>
            <a:pPr marL="12700">
              <a:lnSpc>
                <a:spcPct val="100000"/>
              </a:lnSpc>
            </a:pPr>
            <a:r>
              <a:rPr sz="1200" dirty="0">
                <a:latin typeface="Arial"/>
                <a:cs typeface="Arial"/>
              </a:rPr>
              <a:t>Accounti</a:t>
            </a:r>
            <a:r>
              <a:rPr sz="1200" spc="-10" dirty="0">
                <a:latin typeface="Arial"/>
                <a:cs typeface="Arial"/>
              </a:rPr>
              <a:t>n</a:t>
            </a:r>
            <a:r>
              <a:rPr sz="1200" spc="0" dirty="0">
                <a:latin typeface="Arial"/>
                <a:cs typeface="Arial"/>
              </a:rPr>
              <a:t>g</a:t>
            </a:r>
            <a:r>
              <a:rPr sz="1200" spc="-30" dirty="0">
                <a:latin typeface="Arial"/>
                <a:cs typeface="Arial"/>
              </a:rPr>
              <a:t> </a:t>
            </a:r>
            <a:r>
              <a:rPr sz="1200" spc="0" dirty="0">
                <a:latin typeface="Arial"/>
                <a:cs typeface="Arial"/>
              </a:rPr>
              <a:t>Unit</a:t>
            </a:r>
            <a:r>
              <a:rPr sz="1200" spc="-10" dirty="0">
                <a:latin typeface="Arial"/>
                <a:cs typeface="Arial"/>
              </a:rPr>
              <a:t> </a:t>
            </a:r>
            <a:r>
              <a:rPr sz="1200" spc="0" dirty="0">
                <a:latin typeface="Arial"/>
                <a:cs typeface="Arial"/>
              </a:rPr>
              <a:t>(AU)</a:t>
            </a:r>
            <a:endParaRPr sz="1200" dirty="0">
              <a:latin typeface="Arial"/>
              <a:cs typeface="Arial"/>
            </a:endParaRPr>
          </a:p>
        </p:txBody>
      </p:sp>
      <p:sp>
        <p:nvSpPr>
          <p:cNvPr id="9" name="object 9"/>
          <p:cNvSpPr/>
          <p:nvPr/>
        </p:nvSpPr>
        <p:spPr>
          <a:xfrm>
            <a:off x="3539490" y="3545585"/>
            <a:ext cx="2514600" cy="231647"/>
          </a:xfrm>
          <a:custGeom>
            <a:avLst/>
            <a:gdLst/>
            <a:ahLst/>
            <a:cxnLst/>
            <a:rect l="l" t="t" r="r" b="b"/>
            <a:pathLst>
              <a:path w="2514600" h="231648">
                <a:moveTo>
                  <a:pt x="0" y="231647"/>
                </a:moveTo>
                <a:lnTo>
                  <a:pt x="14272" y="195023"/>
                </a:lnTo>
                <a:lnTo>
                  <a:pt x="54014" y="163226"/>
                </a:lnTo>
                <a:lnTo>
                  <a:pt x="97759" y="143691"/>
                </a:lnTo>
                <a:lnTo>
                  <a:pt x="151287" y="128744"/>
                </a:lnTo>
                <a:lnTo>
                  <a:pt x="191446" y="121724"/>
                </a:lnTo>
                <a:lnTo>
                  <a:pt x="234512" y="117338"/>
                </a:lnTo>
                <a:lnTo>
                  <a:pt x="279908" y="115824"/>
                </a:lnTo>
                <a:lnTo>
                  <a:pt x="943101" y="115824"/>
                </a:lnTo>
                <a:lnTo>
                  <a:pt x="966054" y="115440"/>
                </a:lnTo>
                <a:lnTo>
                  <a:pt x="1010357" y="112460"/>
                </a:lnTo>
                <a:lnTo>
                  <a:pt x="1052042" y="106727"/>
                </a:lnTo>
                <a:lnTo>
                  <a:pt x="1090532" y="98480"/>
                </a:lnTo>
                <a:lnTo>
                  <a:pt x="1141015" y="81915"/>
                </a:lnTo>
                <a:lnTo>
                  <a:pt x="1181066" y="61028"/>
                </a:lnTo>
                <a:lnTo>
                  <a:pt x="1214873" y="27846"/>
                </a:lnTo>
                <a:lnTo>
                  <a:pt x="1223010" y="0"/>
                </a:lnTo>
                <a:lnTo>
                  <a:pt x="1223938" y="9504"/>
                </a:lnTo>
                <a:lnTo>
                  <a:pt x="1245010" y="45100"/>
                </a:lnTo>
                <a:lnTo>
                  <a:pt x="1277024" y="68421"/>
                </a:lnTo>
                <a:lnTo>
                  <a:pt x="1320769" y="87956"/>
                </a:lnTo>
                <a:lnTo>
                  <a:pt x="1374297" y="102903"/>
                </a:lnTo>
                <a:lnTo>
                  <a:pt x="1414456" y="109923"/>
                </a:lnTo>
                <a:lnTo>
                  <a:pt x="1457522" y="114309"/>
                </a:lnTo>
                <a:lnTo>
                  <a:pt x="1502918" y="115824"/>
                </a:lnTo>
                <a:lnTo>
                  <a:pt x="2234692" y="115824"/>
                </a:lnTo>
                <a:lnTo>
                  <a:pt x="2257644" y="116207"/>
                </a:lnTo>
                <a:lnTo>
                  <a:pt x="2301947" y="119187"/>
                </a:lnTo>
                <a:lnTo>
                  <a:pt x="2343632" y="124920"/>
                </a:lnTo>
                <a:lnTo>
                  <a:pt x="2382122" y="133167"/>
                </a:lnTo>
                <a:lnTo>
                  <a:pt x="2432605" y="149733"/>
                </a:lnTo>
                <a:lnTo>
                  <a:pt x="2472656" y="170619"/>
                </a:lnTo>
                <a:lnTo>
                  <a:pt x="2506463" y="203801"/>
                </a:lnTo>
                <a:lnTo>
                  <a:pt x="2513671" y="222143"/>
                </a:lnTo>
                <a:lnTo>
                  <a:pt x="2514600" y="231647"/>
                </a:lnTo>
              </a:path>
            </a:pathLst>
          </a:custGeom>
          <a:ln w="28956">
            <a:solidFill>
              <a:srgbClr val="FF0000"/>
            </a:solidFill>
          </a:ln>
        </p:spPr>
        <p:txBody>
          <a:bodyPr wrap="square" lIns="0" tIns="0" rIns="0" bIns="0" rtlCol="0">
            <a:noAutofit/>
          </a:bodyPr>
          <a:lstStyle/>
          <a:p>
            <a:endParaRPr dirty="0"/>
          </a:p>
        </p:txBody>
      </p:sp>
      <p:sp>
        <p:nvSpPr>
          <p:cNvPr id="10" name="object 10"/>
          <p:cNvSpPr/>
          <p:nvPr/>
        </p:nvSpPr>
        <p:spPr>
          <a:xfrm>
            <a:off x="6238240" y="1896236"/>
            <a:ext cx="1687321" cy="1947671"/>
          </a:xfrm>
          <a:custGeom>
            <a:avLst/>
            <a:gdLst/>
            <a:ahLst/>
            <a:cxnLst/>
            <a:rect l="l" t="t" r="r" b="b"/>
            <a:pathLst>
              <a:path w="1687321" h="1947672">
                <a:moveTo>
                  <a:pt x="1570482" y="1877060"/>
                </a:moveTo>
                <a:lnTo>
                  <a:pt x="1562354" y="1881124"/>
                </a:lnTo>
                <a:lnTo>
                  <a:pt x="1559687" y="1888744"/>
                </a:lnTo>
                <a:lnTo>
                  <a:pt x="1557146" y="1896237"/>
                </a:lnTo>
                <a:lnTo>
                  <a:pt x="1561211" y="1904492"/>
                </a:lnTo>
                <a:lnTo>
                  <a:pt x="1568704" y="1907158"/>
                </a:lnTo>
                <a:lnTo>
                  <a:pt x="1687321" y="1947671"/>
                </a:lnTo>
                <a:lnTo>
                  <a:pt x="1685046" y="1935480"/>
                </a:lnTo>
                <a:lnTo>
                  <a:pt x="1657604" y="1935480"/>
                </a:lnTo>
                <a:lnTo>
                  <a:pt x="1622508" y="1894904"/>
                </a:lnTo>
                <a:lnTo>
                  <a:pt x="1570482" y="1877060"/>
                </a:lnTo>
                <a:close/>
              </a:path>
              <a:path w="1687321" h="1947672">
                <a:moveTo>
                  <a:pt x="1622508" y="1894904"/>
                </a:moveTo>
                <a:lnTo>
                  <a:pt x="1657604" y="1935480"/>
                </a:lnTo>
                <a:lnTo>
                  <a:pt x="1665566" y="1928621"/>
                </a:lnTo>
                <a:lnTo>
                  <a:pt x="1654302" y="1928621"/>
                </a:lnTo>
                <a:lnTo>
                  <a:pt x="1649753" y="1904216"/>
                </a:lnTo>
                <a:lnTo>
                  <a:pt x="1622508" y="1894904"/>
                </a:lnTo>
                <a:close/>
              </a:path>
              <a:path w="1687321" h="1947672">
                <a:moveTo>
                  <a:pt x="1655317" y="1811401"/>
                </a:moveTo>
                <a:lnTo>
                  <a:pt x="1647443" y="1812925"/>
                </a:lnTo>
                <a:lnTo>
                  <a:pt x="1639569" y="1814321"/>
                </a:lnTo>
                <a:lnTo>
                  <a:pt x="1634363" y="1821942"/>
                </a:lnTo>
                <a:lnTo>
                  <a:pt x="1635887" y="1829815"/>
                </a:lnTo>
                <a:lnTo>
                  <a:pt x="1644494" y="1875999"/>
                </a:lnTo>
                <a:lnTo>
                  <a:pt x="1679575" y="1916557"/>
                </a:lnTo>
                <a:lnTo>
                  <a:pt x="1657604" y="1935480"/>
                </a:lnTo>
                <a:lnTo>
                  <a:pt x="1685046" y="1935480"/>
                </a:lnTo>
                <a:lnTo>
                  <a:pt x="1664335" y="1824482"/>
                </a:lnTo>
                <a:lnTo>
                  <a:pt x="1662811" y="1816608"/>
                </a:lnTo>
                <a:lnTo>
                  <a:pt x="1655317" y="1811401"/>
                </a:lnTo>
                <a:close/>
              </a:path>
              <a:path w="1687321" h="1947672">
                <a:moveTo>
                  <a:pt x="1649753" y="1904216"/>
                </a:moveTo>
                <a:lnTo>
                  <a:pt x="1654302" y="1928621"/>
                </a:lnTo>
                <a:lnTo>
                  <a:pt x="1673225" y="1912239"/>
                </a:lnTo>
                <a:lnTo>
                  <a:pt x="1649753" y="1904216"/>
                </a:lnTo>
                <a:close/>
              </a:path>
              <a:path w="1687321" h="1947672">
                <a:moveTo>
                  <a:pt x="1644494" y="1875999"/>
                </a:moveTo>
                <a:lnTo>
                  <a:pt x="1649753" y="1904216"/>
                </a:lnTo>
                <a:lnTo>
                  <a:pt x="1673225" y="1912239"/>
                </a:lnTo>
                <a:lnTo>
                  <a:pt x="1654302" y="1928621"/>
                </a:lnTo>
                <a:lnTo>
                  <a:pt x="1665566" y="1928621"/>
                </a:lnTo>
                <a:lnTo>
                  <a:pt x="1679575" y="1916557"/>
                </a:lnTo>
                <a:lnTo>
                  <a:pt x="1644494" y="1875999"/>
                </a:lnTo>
                <a:close/>
              </a:path>
              <a:path w="1687321" h="1947672">
                <a:moveTo>
                  <a:pt x="21844" y="0"/>
                </a:moveTo>
                <a:lnTo>
                  <a:pt x="0" y="19050"/>
                </a:lnTo>
                <a:lnTo>
                  <a:pt x="1622508" y="1894904"/>
                </a:lnTo>
                <a:lnTo>
                  <a:pt x="1649753" y="1904216"/>
                </a:lnTo>
                <a:lnTo>
                  <a:pt x="1644494" y="1875999"/>
                </a:lnTo>
                <a:lnTo>
                  <a:pt x="21844" y="0"/>
                </a:lnTo>
                <a:close/>
              </a:path>
            </a:pathLst>
          </a:custGeom>
          <a:solidFill>
            <a:srgbClr val="FF0000"/>
          </a:solidFill>
        </p:spPr>
        <p:txBody>
          <a:bodyPr wrap="square" lIns="0" tIns="0" rIns="0" bIns="0" rtlCol="0">
            <a:noAutofit/>
          </a:bodyPr>
          <a:lstStyle/>
          <a:p>
            <a:endParaRPr dirty="0"/>
          </a:p>
        </p:txBody>
      </p:sp>
      <p:sp>
        <p:nvSpPr>
          <p:cNvPr id="11" name="object 11"/>
          <p:cNvSpPr/>
          <p:nvPr/>
        </p:nvSpPr>
        <p:spPr>
          <a:xfrm>
            <a:off x="193547" y="4088891"/>
            <a:ext cx="8188452" cy="2631948"/>
          </a:xfrm>
          <a:prstGeom prst="rect">
            <a:avLst/>
          </a:prstGeom>
          <a:blipFill>
            <a:blip r:embed="rId3" cstate="print"/>
            <a:stretch>
              <a:fillRect/>
            </a:stretch>
          </a:blipFill>
        </p:spPr>
        <p:txBody>
          <a:bodyPr wrap="square" lIns="0" tIns="0" rIns="0" bIns="0" rtlCol="0">
            <a:noAutofit/>
          </a:bodyPr>
          <a:lstStyle/>
          <a:p>
            <a:endParaRPr dirty="0"/>
          </a:p>
        </p:txBody>
      </p:sp>
      <p:sp>
        <p:nvSpPr>
          <p:cNvPr id="12" name="object 12"/>
          <p:cNvSpPr/>
          <p:nvPr/>
        </p:nvSpPr>
        <p:spPr>
          <a:xfrm>
            <a:off x="6054090" y="5005578"/>
            <a:ext cx="2133600" cy="461772"/>
          </a:xfrm>
          <a:custGeom>
            <a:avLst/>
            <a:gdLst/>
            <a:ahLst/>
            <a:cxnLst/>
            <a:rect l="l" t="t" r="r" b="b"/>
            <a:pathLst>
              <a:path w="2133600" h="461772">
                <a:moveTo>
                  <a:pt x="0" y="461772"/>
                </a:moveTo>
                <a:lnTo>
                  <a:pt x="2133600" y="461772"/>
                </a:lnTo>
                <a:lnTo>
                  <a:pt x="2133600" y="0"/>
                </a:lnTo>
                <a:lnTo>
                  <a:pt x="0" y="0"/>
                </a:lnTo>
                <a:lnTo>
                  <a:pt x="0" y="461772"/>
                </a:lnTo>
                <a:close/>
              </a:path>
            </a:pathLst>
          </a:custGeom>
          <a:solidFill>
            <a:srgbClr val="FFFFFF"/>
          </a:solidFill>
        </p:spPr>
        <p:txBody>
          <a:bodyPr wrap="square" lIns="0" tIns="0" rIns="0" bIns="0" rtlCol="0">
            <a:noAutofit/>
          </a:bodyPr>
          <a:lstStyle/>
          <a:p>
            <a:endParaRPr dirty="0"/>
          </a:p>
        </p:txBody>
      </p:sp>
      <p:sp>
        <p:nvSpPr>
          <p:cNvPr id="13" name="object 13"/>
          <p:cNvSpPr/>
          <p:nvPr/>
        </p:nvSpPr>
        <p:spPr>
          <a:xfrm>
            <a:off x="6054090" y="5005578"/>
            <a:ext cx="2133600" cy="461772"/>
          </a:xfrm>
          <a:custGeom>
            <a:avLst/>
            <a:gdLst/>
            <a:ahLst/>
            <a:cxnLst/>
            <a:rect l="l" t="t" r="r" b="b"/>
            <a:pathLst>
              <a:path w="2133600" h="461772">
                <a:moveTo>
                  <a:pt x="0" y="461772"/>
                </a:moveTo>
                <a:lnTo>
                  <a:pt x="2133600" y="461772"/>
                </a:lnTo>
                <a:lnTo>
                  <a:pt x="2133600" y="0"/>
                </a:lnTo>
                <a:lnTo>
                  <a:pt x="0" y="0"/>
                </a:lnTo>
                <a:lnTo>
                  <a:pt x="0" y="461772"/>
                </a:lnTo>
                <a:close/>
              </a:path>
            </a:pathLst>
          </a:custGeom>
          <a:ln w="19811">
            <a:solidFill>
              <a:srgbClr val="FF0000"/>
            </a:solidFill>
          </a:ln>
        </p:spPr>
        <p:txBody>
          <a:bodyPr wrap="square" lIns="0" tIns="0" rIns="0" bIns="0" rtlCol="0">
            <a:noAutofit/>
          </a:bodyPr>
          <a:lstStyle/>
          <a:p>
            <a:endParaRPr dirty="0"/>
          </a:p>
        </p:txBody>
      </p:sp>
      <p:sp>
        <p:nvSpPr>
          <p:cNvPr id="14" name="object 14"/>
          <p:cNvSpPr txBox="1"/>
          <p:nvPr/>
        </p:nvSpPr>
        <p:spPr>
          <a:xfrm>
            <a:off x="6188202" y="5049011"/>
            <a:ext cx="1861820" cy="377190"/>
          </a:xfrm>
          <a:prstGeom prst="rect">
            <a:avLst/>
          </a:prstGeom>
        </p:spPr>
        <p:txBody>
          <a:bodyPr vert="horz" wrap="square" lIns="0" tIns="0" rIns="0" bIns="0" rtlCol="0">
            <a:noAutofit/>
          </a:bodyPr>
          <a:lstStyle/>
          <a:p>
            <a:pPr marL="12700">
              <a:lnSpc>
                <a:spcPct val="100000"/>
              </a:lnSpc>
            </a:pPr>
            <a:r>
              <a:rPr sz="1200" dirty="0">
                <a:latin typeface="Arial"/>
                <a:cs typeface="Arial"/>
              </a:rPr>
              <a:t>Ent</a:t>
            </a:r>
            <a:r>
              <a:rPr sz="1200" spc="5" dirty="0">
                <a:latin typeface="Arial"/>
                <a:cs typeface="Arial"/>
              </a:rPr>
              <a:t>e</a:t>
            </a:r>
            <a:r>
              <a:rPr sz="1200" spc="0" dirty="0">
                <a:latin typeface="Arial"/>
                <a:cs typeface="Arial"/>
              </a:rPr>
              <a:t>r</a:t>
            </a:r>
            <a:r>
              <a:rPr sz="1200" spc="-15" dirty="0">
                <a:latin typeface="Arial"/>
                <a:cs typeface="Arial"/>
              </a:rPr>
              <a:t> </a:t>
            </a:r>
            <a:r>
              <a:rPr sz="1200" spc="0" dirty="0">
                <a:latin typeface="Arial"/>
                <a:cs typeface="Arial"/>
              </a:rPr>
              <a:t>na</a:t>
            </a:r>
            <a:r>
              <a:rPr sz="1200" spc="5" dirty="0">
                <a:latin typeface="Arial"/>
                <a:cs typeface="Arial"/>
              </a:rPr>
              <a:t>m</a:t>
            </a:r>
            <a:r>
              <a:rPr sz="1200" spc="0" dirty="0">
                <a:latin typeface="Arial"/>
                <a:cs typeface="Arial"/>
              </a:rPr>
              <a:t>e</a:t>
            </a:r>
            <a:r>
              <a:rPr sz="1200" spc="-30" dirty="0">
                <a:latin typeface="Arial"/>
                <a:cs typeface="Arial"/>
              </a:rPr>
              <a:t> </a:t>
            </a:r>
            <a:r>
              <a:rPr sz="1200" spc="0" dirty="0">
                <a:latin typeface="Arial"/>
                <a:cs typeface="Arial"/>
              </a:rPr>
              <a:t>of</a:t>
            </a:r>
            <a:r>
              <a:rPr sz="1200" spc="-70" dirty="0">
                <a:latin typeface="Arial"/>
                <a:cs typeface="Arial"/>
              </a:rPr>
              <a:t> </a:t>
            </a:r>
            <a:r>
              <a:rPr sz="1200" spc="0" dirty="0">
                <a:latin typeface="Arial"/>
                <a:cs typeface="Arial"/>
              </a:rPr>
              <a:t>AU</a:t>
            </a:r>
            <a:r>
              <a:rPr sz="1200" spc="-15" dirty="0">
                <a:latin typeface="Arial"/>
                <a:cs typeface="Arial"/>
              </a:rPr>
              <a:t> y</a:t>
            </a:r>
            <a:r>
              <a:rPr sz="1200" spc="0" dirty="0">
                <a:latin typeface="Arial"/>
                <a:cs typeface="Arial"/>
              </a:rPr>
              <a:t>ou </a:t>
            </a:r>
            <a:r>
              <a:rPr sz="1200" spc="5" dirty="0">
                <a:latin typeface="Arial"/>
                <a:cs typeface="Arial"/>
              </a:rPr>
              <a:t>h</a:t>
            </a:r>
            <a:r>
              <a:rPr sz="1200" spc="0" dirty="0">
                <a:latin typeface="Arial"/>
                <a:cs typeface="Arial"/>
              </a:rPr>
              <a:t>ere</a:t>
            </a:r>
            <a:endParaRPr sz="1200" dirty="0">
              <a:latin typeface="Arial"/>
              <a:cs typeface="Arial"/>
            </a:endParaRPr>
          </a:p>
          <a:p>
            <a:pPr marL="68580">
              <a:lnSpc>
                <a:spcPct val="100000"/>
              </a:lnSpc>
            </a:pPr>
            <a:r>
              <a:rPr sz="1200" dirty="0">
                <a:latin typeface="Arial"/>
                <a:cs typeface="Arial"/>
              </a:rPr>
              <a:t>if</a:t>
            </a:r>
            <a:r>
              <a:rPr sz="1200" spc="-5" dirty="0">
                <a:latin typeface="Arial"/>
                <a:cs typeface="Arial"/>
              </a:rPr>
              <a:t> </a:t>
            </a:r>
            <a:r>
              <a:rPr sz="1200" spc="-15" dirty="0">
                <a:latin typeface="Arial"/>
                <a:cs typeface="Arial"/>
              </a:rPr>
              <a:t>y</a:t>
            </a:r>
            <a:r>
              <a:rPr sz="1200" spc="0" dirty="0">
                <a:latin typeface="Arial"/>
                <a:cs typeface="Arial"/>
              </a:rPr>
              <a:t>ou</a:t>
            </a:r>
            <a:r>
              <a:rPr sz="1200" spc="5" dirty="0">
                <a:latin typeface="Arial"/>
                <a:cs typeface="Arial"/>
              </a:rPr>
              <a:t> </a:t>
            </a:r>
            <a:r>
              <a:rPr sz="1200" spc="0" dirty="0">
                <a:latin typeface="Arial"/>
                <a:cs typeface="Arial"/>
              </a:rPr>
              <a:t>do</a:t>
            </a:r>
            <a:r>
              <a:rPr sz="1200" spc="-20" dirty="0">
                <a:latin typeface="Arial"/>
                <a:cs typeface="Arial"/>
              </a:rPr>
              <a:t> </a:t>
            </a:r>
            <a:r>
              <a:rPr sz="1200" spc="0" dirty="0">
                <a:latin typeface="Arial"/>
                <a:cs typeface="Arial"/>
              </a:rPr>
              <a:t>n</a:t>
            </a:r>
            <a:r>
              <a:rPr sz="1200" spc="5" dirty="0">
                <a:latin typeface="Arial"/>
                <a:cs typeface="Arial"/>
              </a:rPr>
              <a:t>o</a:t>
            </a:r>
            <a:r>
              <a:rPr sz="1200" spc="0" dirty="0">
                <a:latin typeface="Arial"/>
                <a:cs typeface="Arial"/>
              </a:rPr>
              <a:t>t</a:t>
            </a:r>
            <a:r>
              <a:rPr sz="1200" spc="-10" dirty="0">
                <a:latin typeface="Arial"/>
                <a:cs typeface="Arial"/>
              </a:rPr>
              <a:t> </a:t>
            </a:r>
            <a:r>
              <a:rPr sz="1200" spc="0" dirty="0">
                <a:latin typeface="Arial"/>
                <a:cs typeface="Arial"/>
              </a:rPr>
              <a:t>know</a:t>
            </a:r>
            <a:r>
              <a:rPr sz="1200" spc="-30" dirty="0">
                <a:latin typeface="Arial"/>
                <a:cs typeface="Arial"/>
              </a:rPr>
              <a:t> </a:t>
            </a:r>
            <a:r>
              <a:rPr sz="1200" spc="0" dirty="0">
                <a:latin typeface="Arial"/>
                <a:cs typeface="Arial"/>
              </a:rPr>
              <a:t>the</a:t>
            </a:r>
            <a:r>
              <a:rPr sz="1200" spc="-80" dirty="0">
                <a:latin typeface="Arial"/>
                <a:cs typeface="Arial"/>
              </a:rPr>
              <a:t> </a:t>
            </a:r>
            <a:r>
              <a:rPr sz="1200" spc="0" dirty="0">
                <a:latin typeface="Arial"/>
                <a:cs typeface="Arial"/>
              </a:rPr>
              <a:t>AU</a:t>
            </a:r>
            <a:endParaRPr sz="1200" dirty="0">
              <a:latin typeface="Arial"/>
              <a:cs typeface="Arial"/>
            </a:endParaRPr>
          </a:p>
        </p:txBody>
      </p:sp>
      <p:sp>
        <p:nvSpPr>
          <p:cNvPr id="15" name="object 15"/>
          <p:cNvSpPr/>
          <p:nvPr/>
        </p:nvSpPr>
        <p:spPr>
          <a:xfrm>
            <a:off x="6477761" y="5578724"/>
            <a:ext cx="1370829" cy="237621"/>
          </a:xfrm>
          <a:custGeom>
            <a:avLst/>
            <a:gdLst/>
            <a:ahLst/>
            <a:cxnLst/>
            <a:rect l="l" t="t" r="r" b="b"/>
            <a:pathLst>
              <a:path w="1370829" h="237621">
                <a:moveTo>
                  <a:pt x="0" y="237621"/>
                </a:moveTo>
                <a:lnTo>
                  <a:pt x="7138" y="191788"/>
                </a:lnTo>
                <a:lnTo>
                  <a:pt x="26754" y="153431"/>
                </a:lnTo>
                <a:lnTo>
                  <a:pt x="56147" y="125777"/>
                </a:lnTo>
                <a:lnTo>
                  <a:pt x="92618" y="112053"/>
                </a:lnTo>
                <a:lnTo>
                  <a:pt x="580897" y="111129"/>
                </a:lnTo>
                <a:lnTo>
                  <a:pt x="594145" y="110138"/>
                </a:lnTo>
                <a:lnTo>
                  <a:pt x="630549" y="96233"/>
                </a:lnTo>
                <a:lnTo>
                  <a:pt x="659843" y="68436"/>
                </a:lnTo>
                <a:lnTo>
                  <a:pt x="679329" y="29973"/>
                </a:lnTo>
                <a:lnTo>
                  <a:pt x="685537" y="0"/>
                </a:lnTo>
                <a:lnTo>
                  <a:pt x="686660" y="13520"/>
                </a:lnTo>
                <a:lnTo>
                  <a:pt x="700247" y="52615"/>
                </a:lnTo>
                <a:lnTo>
                  <a:pt x="726637" y="85335"/>
                </a:lnTo>
                <a:lnTo>
                  <a:pt x="762579" y="106310"/>
                </a:lnTo>
                <a:lnTo>
                  <a:pt x="1266189" y="111129"/>
                </a:lnTo>
                <a:lnTo>
                  <a:pt x="1279437" y="112120"/>
                </a:lnTo>
                <a:lnTo>
                  <a:pt x="1315841" y="126026"/>
                </a:lnTo>
                <a:lnTo>
                  <a:pt x="1345135" y="153823"/>
                </a:lnTo>
                <a:lnTo>
                  <a:pt x="1364621" y="192285"/>
                </a:lnTo>
                <a:lnTo>
                  <a:pt x="1368470" y="206919"/>
                </a:lnTo>
                <a:lnTo>
                  <a:pt x="1370829" y="222259"/>
                </a:lnTo>
              </a:path>
            </a:pathLst>
          </a:custGeom>
          <a:ln w="28956">
            <a:solidFill>
              <a:srgbClr val="FF0000"/>
            </a:solidFill>
          </a:ln>
        </p:spPr>
        <p:txBody>
          <a:bodyPr wrap="square" lIns="0" tIns="0" rIns="0" bIns="0" rtlCol="0">
            <a:noAutofit/>
          </a:bodyPr>
          <a:lstStyle/>
          <a:p>
            <a:endParaRPr dirty="0"/>
          </a:p>
        </p:txBody>
      </p:sp>
      <p:sp>
        <p:nvSpPr>
          <p:cNvPr id="16" name="object 16"/>
          <p:cNvSpPr/>
          <p:nvPr/>
        </p:nvSpPr>
        <p:spPr>
          <a:xfrm>
            <a:off x="3316859" y="5436742"/>
            <a:ext cx="2755900" cy="857059"/>
          </a:xfrm>
          <a:custGeom>
            <a:avLst/>
            <a:gdLst/>
            <a:ahLst/>
            <a:cxnLst/>
            <a:rect l="l" t="t" r="r" b="b"/>
            <a:pathLst>
              <a:path w="2755900" h="857059">
                <a:moveTo>
                  <a:pt x="100711" y="727862"/>
                </a:moveTo>
                <a:lnTo>
                  <a:pt x="91566" y="728129"/>
                </a:lnTo>
                <a:lnTo>
                  <a:pt x="0" y="825169"/>
                </a:lnTo>
                <a:lnTo>
                  <a:pt x="129539" y="857059"/>
                </a:lnTo>
                <a:lnTo>
                  <a:pt x="137413" y="852309"/>
                </a:lnTo>
                <a:lnTo>
                  <a:pt x="141224" y="836790"/>
                </a:lnTo>
                <a:lnTo>
                  <a:pt x="137726" y="830948"/>
                </a:lnTo>
                <a:lnTo>
                  <a:pt x="31750" y="830948"/>
                </a:lnTo>
                <a:lnTo>
                  <a:pt x="23494" y="803173"/>
                </a:lnTo>
                <a:lnTo>
                  <a:pt x="74886" y="788022"/>
                </a:lnTo>
                <a:lnTo>
                  <a:pt x="112649" y="747991"/>
                </a:lnTo>
                <a:lnTo>
                  <a:pt x="112394" y="738835"/>
                </a:lnTo>
                <a:lnTo>
                  <a:pt x="100711" y="727862"/>
                </a:lnTo>
                <a:close/>
              </a:path>
              <a:path w="2755900" h="857059">
                <a:moveTo>
                  <a:pt x="74886" y="788022"/>
                </a:moveTo>
                <a:lnTo>
                  <a:pt x="23494" y="803173"/>
                </a:lnTo>
                <a:lnTo>
                  <a:pt x="31750" y="830948"/>
                </a:lnTo>
                <a:lnTo>
                  <a:pt x="45187" y="826985"/>
                </a:lnTo>
                <a:lnTo>
                  <a:pt x="38100" y="826985"/>
                </a:lnTo>
                <a:lnTo>
                  <a:pt x="31114" y="802995"/>
                </a:lnTo>
                <a:lnTo>
                  <a:pt x="60749" y="802995"/>
                </a:lnTo>
                <a:lnTo>
                  <a:pt x="74886" y="788022"/>
                </a:lnTo>
                <a:close/>
              </a:path>
              <a:path w="2755900" h="857059">
                <a:moveTo>
                  <a:pt x="83128" y="815798"/>
                </a:moveTo>
                <a:lnTo>
                  <a:pt x="31750" y="830948"/>
                </a:lnTo>
                <a:lnTo>
                  <a:pt x="137726" y="830948"/>
                </a:lnTo>
                <a:lnTo>
                  <a:pt x="136525" y="828941"/>
                </a:lnTo>
                <a:lnTo>
                  <a:pt x="83128" y="815798"/>
                </a:lnTo>
                <a:close/>
              </a:path>
              <a:path w="2755900" h="857059">
                <a:moveTo>
                  <a:pt x="31114" y="802995"/>
                </a:moveTo>
                <a:lnTo>
                  <a:pt x="38100" y="826985"/>
                </a:lnTo>
                <a:lnTo>
                  <a:pt x="55161" y="808914"/>
                </a:lnTo>
                <a:lnTo>
                  <a:pt x="31114" y="802995"/>
                </a:lnTo>
                <a:close/>
              </a:path>
              <a:path w="2755900" h="857059">
                <a:moveTo>
                  <a:pt x="55161" y="808914"/>
                </a:moveTo>
                <a:lnTo>
                  <a:pt x="38100" y="826985"/>
                </a:lnTo>
                <a:lnTo>
                  <a:pt x="45187" y="826985"/>
                </a:lnTo>
                <a:lnTo>
                  <a:pt x="83128" y="815798"/>
                </a:lnTo>
                <a:lnTo>
                  <a:pt x="55161" y="808914"/>
                </a:lnTo>
                <a:close/>
              </a:path>
              <a:path w="2755900" h="857059">
                <a:moveTo>
                  <a:pt x="2747771" y="0"/>
                </a:moveTo>
                <a:lnTo>
                  <a:pt x="74886" y="788022"/>
                </a:lnTo>
                <a:lnTo>
                  <a:pt x="55161" y="808914"/>
                </a:lnTo>
                <a:lnTo>
                  <a:pt x="83128" y="815798"/>
                </a:lnTo>
                <a:lnTo>
                  <a:pt x="2755900" y="27685"/>
                </a:lnTo>
                <a:lnTo>
                  <a:pt x="2747771" y="0"/>
                </a:lnTo>
                <a:close/>
              </a:path>
              <a:path w="2755900" h="857059">
                <a:moveTo>
                  <a:pt x="60749" y="802995"/>
                </a:moveTo>
                <a:lnTo>
                  <a:pt x="31114" y="802995"/>
                </a:lnTo>
                <a:lnTo>
                  <a:pt x="55161" y="808914"/>
                </a:lnTo>
                <a:lnTo>
                  <a:pt x="60749" y="802995"/>
                </a:lnTo>
                <a:close/>
              </a:path>
            </a:pathLst>
          </a:custGeom>
          <a:solidFill>
            <a:srgbClr val="FF0000"/>
          </a:solidFill>
        </p:spPr>
        <p:txBody>
          <a:bodyPr wrap="square" lIns="0" tIns="0" rIns="0" bIns="0" rtlCol="0">
            <a:noAutofit/>
          </a:bodyPr>
          <a:lstStyle/>
          <a:p>
            <a:endParaRPr dirty="0"/>
          </a:p>
        </p:txBody>
      </p:sp>
      <p:sp>
        <p:nvSpPr>
          <p:cNvPr id="17" name="object 17"/>
          <p:cNvSpPr/>
          <p:nvPr/>
        </p:nvSpPr>
        <p:spPr>
          <a:xfrm>
            <a:off x="76200" y="6245352"/>
            <a:ext cx="3240024" cy="475488"/>
          </a:xfrm>
          <a:custGeom>
            <a:avLst/>
            <a:gdLst/>
            <a:ahLst/>
            <a:cxnLst/>
            <a:rect l="l" t="t" r="r" b="b"/>
            <a:pathLst>
              <a:path w="3240024" h="475488">
                <a:moveTo>
                  <a:pt x="0" y="79248"/>
                </a:moveTo>
                <a:lnTo>
                  <a:pt x="11233" y="38554"/>
                </a:lnTo>
                <a:lnTo>
                  <a:pt x="40658" y="10014"/>
                </a:lnTo>
                <a:lnTo>
                  <a:pt x="3160776" y="0"/>
                </a:lnTo>
                <a:lnTo>
                  <a:pt x="3175308" y="1327"/>
                </a:lnTo>
                <a:lnTo>
                  <a:pt x="3212670" y="19337"/>
                </a:lnTo>
                <a:lnTo>
                  <a:pt x="3235718" y="53403"/>
                </a:lnTo>
                <a:lnTo>
                  <a:pt x="3240024" y="396240"/>
                </a:lnTo>
                <a:lnTo>
                  <a:pt x="3238698" y="410759"/>
                </a:lnTo>
                <a:lnTo>
                  <a:pt x="3220703" y="448114"/>
                </a:lnTo>
                <a:lnTo>
                  <a:pt x="3186640" y="471177"/>
                </a:lnTo>
                <a:lnTo>
                  <a:pt x="79248" y="475488"/>
                </a:lnTo>
                <a:lnTo>
                  <a:pt x="64728" y="474160"/>
                </a:lnTo>
                <a:lnTo>
                  <a:pt x="27372" y="456150"/>
                </a:lnTo>
                <a:lnTo>
                  <a:pt x="4310" y="422084"/>
                </a:lnTo>
                <a:lnTo>
                  <a:pt x="0" y="79248"/>
                </a:lnTo>
                <a:close/>
              </a:path>
            </a:pathLst>
          </a:custGeom>
          <a:ln w="15239">
            <a:solidFill>
              <a:srgbClr val="FF0000"/>
            </a:solidFill>
          </a:ln>
        </p:spPr>
        <p:txBody>
          <a:bodyPr wrap="square" lIns="0" tIns="0" rIns="0" bIns="0" rtlCol="0">
            <a:noAutofit/>
          </a:bodyPr>
          <a:lstStyle/>
          <a:p>
            <a:endParaRPr dirty="0"/>
          </a:p>
        </p:txBody>
      </p:sp>
      <p:sp>
        <p:nvSpPr>
          <p:cNvPr id="20" name="Slide Number Placeholder 19">
            <a:extLst>
              <a:ext uri="{FF2B5EF4-FFF2-40B4-BE49-F238E27FC236}">
                <a16:creationId xmlns:a16="http://schemas.microsoft.com/office/drawing/2014/main" id="{E9769AF7-03A1-4C72-BD7C-DE871818EA2B}"/>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14</a:t>
            </a:fld>
            <a:endParaRPr lang="en-US" sz="1400" dirty="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88635" y="3421379"/>
            <a:ext cx="3590544" cy="3299460"/>
          </a:xfrm>
          <a:prstGeom prst="rect">
            <a:avLst/>
          </a:prstGeom>
          <a:blipFill>
            <a:blip r:embed="rId2" cstate="print"/>
            <a:stretch>
              <a:fillRect/>
            </a:stretch>
          </a:blipFill>
        </p:spPr>
        <p:txBody>
          <a:bodyPr wrap="square" lIns="0" tIns="0" rIns="0" bIns="0" rtlCol="0">
            <a:noAutofit/>
          </a:bodyPr>
          <a:lstStyle/>
          <a:p>
            <a:endParaRPr dirty="0"/>
          </a:p>
        </p:txBody>
      </p:sp>
      <p:sp>
        <p:nvSpPr>
          <p:cNvPr id="3" name="object 3"/>
          <p:cNvSpPr/>
          <p:nvPr/>
        </p:nvSpPr>
        <p:spPr>
          <a:xfrm>
            <a:off x="397763" y="2781300"/>
            <a:ext cx="4617720" cy="1866900"/>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6"/>
          <p:cNvSpPr txBox="1"/>
          <p:nvPr/>
        </p:nvSpPr>
        <p:spPr>
          <a:xfrm>
            <a:off x="459740" y="759714"/>
            <a:ext cx="7535545" cy="651510"/>
          </a:xfrm>
          <a:prstGeom prst="rect">
            <a:avLst/>
          </a:prstGeom>
        </p:spPr>
        <p:txBody>
          <a:bodyPr vert="horz" wrap="square" lIns="0" tIns="0" rIns="0" bIns="0" rtlCol="0">
            <a:noAutofit/>
          </a:bodyPr>
          <a:lstStyle/>
          <a:p>
            <a:pPr marL="355600" indent="-342900">
              <a:lnSpc>
                <a:spcPct val="100000"/>
              </a:lnSpc>
              <a:buFont typeface="Arial"/>
              <a:buChar char="•"/>
              <a:tabLst>
                <a:tab pos="354965" algn="l"/>
              </a:tabLst>
            </a:pPr>
            <a:r>
              <a:rPr sz="1400" dirty="0">
                <a:latin typeface="Arial"/>
                <a:cs typeface="Arial"/>
              </a:rPr>
              <a:t>Budgets</a:t>
            </a:r>
            <a:r>
              <a:rPr sz="1400" spc="-35" dirty="0">
                <a:latin typeface="Arial"/>
                <a:cs typeface="Arial"/>
              </a:rPr>
              <a:t> </a:t>
            </a:r>
            <a:r>
              <a:rPr sz="1400" spc="0" dirty="0">
                <a:latin typeface="Arial"/>
                <a:cs typeface="Arial"/>
              </a:rPr>
              <a:t>are</a:t>
            </a:r>
            <a:r>
              <a:rPr sz="1400" spc="-20" dirty="0">
                <a:latin typeface="Arial"/>
                <a:cs typeface="Arial"/>
              </a:rPr>
              <a:t> </a:t>
            </a:r>
            <a:r>
              <a:rPr sz="1400" spc="0" dirty="0">
                <a:latin typeface="Arial"/>
                <a:cs typeface="Arial"/>
              </a:rPr>
              <a:t>al</a:t>
            </a:r>
            <a:r>
              <a:rPr sz="1400" spc="-20" dirty="0">
                <a:latin typeface="Arial"/>
                <a:cs typeface="Arial"/>
              </a:rPr>
              <a:t>w</a:t>
            </a:r>
            <a:r>
              <a:rPr sz="1400" spc="0" dirty="0">
                <a:latin typeface="Arial"/>
                <a:cs typeface="Arial"/>
              </a:rPr>
              <a:t>a</a:t>
            </a:r>
            <a:r>
              <a:rPr sz="1400" spc="-20" dirty="0">
                <a:latin typeface="Arial"/>
                <a:cs typeface="Arial"/>
              </a:rPr>
              <a:t>y</a:t>
            </a:r>
            <a:r>
              <a:rPr sz="1400" spc="0" dirty="0">
                <a:latin typeface="Arial"/>
                <a:cs typeface="Arial"/>
              </a:rPr>
              <a:t>s</a:t>
            </a:r>
            <a:r>
              <a:rPr sz="1400" spc="20" dirty="0">
                <a:latin typeface="Arial"/>
                <a:cs typeface="Arial"/>
              </a:rPr>
              <a:t> </a:t>
            </a:r>
            <a:r>
              <a:rPr sz="1400" spc="0" dirty="0">
                <a:latin typeface="Arial"/>
                <a:cs typeface="Arial"/>
              </a:rPr>
              <a:t>updated</a:t>
            </a:r>
            <a:r>
              <a:rPr sz="1400" spc="-40" dirty="0">
                <a:latin typeface="Arial"/>
                <a:cs typeface="Arial"/>
              </a:rPr>
              <a:t> </a:t>
            </a:r>
            <a:r>
              <a:rPr sz="1400" spc="0" dirty="0">
                <a:latin typeface="Arial"/>
                <a:cs typeface="Arial"/>
              </a:rPr>
              <a:t>at</a:t>
            </a:r>
            <a:r>
              <a:rPr sz="1400" spc="-15" dirty="0">
                <a:latin typeface="Arial"/>
                <a:cs typeface="Arial"/>
              </a:rPr>
              <a:t> </a:t>
            </a:r>
            <a:r>
              <a:rPr sz="1400" spc="0" dirty="0">
                <a:latin typeface="Arial"/>
                <a:cs typeface="Arial"/>
              </a:rPr>
              <a:t>the</a:t>
            </a:r>
            <a:r>
              <a:rPr sz="1400" spc="-20" dirty="0">
                <a:latin typeface="Arial"/>
                <a:cs typeface="Arial"/>
              </a:rPr>
              <a:t> </a:t>
            </a:r>
            <a:r>
              <a:rPr sz="1400" spc="0" dirty="0">
                <a:latin typeface="Arial"/>
                <a:cs typeface="Arial"/>
              </a:rPr>
              <a:t>posting</a:t>
            </a:r>
            <a:r>
              <a:rPr sz="1400" spc="-45" dirty="0">
                <a:latin typeface="Arial"/>
                <a:cs typeface="Arial"/>
              </a:rPr>
              <a:t> </a:t>
            </a:r>
            <a:r>
              <a:rPr sz="1400" spc="0" dirty="0">
                <a:latin typeface="Arial"/>
                <a:cs typeface="Arial"/>
              </a:rPr>
              <a:t>AU le</a:t>
            </a:r>
            <a:r>
              <a:rPr sz="1400" spc="-20" dirty="0">
                <a:latin typeface="Arial"/>
                <a:cs typeface="Arial"/>
              </a:rPr>
              <a:t>v</a:t>
            </a:r>
            <a:r>
              <a:rPr sz="1400" spc="0" dirty="0">
                <a:latin typeface="Arial"/>
                <a:cs typeface="Arial"/>
              </a:rPr>
              <a:t>el</a:t>
            </a:r>
            <a:r>
              <a:rPr sz="1400" spc="5" dirty="0">
                <a:latin typeface="Arial"/>
                <a:cs typeface="Arial"/>
              </a:rPr>
              <a:t> </a:t>
            </a:r>
            <a:r>
              <a:rPr sz="1400" spc="0" dirty="0">
                <a:latin typeface="Arial"/>
                <a:cs typeface="Arial"/>
              </a:rPr>
              <a:t>(</a:t>
            </a:r>
            <a:r>
              <a:rPr sz="1400" spc="-20" dirty="0">
                <a:latin typeface="Arial"/>
                <a:cs typeface="Arial"/>
              </a:rPr>
              <a:t>y</a:t>
            </a:r>
            <a:r>
              <a:rPr sz="1400" spc="0" dirty="0">
                <a:latin typeface="Arial"/>
                <a:cs typeface="Arial"/>
              </a:rPr>
              <a:t>ellow bo</a:t>
            </a:r>
            <a:r>
              <a:rPr sz="1400" spc="-20" dirty="0">
                <a:latin typeface="Arial"/>
                <a:cs typeface="Arial"/>
              </a:rPr>
              <a:t>x</a:t>
            </a:r>
            <a:r>
              <a:rPr sz="1400" spc="0" dirty="0">
                <a:latin typeface="Arial"/>
                <a:cs typeface="Arial"/>
              </a:rPr>
              <a:t>es</a:t>
            </a:r>
            <a:r>
              <a:rPr sz="1400" spc="-15" dirty="0">
                <a:latin typeface="Arial"/>
                <a:cs typeface="Arial"/>
              </a:rPr>
              <a:t> </a:t>
            </a:r>
            <a:r>
              <a:rPr sz="1400" spc="0" dirty="0">
                <a:latin typeface="Arial"/>
                <a:cs typeface="Arial"/>
              </a:rPr>
              <a:t>indicate</a:t>
            </a:r>
            <a:r>
              <a:rPr sz="1400" spc="-30" dirty="0">
                <a:latin typeface="Arial"/>
                <a:cs typeface="Arial"/>
              </a:rPr>
              <a:t> </a:t>
            </a:r>
            <a:r>
              <a:rPr sz="1400" spc="0" dirty="0">
                <a:latin typeface="Arial"/>
                <a:cs typeface="Arial"/>
              </a:rPr>
              <a:t>data</a:t>
            </a:r>
            <a:r>
              <a:rPr sz="1400" spc="-30" dirty="0">
                <a:latin typeface="Arial"/>
                <a:cs typeface="Arial"/>
              </a:rPr>
              <a:t> </a:t>
            </a:r>
            <a:r>
              <a:rPr sz="1400" spc="0" dirty="0">
                <a:latin typeface="Arial"/>
                <a:cs typeface="Arial"/>
              </a:rPr>
              <a:t>entry</a:t>
            </a:r>
            <a:r>
              <a:rPr sz="1400" spc="-25" dirty="0">
                <a:latin typeface="Arial"/>
                <a:cs typeface="Arial"/>
              </a:rPr>
              <a:t> </a:t>
            </a:r>
            <a:r>
              <a:rPr sz="1400" spc="0" dirty="0">
                <a:latin typeface="Arial"/>
                <a:cs typeface="Arial"/>
              </a:rPr>
              <a:t>field).</a:t>
            </a:r>
            <a:endParaRPr sz="1400" dirty="0">
              <a:latin typeface="Arial"/>
              <a:cs typeface="Arial"/>
            </a:endParaRPr>
          </a:p>
          <a:p>
            <a:pPr>
              <a:lnSpc>
                <a:spcPts val="650"/>
              </a:lnSpc>
              <a:spcBef>
                <a:spcPts val="30"/>
              </a:spcBef>
              <a:buFont typeface="Arial"/>
              <a:buChar char="•"/>
            </a:pPr>
            <a:endParaRPr sz="650" dirty="0"/>
          </a:p>
          <a:p>
            <a:pPr>
              <a:lnSpc>
                <a:spcPts val="1000"/>
              </a:lnSpc>
              <a:buFont typeface="Arial"/>
              <a:buChar char="•"/>
            </a:pPr>
            <a:endParaRPr sz="1000" dirty="0"/>
          </a:p>
          <a:p>
            <a:pPr marL="355600" indent="-342900">
              <a:lnSpc>
                <a:spcPct val="100000"/>
              </a:lnSpc>
              <a:buFont typeface="Arial"/>
              <a:buChar char="•"/>
              <a:tabLst>
                <a:tab pos="354965" algn="l"/>
              </a:tabLst>
            </a:pPr>
            <a:r>
              <a:rPr sz="1400" dirty="0">
                <a:latin typeface="Arial"/>
                <a:cs typeface="Arial"/>
              </a:rPr>
              <a:t>E</a:t>
            </a:r>
            <a:r>
              <a:rPr sz="1400" spc="-20" dirty="0">
                <a:latin typeface="Arial"/>
                <a:cs typeface="Arial"/>
              </a:rPr>
              <a:t>x</a:t>
            </a:r>
            <a:r>
              <a:rPr sz="1400" spc="0" dirty="0">
                <a:latin typeface="Arial"/>
                <a:cs typeface="Arial"/>
              </a:rPr>
              <a:t>pand</a:t>
            </a:r>
            <a:r>
              <a:rPr sz="1400" spc="-10" dirty="0">
                <a:latin typeface="Arial"/>
                <a:cs typeface="Arial"/>
              </a:rPr>
              <a:t> </a:t>
            </a:r>
            <a:r>
              <a:rPr sz="1400" spc="0" dirty="0">
                <a:latin typeface="Arial"/>
                <a:cs typeface="Arial"/>
              </a:rPr>
              <a:t>or</a:t>
            </a:r>
            <a:r>
              <a:rPr sz="1400" spc="-20" dirty="0">
                <a:latin typeface="Arial"/>
                <a:cs typeface="Arial"/>
              </a:rPr>
              <a:t> </a:t>
            </a:r>
            <a:r>
              <a:rPr sz="1400" spc="0" dirty="0">
                <a:latin typeface="Arial"/>
                <a:cs typeface="Arial"/>
              </a:rPr>
              <a:t>drill</a:t>
            </a:r>
            <a:r>
              <a:rPr sz="1400" spc="-5" dirty="0">
                <a:latin typeface="Arial"/>
                <a:cs typeface="Arial"/>
              </a:rPr>
              <a:t> </a:t>
            </a:r>
            <a:r>
              <a:rPr sz="1400" spc="0" dirty="0">
                <a:latin typeface="Arial"/>
                <a:cs typeface="Arial"/>
              </a:rPr>
              <a:t>do</a:t>
            </a:r>
            <a:r>
              <a:rPr sz="1400" spc="-20" dirty="0">
                <a:latin typeface="Arial"/>
                <a:cs typeface="Arial"/>
              </a:rPr>
              <a:t>w</a:t>
            </a:r>
            <a:r>
              <a:rPr sz="1400" spc="0" dirty="0">
                <a:latin typeface="Arial"/>
                <a:cs typeface="Arial"/>
              </a:rPr>
              <a:t>n</a:t>
            </a:r>
            <a:r>
              <a:rPr sz="1400" spc="-10" dirty="0">
                <a:latin typeface="Arial"/>
                <a:cs typeface="Arial"/>
              </a:rPr>
              <a:t> </a:t>
            </a:r>
            <a:r>
              <a:rPr sz="1400" spc="0" dirty="0">
                <a:latin typeface="Arial"/>
                <a:cs typeface="Arial"/>
              </a:rPr>
              <a:t>into</a:t>
            </a:r>
            <a:r>
              <a:rPr sz="1400" spc="-20" dirty="0">
                <a:latin typeface="Arial"/>
                <a:cs typeface="Arial"/>
              </a:rPr>
              <a:t> </a:t>
            </a:r>
            <a:r>
              <a:rPr sz="1400" spc="0" dirty="0">
                <a:latin typeface="Arial"/>
                <a:cs typeface="Arial"/>
              </a:rPr>
              <a:t>the</a:t>
            </a:r>
            <a:r>
              <a:rPr sz="1400" spc="-20" dirty="0">
                <a:latin typeface="Arial"/>
                <a:cs typeface="Arial"/>
              </a:rPr>
              <a:t> </a:t>
            </a:r>
            <a:r>
              <a:rPr sz="1400" spc="0" dirty="0">
                <a:latin typeface="Arial"/>
                <a:cs typeface="Arial"/>
              </a:rPr>
              <a:t>AU </a:t>
            </a:r>
            <a:r>
              <a:rPr sz="1400" spc="5" dirty="0">
                <a:latin typeface="Arial"/>
                <a:cs typeface="Arial"/>
              </a:rPr>
              <a:t>t</a:t>
            </a:r>
            <a:r>
              <a:rPr sz="1400" spc="0" dirty="0">
                <a:latin typeface="Arial"/>
                <a:cs typeface="Arial"/>
              </a:rPr>
              <a:t>o</a:t>
            </a:r>
            <a:r>
              <a:rPr sz="1400" spc="-20" dirty="0">
                <a:latin typeface="Arial"/>
                <a:cs typeface="Arial"/>
              </a:rPr>
              <a:t> </a:t>
            </a:r>
            <a:r>
              <a:rPr sz="1400" spc="0" dirty="0">
                <a:latin typeface="Arial"/>
                <a:cs typeface="Arial"/>
              </a:rPr>
              <a:t>the</a:t>
            </a:r>
            <a:r>
              <a:rPr sz="1400" spc="-20" dirty="0">
                <a:latin typeface="Arial"/>
                <a:cs typeface="Arial"/>
              </a:rPr>
              <a:t> </a:t>
            </a:r>
            <a:r>
              <a:rPr sz="1400" spc="0" dirty="0">
                <a:latin typeface="Arial"/>
                <a:cs typeface="Arial"/>
              </a:rPr>
              <a:t>posting</a:t>
            </a:r>
            <a:r>
              <a:rPr sz="1400" spc="-45" dirty="0">
                <a:latin typeface="Arial"/>
                <a:cs typeface="Arial"/>
              </a:rPr>
              <a:t> </a:t>
            </a:r>
            <a:r>
              <a:rPr sz="1400" spc="0" dirty="0">
                <a:latin typeface="Arial"/>
                <a:cs typeface="Arial"/>
              </a:rPr>
              <a:t>AU (lo</a:t>
            </a:r>
            <a:r>
              <a:rPr sz="1400" spc="-15" dirty="0">
                <a:latin typeface="Arial"/>
                <a:cs typeface="Arial"/>
              </a:rPr>
              <a:t>w</a:t>
            </a:r>
            <a:r>
              <a:rPr sz="1400" spc="0" dirty="0">
                <a:latin typeface="Arial"/>
                <a:cs typeface="Arial"/>
              </a:rPr>
              <a:t>est</a:t>
            </a:r>
            <a:r>
              <a:rPr sz="1400" spc="-15" dirty="0">
                <a:latin typeface="Arial"/>
                <a:cs typeface="Arial"/>
              </a:rPr>
              <a:t> </a:t>
            </a:r>
            <a:r>
              <a:rPr sz="1400" spc="0" dirty="0">
                <a:latin typeface="Arial"/>
                <a:cs typeface="Arial"/>
              </a:rPr>
              <a:t>le</a:t>
            </a:r>
            <a:r>
              <a:rPr sz="1400" spc="-20" dirty="0">
                <a:latin typeface="Arial"/>
                <a:cs typeface="Arial"/>
              </a:rPr>
              <a:t>v</a:t>
            </a:r>
            <a:r>
              <a:rPr sz="1400" spc="0" dirty="0">
                <a:latin typeface="Arial"/>
                <a:cs typeface="Arial"/>
              </a:rPr>
              <a:t>el).</a:t>
            </a:r>
            <a:endParaRPr sz="1400" dirty="0">
              <a:latin typeface="Arial"/>
              <a:cs typeface="Arial"/>
            </a:endParaRPr>
          </a:p>
        </p:txBody>
      </p:sp>
      <p:sp>
        <p:nvSpPr>
          <p:cNvPr id="7" name="object 7"/>
          <p:cNvSpPr txBox="1"/>
          <p:nvPr/>
        </p:nvSpPr>
        <p:spPr>
          <a:xfrm>
            <a:off x="459740" y="1613153"/>
            <a:ext cx="1778000" cy="224790"/>
          </a:xfrm>
          <a:prstGeom prst="rect">
            <a:avLst/>
          </a:prstGeom>
        </p:spPr>
        <p:txBody>
          <a:bodyPr vert="horz" wrap="square" lIns="0" tIns="0" rIns="0" bIns="0" rtlCol="0">
            <a:noAutofit/>
          </a:bodyPr>
          <a:lstStyle/>
          <a:p>
            <a:pPr marL="355600" indent="-342900">
              <a:lnSpc>
                <a:spcPct val="100000"/>
              </a:lnSpc>
              <a:buFont typeface="Arial"/>
              <a:buChar char="•"/>
              <a:tabLst>
                <a:tab pos="354965" algn="l"/>
              </a:tabLst>
            </a:pPr>
            <a:r>
              <a:rPr sz="1400" spc="-10" dirty="0">
                <a:latin typeface="Arial"/>
                <a:cs typeface="Arial"/>
              </a:rPr>
              <a:t>C</a:t>
            </a:r>
            <a:r>
              <a:rPr sz="1400" spc="0" dirty="0">
                <a:latin typeface="Arial"/>
                <a:cs typeface="Arial"/>
              </a:rPr>
              <a:t>lick</a:t>
            </a:r>
            <a:r>
              <a:rPr sz="1400" spc="-15" dirty="0">
                <a:latin typeface="Arial"/>
                <a:cs typeface="Arial"/>
              </a:rPr>
              <a:t> </a:t>
            </a:r>
            <a:r>
              <a:rPr sz="1400" spc="0" dirty="0">
                <a:latin typeface="Arial"/>
                <a:cs typeface="Arial"/>
              </a:rPr>
              <a:t>on</a:t>
            </a:r>
            <a:r>
              <a:rPr sz="1400" spc="-10" dirty="0">
                <a:latin typeface="Arial"/>
                <a:cs typeface="Arial"/>
              </a:rPr>
              <a:t> </a:t>
            </a:r>
            <a:r>
              <a:rPr sz="1400" spc="0" dirty="0">
                <a:latin typeface="Arial"/>
                <a:cs typeface="Arial"/>
              </a:rPr>
              <a:t>the</a:t>
            </a:r>
            <a:r>
              <a:rPr sz="1400" spc="-25" dirty="0">
                <a:latin typeface="Arial"/>
                <a:cs typeface="Arial"/>
              </a:rPr>
              <a:t> </a:t>
            </a:r>
            <a:r>
              <a:rPr sz="1400" spc="0" dirty="0">
                <a:latin typeface="Arial"/>
                <a:cs typeface="Arial"/>
              </a:rPr>
              <a:t>plus</a:t>
            </a:r>
            <a:r>
              <a:rPr sz="1400" spc="-30" dirty="0">
                <a:latin typeface="Arial"/>
                <a:cs typeface="Arial"/>
              </a:rPr>
              <a:t> </a:t>
            </a:r>
            <a:r>
              <a:rPr sz="1400" spc="0" dirty="0">
                <a:latin typeface="Arial"/>
                <a:cs typeface="Arial"/>
              </a:rPr>
              <a:t>“</a:t>
            </a:r>
            <a:endParaRPr sz="1400" dirty="0">
              <a:latin typeface="Arial"/>
              <a:cs typeface="Arial"/>
            </a:endParaRPr>
          </a:p>
        </p:txBody>
      </p:sp>
      <p:sp>
        <p:nvSpPr>
          <p:cNvPr id="8" name="object 8"/>
          <p:cNvSpPr txBox="1"/>
          <p:nvPr/>
        </p:nvSpPr>
        <p:spPr>
          <a:xfrm>
            <a:off x="2409976" y="1613153"/>
            <a:ext cx="5975350" cy="224790"/>
          </a:xfrm>
          <a:prstGeom prst="rect">
            <a:avLst/>
          </a:prstGeom>
        </p:spPr>
        <p:txBody>
          <a:bodyPr vert="horz" wrap="square" lIns="0" tIns="0" rIns="0" bIns="0" rtlCol="0">
            <a:noAutofit/>
          </a:bodyPr>
          <a:lstStyle/>
          <a:p>
            <a:pPr marL="12700">
              <a:lnSpc>
                <a:spcPct val="100000"/>
              </a:lnSpc>
            </a:pPr>
            <a:r>
              <a:rPr sz="1400" dirty="0">
                <a:latin typeface="Arial"/>
                <a:cs typeface="Arial"/>
              </a:rPr>
              <a:t>”</a:t>
            </a:r>
            <a:r>
              <a:rPr sz="1400" spc="-20" dirty="0">
                <a:latin typeface="Arial"/>
                <a:cs typeface="Arial"/>
              </a:rPr>
              <a:t> </a:t>
            </a:r>
            <a:r>
              <a:rPr sz="1400" spc="0" dirty="0">
                <a:latin typeface="Arial"/>
                <a:cs typeface="Arial"/>
              </a:rPr>
              <a:t>sign</a:t>
            </a:r>
            <a:r>
              <a:rPr sz="1400" spc="-25" dirty="0">
                <a:latin typeface="Arial"/>
                <a:cs typeface="Arial"/>
              </a:rPr>
              <a:t> </a:t>
            </a:r>
            <a:r>
              <a:rPr sz="1400" spc="0" dirty="0">
                <a:latin typeface="Arial"/>
                <a:cs typeface="Arial"/>
              </a:rPr>
              <a:t>to</a:t>
            </a:r>
            <a:r>
              <a:rPr sz="1400" spc="-20" dirty="0">
                <a:latin typeface="Arial"/>
                <a:cs typeface="Arial"/>
              </a:rPr>
              <a:t> </a:t>
            </a:r>
            <a:r>
              <a:rPr sz="1400" spc="0" dirty="0">
                <a:latin typeface="Arial"/>
                <a:cs typeface="Arial"/>
              </a:rPr>
              <a:t>the</a:t>
            </a:r>
            <a:r>
              <a:rPr sz="1400" spc="-25" dirty="0">
                <a:latin typeface="Arial"/>
                <a:cs typeface="Arial"/>
              </a:rPr>
              <a:t> </a:t>
            </a:r>
            <a:r>
              <a:rPr sz="1400" spc="0" dirty="0">
                <a:latin typeface="Arial"/>
                <a:cs typeface="Arial"/>
              </a:rPr>
              <a:t>left</a:t>
            </a:r>
            <a:r>
              <a:rPr sz="1400" spc="-25" dirty="0">
                <a:latin typeface="Arial"/>
                <a:cs typeface="Arial"/>
              </a:rPr>
              <a:t> </a:t>
            </a:r>
            <a:r>
              <a:rPr sz="1400" spc="0" dirty="0">
                <a:latin typeface="Arial"/>
                <a:cs typeface="Arial"/>
              </a:rPr>
              <a:t>of</a:t>
            </a:r>
            <a:r>
              <a:rPr sz="1400" spc="-15" dirty="0">
                <a:latin typeface="Arial"/>
                <a:cs typeface="Arial"/>
              </a:rPr>
              <a:t> </a:t>
            </a:r>
            <a:r>
              <a:rPr sz="1400" spc="0" dirty="0">
                <a:latin typeface="Arial"/>
                <a:cs typeface="Arial"/>
              </a:rPr>
              <a:t>each</a:t>
            </a:r>
            <a:r>
              <a:rPr sz="1400" spc="-20" dirty="0">
                <a:latin typeface="Arial"/>
                <a:cs typeface="Arial"/>
              </a:rPr>
              <a:t> </a:t>
            </a:r>
            <a:r>
              <a:rPr sz="1400" spc="0" dirty="0">
                <a:latin typeface="Arial"/>
                <a:cs typeface="Arial"/>
              </a:rPr>
              <a:t>su</a:t>
            </a:r>
            <a:r>
              <a:rPr sz="1400" spc="-10" dirty="0">
                <a:latin typeface="Arial"/>
                <a:cs typeface="Arial"/>
              </a:rPr>
              <a:t>mm</a:t>
            </a:r>
            <a:r>
              <a:rPr sz="1400" spc="0" dirty="0">
                <a:latin typeface="Arial"/>
                <a:cs typeface="Arial"/>
              </a:rPr>
              <a:t>ary</a:t>
            </a:r>
            <a:r>
              <a:rPr sz="1400" spc="-40" dirty="0">
                <a:latin typeface="Arial"/>
                <a:cs typeface="Arial"/>
              </a:rPr>
              <a:t> </a:t>
            </a:r>
            <a:r>
              <a:rPr sz="1400" spc="0" dirty="0">
                <a:latin typeface="Arial"/>
                <a:cs typeface="Arial"/>
              </a:rPr>
              <a:t>AU</a:t>
            </a:r>
            <a:r>
              <a:rPr sz="1400" spc="-5" dirty="0">
                <a:latin typeface="Arial"/>
                <a:cs typeface="Arial"/>
              </a:rPr>
              <a:t> </a:t>
            </a:r>
            <a:r>
              <a:rPr sz="1400" spc="0" dirty="0">
                <a:latin typeface="Arial"/>
                <a:cs typeface="Arial"/>
              </a:rPr>
              <a:t>to</a:t>
            </a:r>
            <a:r>
              <a:rPr sz="1400" spc="-20" dirty="0">
                <a:latin typeface="Arial"/>
                <a:cs typeface="Arial"/>
              </a:rPr>
              <a:t> </a:t>
            </a:r>
            <a:r>
              <a:rPr sz="1400" spc="0" dirty="0">
                <a:latin typeface="Arial"/>
                <a:cs typeface="Arial"/>
              </a:rPr>
              <a:t>e</a:t>
            </a:r>
            <a:r>
              <a:rPr sz="1400" spc="-25" dirty="0">
                <a:latin typeface="Arial"/>
                <a:cs typeface="Arial"/>
              </a:rPr>
              <a:t>x</a:t>
            </a:r>
            <a:r>
              <a:rPr sz="1400" spc="0" dirty="0">
                <a:latin typeface="Arial"/>
                <a:cs typeface="Arial"/>
              </a:rPr>
              <a:t>pa</a:t>
            </a:r>
            <a:r>
              <a:rPr sz="1400" spc="-10" dirty="0">
                <a:latin typeface="Arial"/>
                <a:cs typeface="Arial"/>
              </a:rPr>
              <a:t>n</a:t>
            </a:r>
            <a:r>
              <a:rPr sz="1400" spc="0" dirty="0">
                <a:latin typeface="Arial"/>
                <a:cs typeface="Arial"/>
              </a:rPr>
              <a:t>d</a:t>
            </a:r>
            <a:r>
              <a:rPr sz="1400" spc="-10" dirty="0">
                <a:latin typeface="Arial"/>
                <a:cs typeface="Arial"/>
              </a:rPr>
              <a:t> </a:t>
            </a:r>
            <a:r>
              <a:rPr sz="1400" spc="0" dirty="0">
                <a:latin typeface="Arial"/>
                <a:cs typeface="Arial"/>
              </a:rPr>
              <a:t>to</a:t>
            </a:r>
            <a:r>
              <a:rPr sz="1400" spc="-20" dirty="0">
                <a:latin typeface="Arial"/>
                <a:cs typeface="Arial"/>
              </a:rPr>
              <a:t> </a:t>
            </a:r>
            <a:r>
              <a:rPr sz="1400" spc="0" dirty="0">
                <a:latin typeface="Arial"/>
                <a:cs typeface="Arial"/>
              </a:rPr>
              <a:t>the</a:t>
            </a:r>
            <a:r>
              <a:rPr sz="1400" spc="-25" dirty="0">
                <a:latin typeface="Arial"/>
                <a:cs typeface="Arial"/>
              </a:rPr>
              <a:t> </a:t>
            </a:r>
            <a:r>
              <a:rPr sz="1400" spc="0" dirty="0">
                <a:latin typeface="Arial"/>
                <a:cs typeface="Arial"/>
              </a:rPr>
              <a:t>ne</a:t>
            </a:r>
            <a:r>
              <a:rPr sz="1400" spc="-25" dirty="0">
                <a:latin typeface="Arial"/>
                <a:cs typeface="Arial"/>
              </a:rPr>
              <a:t>x</a:t>
            </a:r>
            <a:r>
              <a:rPr sz="1400" spc="0" dirty="0">
                <a:latin typeface="Arial"/>
                <a:cs typeface="Arial"/>
              </a:rPr>
              <a:t>t</a:t>
            </a:r>
            <a:r>
              <a:rPr sz="1400" spc="-5" dirty="0">
                <a:latin typeface="Arial"/>
                <a:cs typeface="Arial"/>
              </a:rPr>
              <a:t> </a:t>
            </a:r>
            <a:r>
              <a:rPr sz="1400" spc="0" dirty="0">
                <a:latin typeface="Arial"/>
                <a:cs typeface="Arial"/>
              </a:rPr>
              <a:t>le</a:t>
            </a:r>
            <a:r>
              <a:rPr sz="1400" spc="-25" dirty="0">
                <a:latin typeface="Arial"/>
                <a:cs typeface="Arial"/>
              </a:rPr>
              <a:t>v</a:t>
            </a:r>
            <a:r>
              <a:rPr sz="1400" spc="0" dirty="0">
                <a:latin typeface="Arial"/>
                <a:cs typeface="Arial"/>
              </a:rPr>
              <a:t>el. </a:t>
            </a:r>
            <a:r>
              <a:rPr sz="1400" spc="-20" dirty="0">
                <a:latin typeface="Arial"/>
                <a:cs typeface="Arial"/>
              </a:rPr>
              <a:t>Y</a:t>
            </a:r>
            <a:r>
              <a:rPr sz="1400" spc="0" dirty="0">
                <a:latin typeface="Arial"/>
                <a:cs typeface="Arial"/>
              </a:rPr>
              <a:t>ou</a:t>
            </a:r>
            <a:r>
              <a:rPr sz="1400" spc="-10" dirty="0">
                <a:latin typeface="Arial"/>
                <a:cs typeface="Arial"/>
              </a:rPr>
              <a:t> </a:t>
            </a:r>
            <a:r>
              <a:rPr sz="1400" spc="0" dirty="0">
                <a:latin typeface="Arial"/>
                <a:cs typeface="Arial"/>
              </a:rPr>
              <a:t>are</a:t>
            </a:r>
            <a:r>
              <a:rPr sz="1400" spc="-25" dirty="0">
                <a:latin typeface="Arial"/>
                <a:cs typeface="Arial"/>
              </a:rPr>
              <a:t> </a:t>
            </a:r>
            <a:r>
              <a:rPr sz="1400" spc="0" dirty="0">
                <a:latin typeface="Arial"/>
                <a:cs typeface="Arial"/>
              </a:rPr>
              <a:t>at</a:t>
            </a:r>
            <a:endParaRPr sz="1400" dirty="0">
              <a:latin typeface="Arial"/>
              <a:cs typeface="Arial"/>
            </a:endParaRPr>
          </a:p>
        </p:txBody>
      </p:sp>
      <p:sp>
        <p:nvSpPr>
          <p:cNvPr id="9" name="object 9"/>
          <p:cNvSpPr/>
          <p:nvPr/>
        </p:nvSpPr>
        <p:spPr>
          <a:xfrm>
            <a:off x="6166865" y="5787390"/>
            <a:ext cx="2819399" cy="304800"/>
          </a:xfrm>
          <a:custGeom>
            <a:avLst/>
            <a:gdLst/>
            <a:ahLst/>
            <a:cxnLst/>
            <a:rect l="l" t="t" r="r" b="b"/>
            <a:pathLst>
              <a:path w="2819400" h="304800">
                <a:moveTo>
                  <a:pt x="0" y="304800"/>
                </a:moveTo>
                <a:lnTo>
                  <a:pt x="2819399" y="304800"/>
                </a:lnTo>
                <a:lnTo>
                  <a:pt x="2819399" y="0"/>
                </a:lnTo>
                <a:lnTo>
                  <a:pt x="0" y="0"/>
                </a:lnTo>
                <a:lnTo>
                  <a:pt x="0" y="304800"/>
                </a:lnTo>
                <a:close/>
              </a:path>
            </a:pathLst>
          </a:custGeom>
          <a:solidFill>
            <a:srgbClr val="FFFFFF"/>
          </a:solidFill>
        </p:spPr>
        <p:txBody>
          <a:bodyPr wrap="square" lIns="0" tIns="0" rIns="0" bIns="0" rtlCol="0">
            <a:noAutofit/>
          </a:bodyPr>
          <a:lstStyle/>
          <a:p>
            <a:endParaRPr dirty="0"/>
          </a:p>
        </p:txBody>
      </p:sp>
      <p:sp>
        <p:nvSpPr>
          <p:cNvPr id="10" name="object 10"/>
          <p:cNvSpPr/>
          <p:nvPr/>
        </p:nvSpPr>
        <p:spPr>
          <a:xfrm>
            <a:off x="6166865" y="5787390"/>
            <a:ext cx="2819399" cy="304800"/>
          </a:xfrm>
          <a:custGeom>
            <a:avLst/>
            <a:gdLst/>
            <a:ahLst/>
            <a:cxnLst/>
            <a:rect l="l" t="t" r="r" b="b"/>
            <a:pathLst>
              <a:path w="2819400" h="304800">
                <a:moveTo>
                  <a:pt x="0" y="304800"/>
                </a:moveTo>
                <a:lnTo>
                  <a:pt x="2819399" y="304800"/>
                </a:lnTo>
                <a:lnTo>
                  <a:pt x="2819399" y="0"/>
                </a:lnTo>
                <a:lnTo>
                  <a:pt x="0" y="0"/>
                </a:lnTo>
                <a:lnTo>
                  <a:pt x="0" y="304800"/>
                </a:lnTo>
                <a:close/>
              </a:path>
            </a:pathLst>
          </a:custGeom>
          <a:ln w="28956">
            <a:solidFill>
              <a:srgbClr val="FF0000"/>
            </a:solidFill>
          </a:ln>
        </p:spPr>
        <p:txBody>
          <a:bodyPr wrap="square" lIns="0" tIns="0" rIns="0" bIns="0" rtlCol="0">
            <a:noAutofit/>
          </a:bodyPr>
          <a:lstStyle/>
          <a:p>
            <a:endParaRPr dirty="0"/>
          </a:p>
        </p:txBody>
      </p:sp>
      <p:sp>
        <p:nvSpPr>
          <p:cNvPr id="11" name="object 11"/>
          <p:cNvSpPr/>
          <p:nvPr/>
        </p:nvSpPr>
        <p:spPr>
          <a:xfrm>
            <a:off x="7764526" y="4101846"/>
            <a:ext cx="859790" cy="1684604"/>
          </a:xfrm>
          <a:custGeom>
            <a:avLst/>
            <a:gdLst/>
            <a:ahLst/>
            <a:cxnLst/>
            <a:rect l="l" t="t" r="r" b="b"/>
            <a:pathLst>
              <a:path w="859790" h="1684604">
                <a:moveTo>
                  <a:pt x="34311" y="51366"/>
                </a:moveTo>
                <a:lnTo>
                  <a:pt x="32429" y="80023"/>
                </a:lnTo>
                <a:lnTo>
                  <a:pt x="833881" y="1684604"/>
                </a:lnTo>
                <a:lnTo>
                  <a:pt x="859790" y="1671675"/>
                </a:lnTo>
                <a:lnTo>
                  <a:pt x="58356" y="67107"/>
                </a:lnTo>
                <a:lnTo>
                  <a:pt x="34311" y="51366"/>
                </a:lnTo>
                <a:close/>
              </a:path>
              <a:path w="859790" h="1684604">
                <a:moveTo>
                  <a:pt x="8635" y="0"/>
                </a:moveTo>
                <a:lnTo>
                  <a:pt x="0" y="133095"/>
                </a:lnTo>
                <a:lnTo>
                  <a:pt x="5969" y="139953"/>
                </a:lnTo>
                <a:lnTo>
                  <a:pt x="21971" y="140969"/>
                </a:lnTo>
                <a:lnTo>
                  <a:pt x="28828" y="134873"/>
                </a:lnTo>
                <a:lnTo>
                  <a:pt x="32429" y="80023"/>
                </a:lnTo>
                <a:lnTo>
                  <a:pt x="8508" y="32130"/>
                </a:lnTo>
                <a:lnTo>
                  <a:pt x="34417" y="19176"/>
                </a:lnTo>
                <a:lnTo>
                  <a:pt x="37969" y="19176"/>
                </a:lnTo>
                <a:lnTo>
                  <a:pt x="8635" y="0"/>
                </a:lnTo>
                <a:close/>
              </a:path>
              <a:path w="859790" h="1684604">
                <a:moveTo>
                  <a:pt x="37969" y="19176"/>
                </a:moveTo>
                <a:lnTo>
                  <a:pt x="34417" y="19176"/>
                </a:lnTo>
                <a:lnTo>
                  <a:pt x="58356" y="67107"/>
                </a:lnTo>
                <a:lnTo>
                  <a:pt x="97663" y="92836"/>
                </a:lnTo>
                <a:lnTo>
                  <a:pt x="104394" y="97154"/>
                </a:lnTo>
                <a:lnTo>
                  <a:pt x="113283" y="95376"/>
                </a:lnTo>
                <a:lnTo>
                  <a:pt x="117728" y="88645"/>
                </a:lnTo>
                <a:lnTo>
                  <a:pt x="122047" y="81914"/>
                </a:lnTo>
                <a:lnTo>
                  <a:pt x="120269" y="73024"/>
                </a:lnTo>
                <a:lnTo>
                  <a:pt x="37969" y="19176"/>
                </a:lnTo>
                <a:close/>
              </a:path>
              <a:path w="859790" h="1684604">
                <a:moveTo>
                  <a:pt x="34417" y="19176"/>
                </a:moveTo>
                <a:lnTo>
                  <a:pt x="8508" y="32130"/>
                </a:lnTo>
                <a:lnTo>
                  <a:pt x="32429" y="80023"/>
                </a:lnTo>
                <a:lnTo>
                  <a:pt x="34311" y="51366"/>
                </a:lnTo>
                <a:lnTo>
                  <a:pt x="13462" y="37718"/>
                </a:lnTo>
                <a:lnTo>
                  <a:pt x="35941" y="26542"/>
                </a:lnTo>
                <a:lnTo>
                  <a:pt x="38096" y="26542"/>
                </a:lnTo>
                <a:lnTo>
                  <a:pt x="34417" y="19176"/>
                </a:lnTo>
                <a:close/>
              </a:path>
              <a:path w="859790" h="1684604">
                <a:moveTo>
                  <a:pt x="38096" y="26542"/>
                </a:moveTo>
                <a:lnTo>
                  <a:pt x="35941" y="26542"/>
                </a:lnTo>
                <a:lnTo>
                  <a:pt x="34311" y="51366"/>
                </a:lnTo>
                <a:lnTo>
                  <a:pt x="58356" y="67107"/>
                </a:lnTo>
                <a:lnTo>
                  <a:pt x="38096" y="26542"/>
                </a:lnTo>
                <a:close/>
              </a:path>
              <a:path w="859790" h="1684604">
                <a:moveTo>
                  <a:pt x="35941" y="26542"/>
                </a:moveTo>
                <a:lnTo>
                  <a:pt x="13462" y="37718"/>
                </a:lnTo>
                <a:lnTo>
                  <a:pt x="34311" y="51366"/>
                </a:lnTo>
                <a:lnTo>
                  <a:pt x="35941" y="26542"/>
                </a:lnTo>
                <a:close/>
              </a:path>
            </a:pathLst>
          </a:custGeom>
          <a:solidFill>
            <a:srgbClr val="FF0000"/>
          </a:solidFill>
        </p:spPr>
        <p:txBody>
          <a:bodyPr wrap="square" lIns="0" tIns="0" rIns="0" bIns="0" rtlCol="0">
            <a:noAutofit/>
          </a:bodyPr>
          <a:lstStyle/>
          <a:p>
            <a:endParaRPr dirty="0"/>
          </a:p>
        </p:txBody>
      </p:sp>
      <p:sp>
        <p:nvSpPr>
          <p:cNvPr id="12" name="object 12"/>
          <p:cNvSpPr/>
          <p:nvPr/>
        </p:nvSpPr>
        <p:spPr>
          <a:xfrm>
            <a:off x="5410961" y="5031359"/>
            <a:ext cx="1682241" cy="762025"/>
          </a:xfrm>
          <a:custGeom>
            <a:avLst/>
            <a:gdLst/>
            <a:ahLst/>
            <a:cxnLst/>
            <a:rect l="l" t="t" r="r" b="b"/>
            <a:pathLst>
              <a:path w="1682242" h="762025">
                <a:moveTo>
                  <a:pt x="81089" y="35061"/>
                </a:moveTo>
                <a:lnTo>
                  <a:pt x="52639" y="38387"/>
                </a:lnTo>
                <a:lnTo>
                  <a:pt x="69604" y="61637"/>
                </a:lnTo>
                <a:lnTo>
                  <a:pt x="1670558" y="762025"/>
                </a:lnTo>
                <a:lnTo>
                  <a:pt x="1682241" y="735495"/>
                </a:lnTo>
                <a:lnTo>
                  <a:pt x="81089" y="35061"/>
                </a:lnTo>
                <a:close/>
              </a:path>
              <a:path w="1682242" h="762025">
                <a:moveTo>
                  <a:pt x="132461" y="0"/>
                </a:moveTo>
                <a:lnTo>
                  <a:pt x="0" y="15367"/>
                </a:lnTo>
                <a:lnTo>
                  <a:pt x="73787" y="116586"/>
                </a:lnTo>
                <a:lnTo>
                  <a:pt x="78612" y="123063"/>
                </a:lnTo>
                <a:lnTo>
                  <a:pt x="87629" y="124460"/>
                </a:lnTo>
                <a:lnTo>
                  <a:pt x="100584" y="115062"/>
                </a:lnTo>
                <a:lnTo>
                  <a:pt x="101980" y="106045"/>
                </a:lnTo>
                <a:lnTo>
                  <a:pt x="69604" y="61637"/>
                </a:lnTo>
                <a:lnTo>
                  <a:pt x="20447" y="40132"/>
                </a:lnTo>
                <a:lnTo>
                  <a:pt x="32003" y="13589"/>
                </a:lnTo>
                <a:lnTo>
                  <a:pt x="140588" y="13589"/>
                </a:lnTo>
                <a:lnTo>
                  <a:pt x="139573" y="5588"/>
                </a:lnTo>
                <a:lnTo>
                  <a:pt x="132461" y="0"/>
                </a:lnTo>
                <a:close/>
              </a:path>
              <a:path w="1682242" h="762025">
                <a:moveTo>
                  <a:pt x="32003" y="13589"/>
                </a:moveTo>
                <a:lnTo>
                  <a:pt x="20447" y="40132"/>
                </a:lnTo>
                <a:lnTo>
                  <a:pt x="69604" y="61637"/>
                </a:lnTo>
                <a:lnTo>
                  <a:pt x="54746" y="41275"/>
                </a:lnTo>
                <a:lnTo>
                  <a:pt x="27939" y="41275"/>
                </a:lnTo>
                <a:lnTo>
                  <a:pt x="37973" y="18288"/>
                </a:lnTo>
                <a:lnTo>
                  <a:pt x="42745" y="18288"/>
                </a:lnTo>
                <a:lnTo>
                  <a:pt x="32003" y="13589"/>
                </a:lnTo>
                <a:close/>
              </a:path>
              <a:path w="1682242" h="762025">
                <a:moveTo>
                  <a:pt x="37973" y="18288"/>
                </a:moveTo>
                <a:lnTo>
                  <a:pt x="27939" y="41275"/>
                </a:lnTo>
                <a:lnTo>
                  <a:pt x="52639" y="38387"/>
                </a:lnTo>
                <a:lnTo>
                  <a:pt x="37973" y="18288"/>
                </a:lnTo>
                <a:close/>
              </a:path>
              <a:path w="1682242" h="762025">
                <a:moveTo>
                  <a:pt x="52639" y="38387"/>
                </a:moveTo>
                <a:lnTo>
                  <a:pt x="27939" y="41275"/>
                </a:lnTo>
                <a:lnTo>
                  <a:pt x="54746" y="41275"/>
                </a:lnTo>
                <a:lnTo>
                  <a:pt x="52639" y="38387"/>
                </a:lnTo>
                <a:close/>
              </a:path>
              <a:path w="1682242" h="762025">
                <a:moveTo>
                  <a:pt x="42745" y="18288"/>
                </a:moveTo>
                <a:lnTo>
                  <a:pt x="37973" y="18288"/>
                </a:lnTo>
                <a:lnTo>
                  <a:pt x="52639" y="38387"/>
                </a:lnTo>
                <a:lnTo>
                  <a:pt x="81089" y="35061"/>
                </a:lnTo>
                <a:lnTo>
                  <a:pt x="42745" y="18288"/>
                </a:lnTo>
                <a:close/>
              </a:path>
              <a:path w="1682242" h="762025">
                <a:moveTo>
                  <a:pt x="140588" y="13589"/>
                </a:moveTo>
                <a:lnTo>
                  <a:pt x="32003" y="13589"/>
                </a:lnTo>
                <a:lnTo>
                  <a:pt x="81089" y="35061"/>
                </a:lnTo>
                <a:lnTo>
                  <a:pt x="135762" y="28702"/>
                </a:lnTo>
                <a:lnTo>
                  <a:pt x="141477" y="21463"/>
                </a:lnTo>
                <a:lnTo>
                  <a:pt x="140588" y="13589"/>
                </a:lnTo>
                <a:close/>
              </a:path>
            </a:pathLst>
          </a:custGeom>
          <a:solidFill>
            <a:srgbClr val="FF0000"/>
          </a:solidFill>
        </p:spPr>
        <p:txBody>
          <a:bodyPr wrap="square" lIns="0" tIns="0" rIns="0" bIns="0" rtlCol="0">
            <a:noAutofit/>
          </a:bodyPr>
          <a:lstStyle/>
          <a:p>
            <a:endParaRPr dirty="0"/>
          </a:p>
        </p:txBody>
      </p:sp>
      <p:sp>
        <p:nvSpPr>
          <p:cNvPr id="13" name="object 13"/>
          <p:cNvSpPr/>
          <p:nvPr/>
        </p:nvSpPr>
        <p:spPr>
          <a:xfrm>
            <a:off x="1564386" y="3114801"/>
            <a:ext cx="2215641" cy="997331"/>
          </a:xfrm>
          <a:custGeom>
            <a:avLst/>
            <a:gdLst/>
            <a:ahLst/>
            <a:cxnLst/>
            <a:rect l="l" t="t" r="r" b="b"/>
            <a:pathLst>
              <a:path w="2215641" h="997330">
                <a:moveTo>
                  <a:pt x="87502" y="872871"/>
                </a:moveTo>
                <a:lnTo>
                  <a:pt x="78486" y="874268"/>
                </a:lnTo>
                <a:lnTo>
                  <a:pt x="0" y="982091"/>
                </a:lnTo>
                <a:lnTo>
                  <a:pt x="132461" y="997331"/>
                </a:lnTo>
                <a:lnTo>
                  <a:pt x="139572" y="991743"/>
                </a:lnTo>
                <a:lnTo>
                  <a:pt x="140572" y="983869"/>
                </a:lnTo>
                <a:lnTo>
                  <a:pt x="32003" y="983869"/>
                </a:lnTo>
                <a:lnTo>
                  <a:pt x="20446" y="957326"/>
                </a:lnTo>
                <a:lnTo>
                  <a:pt x="69419" y="935854"/>
                </a:lnTo>
                <a:lnTo>
                  <a:pt x="101853" y="891286"/>
                </a:lnTo>
                <a:lnTo>
                  <a:pt x="100456" y="882269"/>
                </a:lnTo>
                <a:lnTo>
                  <a:pt x="87502" y="872871"/>
                </a:lnTo>
                <a:close/>
              </a:path>
              <a:path w="2215641" h="997330">
                <a:moveTo>
                  <a:pt x="69419" y="935854"/>
                </a:moveTo>
                <a:lnTo>
                  <a:pt x="20446" y="957326"/>
                </a:lnTo>
                <a:lnTo>
                  <a:pt x="32003" y="983869"/>
                </a:lnTo>
                <a:lnTo>
                  <a:pt x="43010" y="979043"/>
                </a:lnTo>
                <a:lnTo>
                  <a:pt x="37972" y="979043"/>
                </a:lnTo>
                <a:lnTo>
                  <a:pt x="27939" y="956183"/>
                </a:lnTo>
                <a:lnTo>
                  <a:pt x="54617" y="956183"/>
                </a:lnTo>
                <a:lnTo>
                  <a:pt x="69419" y="935854"/>
                </a:lnTo>
                <a:close/>
              </a:path>
              <a:path w="2215641" h="997330">
                <a:moveTo>
                  <a:pt x="81107" y="962338"/>
                </a:moveTo>
                <a:lnTo>
                  <a:pt x="32003" y="983869"/>
                </a:lnTo>
                <a:lnTo>
                  <a:pt x="140572" y="983869"/>
                </a:lnTo>
                <a:lnTo>
                  <a:pt x="141477" y="975868"/>
                </a:lnTo>
                <a:lnTo>
                  <a:pt x="135762" y="968629"/>
                </a:lnTo>
                <a:lnTo>
                  <a:pt x="81107" y="962338"/>
                </a:lnTo>
                <a:close/>
              </a:path>
              <a:path w="2215641" h="997330">
                <a:moveTo>
                  <a:pt x="27939" y="956183"/>
                </a:moveTo>
                <a:lnTo>
                  <a:pt x="37972" y="979043"/>
                </a:lnTo>
                <a:lnTo>
                  <a:pt x="52543" y="959031"/>
                </a:lnTo>
                <a:lnTo>
                  <a:pt x="27939" y="956183"/>
                </a:lnTo>
                <a:close/>
              </a:path>
              <a:path w="2215641" h="997330">
                <a:moveTo>
                  <a:pt x="52543" y="959031"/>
                </a:moveTo>
                <a:lnTo>
                  <a:pt x="37972" y="979043"/>
                </a:lnTo>
                <a:lnTo>
                  <a:pt x="43010" y="979043"/>
                </a:lnTo>
                <a:lnTo>
                  <a:pt x="81107" y="962338"/>
                </a:lnTo>
                <a:lnTo>
                  <a:pt x="52543" y="959031"/>
                </a:lnTo>
                <a:close/>
              </a:path>
              <a:path w="2215641" h="997330">
                <a:moveTo>
                  <a:pt x="2203958" y="0"/>
                </a:moveTo>
                <a:lnTo>
                  <a:pt x="69419" y="935854"/>
                </a:lnTo>
                <a:lnTo>
                  <a:pt x="52543" y="959031"/>
                </a:lnTo>
                <a:lnTo>
                  <a:pt x="81107" y="962338"/>
                </a:lnTo>
                <a:lnTo>
                  <a:pt x="2215641" y="26415"/>
                </a:lnTo>
                <a:lnTo>
                  <a:pt x="2203958" y="0"/>
                </a:lnTo>
                <a:close/>
              </a:path>
              <a:path w="2215641" h="997330">
                <a:moveTo>
                  <a:pt x="54617" y="956183"/>
                </a:moveTo>
                <a:lnTo>
                  <a:pt x="27939" y="956183"/>
                </a:lnTo>
                <a:lnTo>
                  <a:pt x="52543" y="959031"/>
                </a:lnTo>
                <a:lnTo>
                  <a:pt x="54617" y="956183"/>
                </a:lnTo>
                <a:close/>
              </a:path>
            </a:pathLst>
          </a:custGeom>
          <a:solidFill>
            <a:srgbClr val="FF0000"/>
          </a:solidFill>
        </p:spPr>
        <p:txBody>
          <a:bodyPr wrap="square" lIns="0" tIns="0" rIns="0" bIns="0" rtlCol="0">
            <a:noAutofit/>
          </a:bodyPr>
          <a:lstStyle/>
          <a:p>
            <a:endParaRPr dirty="0"/>
          </a:p>
        </p:txBody>
      </p:sp>
      <p:sp>
        <p:nvSpPr>
          <p:cNvPr id="14" name="object 14"/>
          <p:cNvSpPr/>
          <p:nvPr/>
        </p:nvSpPr>
        <p:spPr>
          <a:xfrm>
            <a:off x="3810761" y="2839973"/>
            <a:ext cx="2819399" cy="304800"/>
          </a:xfrm>
          <a:custGeom>
            <a:avLst/>
            <a:gdLst/>
            <a:ahLst/>
            <a:cxnLst/>
            <a:rect l="l" t="t" r="r" b="b"/>
            <a:pathLst>
              <a:path w="2819400" h="304800">
                <a:moveTo>
                  <a:pt x="0" y="304800"/>
                </a:moveTo>
                <a:lnTo>
                  <a:pt x="2819399" y="304800"/>
                </a:lnTo>
                <a:lnTo>
                  <a:pt x="2819399" y="0"/>
                </a:lnTo>
                <a:lnTo>
                  <a:pt x="0" y="0"/>
                </a:lnTo>
                <a:lnTo>
                  <a:pt x="0" y="304800"/>
                </a:lnTo>
                <a:close/>
              </a:path>
            </a:pathLst>
          </a:custGeom>
          <a:solidFill>
            <a:srgbClr val="FFFFFF"/>
          </a:solidFill>
        </p:spPr>
        <p:txBody>
          <a:bodyPr wrap="square" lIns="0" tIns="0" rIns="0" bIns="0" rtlCol="0">
            <a:noAutofit/>
          </a:bodyPr>
          <a:lstStyle/>
          <a:p>
            <a:endParaRPr dirty="0"/>
          </a:p>
        </p:txBody>
      </p:sp>
      <p:sp>
        <p:nvSpPr>
          <p:cNvPr id="15" name="object 15"/>
          <p:cNvSpPr/>
          <p:nvPr/>
        </p:nvSpPr>
        <p:spPr>
          <a:xfrm>
            <a:off x="3810761" y="2839973"/>
            <a:ext cx="2819399" cy="304800"/>
          </a:xfrm>
          <a:custGeom>
            <a:avLst/>
            <a:gdLst/>
            <a:ahLst/>
            <a:cxnLst/>
            <a:rect l="l" t="t" r="r" b="b"/>
            <a:pathLst>
              <a:path w="2819400" h="304800">
                <a:moveTo>
                  <a:pt x="0" y="304800"/>
                </a:moveTo>
                <a:lnTo>
                  <a:pt x="2819399" y="304800"/>
                </a:lnTo>
                <a:lnTo>
                  <a:pt x="2819399" y="0"/>
                </a:lnTo>
                <a:lnTo>
                  <a:pt x="0" y="0"/>
                </a:lnTo>
                <a:lnTo>
                  <a:pt x="0" y="304800"/>
                </a:lnTo>
                <a:close/>
              </a:path>
            </a:pathLst>
          </a:custGeom>
          <a:ln w="28956">
            <a:solidFill>
              <a:srgbClr val="FF0000"/>
            </a:solidFill>
          </a:ln>
        </p:spPr>
        <p:txBody>
          <a:bodyPr wrap="square" lIns="0" tIns="0" rIns="0" bIns="0" rtlCol="0">
            <a:noAutofit/>
          </a:bodyPr>
          <a:lstStyle/>
          <a:p>
            <a:endParaRPr dirty="0"/>
          </a:p>
        </p:txBody>
      </p:sp>
      <p:sp>
        <p:nvSpPr>
          <p:cNvPr id="16" name="object 16"/>
          <p:cNvSpPr txBox="1"/>
          <p:nvPr/>
        </p:nvSpPr>
        <p:spPr>
          <a:xfrm>
            <a:off x="459740" y="1784222"/>
            <a:ext cx="8027034" cy="1292225"/>
          </a:xfrm>
          <a:prstGeom prst="rect">
            <a:avLst/>
          </a:prstGeom>
        </p:spPr>
        <p:txBody>
          <a:bodyPr vert="horz" wrap="square" lIns="0" tIns="0" rIns="0" bIns="0" rtlCol="0">
            <a:noAutofit/>
          </a:bodyPr>
          <a:lstStyle/>
          <a:p>
            <a:pPr marL="355600">
              <a:lnSpc>
                <a:spcPct val="100000"/>
              </a:lnSpc>
            </a:pPr>
            <a:r>
              <a:rPr sz="1400" dirty="0">
                <a:latin typeface="Arial"/>
                <a:cs typeface="Arial"/>
              </a:rPr>
              <a:t>the</a:t>
            </a:r>
            <a:r>
              <a:rPr sz="1400" spc="-20" dirty="0">
                <a:latin typeface="Arial"/>
                <a:cs typeface="Arial"/>
              </a:rPr>
              <a:t> </a:t>
            </a:r>
            <a:r>
              <a:rPr sz="1400" spc="0" dirty="0">
                <a:latin typeface="Arial"/>
                <a:cs typeface="Arial"/>
              </a:rPr>
              <a:t>posting</a:t>
            </a:r>
            <a:r>
              <a:rPr sz="1400" spc="-45" dirty="0">
                <a:latin typeface="Arial"/>
                <a:cs typeface="Arial"/>
              </a:rPr>
              <a:t> </a:t>
            </a:r>
            <a:r>
              <a:rPr sz="1400" spc="0" dirty="0">
                <a:latin typeface="Arial"/>
                <a:cs typeface="Arial"/>
              </a:rPr>
              <a:t>le</a:t>
            </a:r>
            <a:r>
              <a:rPr sz="1400" spc="-20" dirty="0">
                <a:latin typeface="Arial"/>
                <a:cs typeface="Arial"/>
              </a:rPr>
              <a:t>v</a:t>
            </a:r>
            <a:r>
              <a:rPr sz="1400" spc="0" dirty="0">
                <a:latin typeface="Arial"/>
                <a:cs typeface="Arial"/>
              </a:rPr>
              <a:t>el</a:t>
            </a:r>
            <a:r>
              <a:rPr sz="1400" spc="5" dirty="0">
                <a:latin typeface="Arial"/>
                <a:cs typeface="Arial"/>
              </a:rPr>
              <a:t> </a:t>
            </a:r>
            <a:r>
              <a:rPr sz="1400" spc="-20" dirty="0">
                <a:latin typeface="Arial"/>
                <a:cs typeface="Arial"/>
              </a:rPr>
              <a:t>w</a:t>
            </a:r>
            <a:r>
              <a:rPr sz="1400" spc="0" dirty="0">
                <a:latin typeface="Arial"/>
                <a:cs typeface="Arial"/>
              </a:rPr>
              <a:t>hen</a:t>
            </a:r>
            <a:r>
              <a:rPr sz="1400" spc="-10" dirty="0">
                <a:latin typeface="Arial"/>
                <a:cs typeface="Arial"/>
              </a:rPr>
              <a:t> </a:t>
            </a:r>
            <a:r>
              <a:rPr sz="1400" spc="0" dirty="0">
                <a:latin typeface="Arial"/>
                <a:cs typeface="Arial"/>
              </a:rPr>
              <a:t>there</a:t>
            </a:r>
            <a:r>
              <a:rPr sz="1400" spc="-35" dirty="0">
                <a:latin typeface="Arial"/>
                <a:cs typeface="Arial"/>
              </a:rPr>
              <a:t> </a:t>
            </a:r>
            <a:r>
              <a:rPr sz="1400" spc="0" dirty="0">
                <a:latin typeface="Arial"/>
                <a:cs typeface="Arial"/>
              </a:rPr>
              <a:t>are</a:t>
            </a:r>
            <a:r>
              <a:rPr sz="1400" spc="-20" dirty="0">
                <a:latin typeface="Arial"/>
                <a:cs typeface="Arial"/>
              </a:rPr>
              <a:t> </a:t>
            </a:r>
            <a:r>
              <a:rPr sz="1400" spc="0" dirty="0">
                <a:latin typeface="Arial"/>
                <a:cs typeface="Arial"/>
              </a:rPr>
              <a:t>no</a:t>
            </a:r>
            <a:r>
              <a:rPr sz="1400" spc="-10" dirty="0">
                <a:latin typeface="Arial"/>
                <a:cs typeface="Arial"/>
              </a:rPr>
              <a:t> </a:t>
            </a:r>
            <a:r>
              <a:rPr sz="1400" spc="0" dirty="0">
                <a:latin typeface="Arial"/>
                <a:cs typeface="Arial"/>
              </a:rPr>
              <a:t>more</a:t>
            </a:r>
            <a:r>
              <a:rPr sz="1400" spc="-25" dirty="0">
                <a:latin typeface="Arial"/>
                <a:cs typeface="Arial"/>
              </a:rPr>
              <a:t> </a:t>
            </a:r>
            <a:r>
              <a:rPr sz="1400" spc="0" dirty="0">
                <a:latin typeface="Arial"/>
                <a:cs typeface="Arial"/>
              </a:rPr>
              <a:t>“+”</a:t>
            </a:r>
            <a:r>
              <a:rPr sz="1400" spc="-20" dirty="0">
                <a:latin typeface="Arial"/>
                <a:cs typeface="Arial"/>
              </a:rPr>
              <a:t> </a:t>
            </a:r>
            <a:r>
              <a:rPr sz="1400" spc="0" dirty="0">
                <a:latin typeface="Arial"/>
                <a:cs typeface="Arial"/>
              </a:rPr>
              <a:t>signs</a:t>
            </a:r>
            <a:r>
              <a:rPr sz="1400" spc="-30" dirty="0">
                <a:latin typeface="Arial"/>
                <a:cs typeface="Arial"/>
              </a:rPr>
              <a:t> </a:t>
            </a:r>
            <a:r>
              <a:rPr sz="1400" spc="0" dirty="0">
                <a:latin typeface="Arial"/>
                <a:cs typeface="Arial"/>
              </a:rPr>
              <a:t>to</a:t>
            </a:r>
            <a:r>
              <a:rPr sz="1400" spc="-20" dirty="0">
                <a:latin typeface="Arial"/>
                <a:cs typeface="Arial"/>
              </a:rPr>
              <a:t> </a:t>
            </a:r>
            <a:r>
              <a:rPr sz="1400" spc="0" dirty="0">
                <a:latin typeface="Arial"/>
                <a:cs typeface="Arial"/>
              </a:rPr>
              <a:t>e</a:t>
            </a:r>
            <a:r>
              <a:rPr sz="1400" spc="-20" dirty="0">
                <a:latin typeface="Arial"/>
                <a:cs typeface="Arial"/>
              </a:rPr>
              <a:t>x</a:t>
            </a:r>
            <a:r>
              <a:rPr sz="1400" spc="0" dirty="0">
                <a:latin typeface="Arial"/>
                <a:cs typeface="Arial"/>
              </a:rPr>
              <a:t>pand.</a:t>
            </a:r>
            <a:endParaRPr sz="1400" dirty="0">
              <a:latin typeface="Arial"/>
              <a:cs typeface="Arial"/>
            </a:endParaRPr>
          </a:p>
          <a:p>
            <a:pPr>
              <a:lnSpc>
                <a:spcPts val="650"/>
              </a:lnSpc>
              <a:spcBef>
                <a:spcPts val="30"/>
              </a:spcBef>
            </a:pPr>
            <a:endParaRPr sz="650" dirty="0"/>
          </a:p>
          <a:p>
            <a:pPr>
              <a:lnSpc>
                <a:spcPts val="1000"/>
              </a:lnSpc>
            </a:pPr>
            <a:endParaRPr sz="1000" dirty="0"/>
          </a:p>
          <a:p>
            <a:pPr marL="355600" indent="-342900">
              <a:lnSpc>
                <a:spcPct val="100000"/>
              </a:lnSpc>
              <a:buFont typeface="Arial"/>
              <a:buChar char="•"/>
              <a:tabLst>
                <a:tab pos="354965" algn="l"/>
              </a:tabLst>
            </a:pPr>
            <a:r>
              <a:rPr sz="1400" b="1" dirty="0">
                <a:latin typeface="Arial"/>
                <a:cs typeface="Arial"/>
              </a:rPr>
              <a:t>N</a:t>
            </a:r>
            <a:r>
              <a:rPr sz="1400" b="1" spc="-10" dirty="0">
                <a:latin typeface="Arial"/>
                <a:cs typeface="Arial"/>
              </a:rPr>
              <a:t>o</a:t>
            </a:r>
            <a:r>
              <a:rPr sz="1400" b="1" spc="0" dirty="0">
                <a:latin typeface="Arial"/>
                <a:cs typeface="Arial"/>
              </a:rPr>
              <a:t>te</a:t>
            </a:r>
            <a:r>
              <a:rPr sz="1400" spc="0" dirty="0">
                <a:latin typeface="Arial"/>
                <a:cs typeface="Arial"/>
              </a:rPr>
              <a:t>: </a:t>
            </a:r>
            <a:r>
              <a:rPr sz="1400" spc="-10" dirty="0">
                <a:latin typeface="Arial"/>
                <a:cs typeface="Arial"/>
              </a:rPr>
              <a:t> </a:t>
            </a:r>
            <a:r>
              <a:rPr sz="1400" spc="0" dirty="0">
                <a:latin typeface="Arial"/>
                <a:cs typeface="Arial"/>
              </a:rPr>
              <a:t>If</a:t>
            </a:r>
            <a:r>
              <a:rPr sz="1400" spc="-30" dirty="0">
                <a:latin typeface="Arial"/>
                <a:cs typeface="Arial"/>
              </a:rPr>
              <a:t> </a:t>
            </a:r>
            <a:r>
              <a:rPr sz="1400" spc="-20" dirty="0">
                <a:latin typeface="Arial"/>
                <a:cs typeface="Arial"/>
              </a:rPr>
              <a:t>y</a:t>
            </a:r>
            <a:r>
              <a:rPr sz="1400" spc="0" dirty="0">
                <a:latin typeface="Arial"/>
                <a:cs typeface="Arial"/>
              </a:rPr>
              <a:t>ou are</a:t>
            </a:r>
            <a:r>
              <a:rPr sz="1400" spc="-20" dirty="0">
                <a:latin typeface="Arial"/>
                <a:cs typeface="Arial"/>
              </a:rPr>
              <a:t> </a:t>
            </a:r>
            <a:r>
              <a:rPr sz="1400" spc="0" dirty="0">
                <a:latin typeface="Arial"/>
                <a:cs typeface="Arial"/>
              </a:rPr>
              <a:t>assigned</a:t>
            </a:r>
            <a:r>
              <a:rPr sz="1400" spc="-45" dirty="0">
                <a:latin typeface="Arial"/>
                <a:cs typeface="Arial"/>
              </a:rPr>
              <a:t> </a:t>
            </a:r>
            <a:r>
              <a:rPr sz="1400" spc="0" dirty="0">
                <a:latin typeface="Arial"/>
                <a:cs typeface="Arial"/>
              </a:rPr>
              <a:t>only</a:t>
            </a:r>
            <a:r>
              <a:rPr sz="1400" spc="-15" dirty="0">
                <a:latin typeface="Arial"/>
                <a:cs typeface="Arial"/>
              </a:rPr>
              <a:t> </a:t>
            </a:r>
            <a:r>
              <a:rPr sz="1400" spc="0" dirty="0">
                <a:latin typeface="Arial"/>
                <a:cs typeface="Arial"/>
              </a:rPr>
              <a:t>to</a:t>
            </a:r>
            <a:r>
              <a:rPr sz="1400" spc="-20" dirty="0">
                <a:latin typeface="Arial"/>
                <a:cs typeface="Arial"/>
              </a:rPr>
              <a:t> </a:t>
            </a:r>
            <a:r>
              <a:rPr sz="1400" spc="0" dirty="0">
                <a:latin typeface="Arial"/>
                <a:cs typeface="Arial"/>
              </a:rPr>
              <a:t>posting</a:t>
            </a:r>
            <a:r>
              <a:rPr sz="1400" spc="-45" dirty="0">
                <a:latin typeface="Arial"/>
                <a:cs typeface="Arial"/>
              </a:rPr>
              <a:t> </a:t>
            </a:r>
            <a:r>
              <a:rPr sz="1400" spc="0" dirty="0">
                <a:latin typeface="Arial"/>
                <a:cs typeface="Arial"/>
              </a:rPr>
              <a:t>le</a:t>
            </a:r>
            <a:r>
              <a:rPr sz="1400" spc="-20" dirty="0">
                <a:latin typeface="Arial"/>
                <a:cs typeface="Arial"/>
              </a:rPr>
              <a:t>v</a:t>
            </a:r>
            <a:r>
              <a:rPr sz="1400" spc="0" dirty="0">
                <a:latin typeface="Arial"/>
                <a:cs typeface="Arial"/>
              </a:rPr>
              <a:t>el</a:t>
            </a:r>
            <a:r>
              <a:rPr sz="1400" spc="5" dirty="0">
                <a:latin typeface="Arial"/>
                <a:cs typeface="Arial"/>
              </a:rPr>
              <a:t> </a:t>
            </a:r>
            <a:r>
              <a:rPr sz="1400" spc="0" dirty="0">
                <a:latin typeface="Arial"/>
                <a:cs typeface="Arial"/>
              </a:rPr>
              <a:t>A</a:t>
            </a:r>
            <a:r>
              <a:rPr sz="1400" spc="-10" dirty="0">
                <a:latin typeface="Arial"/>
                <a:cs typeface="Arial"/>
              </a:rPr>
              <a:t>U</a:t>
            </a:r>
            <a:r>
              <a:rPr sz="1400" spc="0" dirty="0">
                <a:latin typeface="Arial"/>
                <a:cs typeface="Arial"/>
              </a:rPr>
              <a:t>’s,</a:t>
            </a:r>
            <a:r>
              <a:rPr sz="1400" spc="-15" dirty="0">
                <a:latin typeface="Arial"/>
                <a:cs typeface="Arial"/>
              </a:rPr>
              <a:t> </a:t>
            </a:r>
            <a:r>
              <a:rPr sz="1400" spc="-20" dirty="0">
                <a:latin typeface="Arial"/>
                <a:cs typeface="Arial"/>
              </a:rPr>
              <a:t>y</a:t>
            </a:r>
            <a:r>
              <a:rPr sz="1400" spc="0" dirty="0">
                <a:latin typeface="Arial"/>
                <a:cs typeface="Arial"/>
              </a:rPr>
              <a:t>ou </a:t>
            </a:r>
            <a:r>
              <a:rPr sz="1400" spc="-20" dirty="0">
                <a:latin typeface="Arial"/>
                <a:cs typeface="Arial"/>
              </a:rPr>
              <a:t>w</a:t>
            </a:r>
            <a:r>
              <a:rPr sz="1400" spc="0" dirty="0">
                <a:latin typeface="Arial"/>
                <a:cs typeface="Arial"/>
              </a:rPr>
              <a:t>ill</a:t>
            </a:r>
            <a:r>
              <a:rPr sz="1400" spc="15" dirty="0">
                <a:latin typeface="Arial"/>
                <a:cs typeface="Arial"/>
              </a:rPr>
              <a:t> </a:t>
            </a:r>
            <a:r>
              <a:rPr sz="1400" spc="0" dirty="0">
                <a:latin typeface="Arial"/>
                <a:cs typeface="Arial"/>
              </a:rPr>
              <a:t>not</a:t>
            </a:r>
            <a:r>
              <a:rPr sz="1400" spc="-15" dirty="0">
                <a:latin typeface="Arial"/>
                <a:cs typeface="Arial"/>
              </a:rPr>
              <a:t> </a:t>
            </a:r>
            <a:r>
              <a:rPr sz="1400" spc="0" dirty="0">
                <a:latin typeface="Arial"/>
                <a:cs typeface="Arial"/>
              </a:rPr>
              <a:t>see</a:t>
            </a:r>
            <a:r>
              <a:rPr sz="1400" spc="-20" dirty="0">
                <a:latin typeface="Arial"/>
                <a:cs typeface="Arial"/>
              </a:rPr>
              <a:t> </a:t>
            </a:r>
            <a:r>
              <a:rPr sz="1400" spc="0" dirty="0">
                <a:latin typeface="Arial"/>
                <a:cs typeface="Arial"/>
              </a:rPr>
              <a:t>the</a:t>
            </a:r>
            <a:r>
              <a:rPr sz="1400" spc="-30" dirty="0">
                <a:latin typeface="Arial"/>
                <a:cs typeface="Arial"/>
              </a:rPr>
              <a:t> </a:t>
            </a:r>
            <a:r>
              <a:rPr sz="1400" spc="0" dirty="0">
                <a:latin typeface="Arial"/>
                <a:cs typeface="Arial"/>
              </a:rPr>
              <a:t>AU</a:t>
            </a:r>
            <a:r>
              <a:rPr sz="1400" spc="-5" dirty="0">
                <a:latin typeface="Arial"/>
                <a:cs typeface="Arial"/>
              </a:rPr>
              <a:t> </a:t>
            </a:r>
            <a:r>
              <a:rPr sz="1400" spc="0" dirty="0">
                <a:latin typeface="Arial"/>
                <a:cs typeface="Arial"/>
              </a:rPr>
              <a:t>su</a:t>
            </a:r>
            <a:r>
              <a:rPr sz="1400" spc="-10" dirty="0">
                <a:latin typeface="Arial"/>
                <a:cs typeface="Arial"/>
              </a:rPr>
              <a:t>mm</a:t>
            </a:r>
            <a:r>
              <a:rPr sz="1400" spc="0" dirty="0">
                <a:latin typeface="Arial"/>
                <a:cs typeface="Arial"/>
              </a:rPr>
              <a:t>ary</a:t>
            </a:r>
            <a:r>
              <a:rPr sz="1400" spc="-25" dirty="0">
                <a:latin typeface="Arial"/>
                <a:cs typeface="Arial"/>
              </a:rPr>
              <a:t> </a:t>
            </a:r>
            <a:r>
              <a:rPr sz="1400" spc="0" dirty="0">
                <a:latin typeface="Arial"/>
                <a:cs typeface="Arial"/>
              </a:rPr>
              <a:t>hierarc</a:t>
            </a:r>
            <a:r>
              <a:rPr sz="1400" spc="-15" dirty="0">
                <a:latin typeface="Arial"/>
                <a:cs typeface="Arial"/>
              </a:rPr>
              <a:t>h</a:t>
            </a:r>
            <a:r>
              <a:rPr sz="1400" spc="-20" dirty="0">
                <a:latin typeface="Arial"/>
                <a:cs typeface="Arial"/>
              </a:rPr>
              <a:t>y</a:t>
            </a:r>
            <a:r>
              <a:rPr sz="1400" spc="0" dirty="0">
                <a:latin typeface="Arial"/>
                <a:cs typeface="Arial"/>
              </a:rPr>
              <a:t>.</a:t>
            </a:r>
            <a:endParaRPr sz="1400" dirty="0">
              <a:latin typeface="Arial"/>
              <a:cs typeface="Arial"/>
            </a:endParaRPr>
          </a:p>
          <a:p>
            <a:pPr marL="352425">
              <a:lnSpc>
                <a:spcPct val="100000"/>
              </a:lnSpc>
              <a:spcBef>
                <a:spcPts val="5"/>
              </a:spcBef>
            </a:pPr>
            <a:r>
              <a:rPr sz="1200" b="1" dirty="0">
                <a:latin typeface="Arial"/>
                <a:cs typeface="Arial"/>
              </a:rPr>
              <a:t>DO NOT</a:t>
            </a:r>
            <a:r>
              <a:rPr sz="1200" b="1" spc="10" dirty="0">
                <a:latin typeface="Arial"/>
                <a:cs typeface="Arial"/>
              </a:rPr>
              <a:t> </a:t>
            </a:r>
            <a:r>
              <a:rPr sz="1200" b="1" spc="0" dirty="0">
                <a:latin typeface="Arial"/>
                <a:cs typeface="Arial"/>
              </a:rPr>
              <a:t>EN</a:t>
            </a:r>
            <a:r>
              <a:rPr sz="1200" b="1" spc="-5" dirty="0">
                <a:latin typeface="Arial"/>
                <a:cs typeface="Arial"/>
              </a:rPr>
              <a:t>T</a:t>
            </a:r>
            <a:r>
              <a:rPr sz="1200" b="1" spc="0" dirty="0">
                <a:latin typeface="Arial"/>
                <a:cs typeface="Arial"/>
              </a:rPr>
              <a:t>ER</a:t>
            </a:r>
            <a:r>
              <a:rPr sz="1200" b="1" spc="-15" dirty="0">
                <a:latin typeface="Arial"/>
                <a:cs typeface="Arial"/>
              </a:rPr>
              <a:t> </a:t>
            </a:r>
            <a:r>
              <a:rPr sz="1200" b="1" spc="-40" dirty="0">
                <a:latin typeface="Arial"/>
                <a:cs typeface="Arial"/>
              </a:rPr>
              <a:t>A</a:t>
            </a:r>
            <a:r>
              <a:rPr sz="1200" b="1" spc="0" dirty="0">
                <a:latin typeface="Arial"/>
                <a:cs typeface="Arial"/>
              </a:rPr>
              <a:t>GEN</a:t>
            </a:r>
            <a:r>
              <a:rPr sz="1200" b="1" spc="-5" dirty="0">
                <a:latin typeface="Arial"/>
                <a:cs typeface="Arial"/>
              </a:rPr>
              <a:t>C</a:t>
            </a:r>
            <a:r>
              <a:rPr sz="1200" b="1" spc="0" dirty="0">
                <a:latin typeface="Arial"/>
                <a:cs typeface="Arial"/>
              </a:rPr>
              <a:t>Y</a:t>
            </a:r>
            <a:r>
              <a:rPr sz="1200" b="1" spc="25" dirty="0">
                <a:latin typeface="Arial"/>
                <a:cs typeface="Arial"/>
              </a:rPr>
              <a:t> </a:t>
            </a:r>
            <a:r>
              <a:rPr sz="1200" b="1" spc="0" dirty="0">
                <a:latin typeface="Arial"/>
                <a:cs typeface="Arial"/>
              </a:rPr>
              <a:t>EXPENSES</a:t>
            </a:r>
            <a:r>
              <a:rPr sz="1200" b="1" spc="-20" dirty="0">
                <a:latin typeface="Arial"/>
                <a:cs typeface="Arial"/>
              </a:rPr>
              <a:t> </a:t>
            </a:r>
            <a:r>
              <a:rPr sz="1200" b="1" spc="0" dirty="0">
                <a:latin typeface="Arial"/>
                <a:cs typeface="Arial"/>
              </a:rPr>
              <a:t>INTO</a:t>
            </a:r>
            <a:r>
              <a:rPr sz="1200" b="1" spc="10" dirty="0">
                <a:latin typeface="Arial"/>
                <a:cs typeface="Arial"/>
              </a:rPr>
              <a:t> </a:t>
            </a:r>
            <a:r>
              <a:rPr sz="1200" b="1" spc="0" dirty="0">
                <a:latin typeface="Arial"/>
                <a:cs typeface="Arial"/>
              </a:rPr>
              <a:t>T</a:t>
            </a:r>
            <a:r>
              <a:rPr sz="1200" b="1" spc="-5" dirty="0">
                <a:latin typeface="Arial"/>
                <a:cs typeface="Arial"/>
              </a:rPr>
              <a:t>H</a:t>
            </a:r>
            <a:r>
              <a:rPr sz="1200" b="1" spc="0" dirty="0">
                <a:latin typeface="Arial"/>
                <a:cs typeface="Arial"/>
              </a:rPr>
              <a:t>E </a:t>
            </a:r>
            <a:r>
              <a:rPr sz="1200" b="1" spc="10" dirty="0">
                <a:latin typeface="Arial"/>
                <a:cs typeface="Arial"/>
              </a:rPr>
              <a:t>W</a:t>
            </a:r>
            <a:r>
              <a:rPr sz="1200" b="1" spc="0" dirty="0">
                <a:latin typeface="Arial"/>
                <a:cs typeface="Arial"/>
              </a:rPr>
              <a:t>ORK</a:t>
            </a:r>
            <a:r>
              <a:rPr sz="1200" b="1" spc="-5" dirty="0">
                <a:latin typeface="Arial"/>
                <a:cs typeface="Arial"/>
              </a:rPr>
              <a:t>F</a:t>
            </a:r>
            <a:r>
              <a:rPr sz="1200" b="1" spc="0" dirty="0">
                <a:latin typeface="Arial"/>
                <a:cs typeface="Arial"/>
              </a:rPr>
              <a:t>ORCE T</a:t>
            </a:r>
            <a:r>
              <a:rPr sz="1200" b="1" spc="-40" dirty="0">
                <a:latin typeface="Arial"/>
                <a:cs typeface="Arial"/>
              </a:rPr>
              <a:t>A</a:t>
            </a:r>
            <a:r>
              <a:rPr sz="1200" b="1" spc="0" dirty="0">
                <a:latin typeface="Arial"/>
                <a:cs typeface="Arial"/>
              </a:rPr>
              <a:t>B</a:t>
            </a:r>
            <a:r>
              <a:rPr sz="1200" b="1" spc="30" dirty="0">
                <a:latin typeface="Arial"/>
                <a:cs typeface="Arial"/>
              </a:rPr>
              <a:t> </a:t>
            </a:r>
            <a:r>
              <a:rPr sz="1200" b="1" spc="0" dirty="0">
                <a:latin typeface="Arial"/>
                <a:cs typeface="Arial"/>
              </a:rPr>
              <a:t>DIRECTLY OR IT</a:t>
            </a:r>
            <a:r>
              <a:rPr sz="1200" b="1" spc="10" dirty="0">
                <a:latin typeface="Arial"/>
                <a:cs typeface="Arial"/>
              </a:rPr>
              <a:t> </a:t>
            </a:r>
            <a:r>
              <a:rPr sz="1200" b="1" spc="5" dirty="0">
                <a:latin typeface="Arial"/>
                <a:cs typeface="Arial"/>
              </a:rPr>
              <a:t>W</a:t>
            </a:r>
            <a:r>
              <a:rPr sz="1200" b="1" spc="0" dirty="0">
                <a:latin typeface="Arial"/>
                <a:cs typeface="Arial"/>
              </a:rPr>
              <a:t>ILL</a:t>
            </a:r>
            <a:r>
              <a:rPr sz="1200" b="1" spc="10" dirty="0">
                <a:latin typeface="Arial"/>
                <a:cs typeface="Arial"/>
              </a:rPr>
              <a:t> </a:t>
            </a:r>
            <a:r>
              <a:rPr sz="1200" b="1" spc="0" dirty="0">
                <a:latin typeface="Arial"/>
                <a:cs typeface="Arial"/>
              </a:rPr>
              <a:t>BE REMOVED.</a:t>
            </a:r>
            <a:endParaRPr sz="1200" dirty="0">
              <a:latin typeface="Arial"/>
              <a:cs typeface="Arial"/>
            </a:endParaRPr>
          </a:p>
          <a:p>
            <a:pPr>
              <a:lnSpc>
                <a:spcPts val="1000"/>
              </a:lnSpc>
            </a:pPr>
            <a:endParaRPr sz="1000" dirty="0"/>
          </a:p>
          <a:p>
            <a:pPr>
              <a:lnSpc>
                <a:spcPts val="1100"/>
              </a:lnSpc>
              <a:spcBef>
                <a:spcPts val="49"/>
              </a:spcBef>
            </a:pPr>
            <a:endParaRPr sz="1100" dirty="0"/>
          </a:p>
          <a:p>
            <a:pPr marL="3442335">
              <a:lnSpc>
                <a:spcPct val="100000"/>
              </a:lnSpc>
            </a:pPr>
            <a:r>
              <a:rPr sz="1200" b="1" dirty="0">
                <a:latin typeface="Times New Roman"/>
                <a:cs typeface="Times New Roman"/>
              </a:rPr>
              <a:t>Click on</a:t>
            </a:r>
            <a:r>
              <a:rPr sz="1200" b="1" spc="-5" dirty="0">
                <a:latin typeface="Times New Roman"/>
                <a:cs typeface="Times New Roman"/>
              </a:rPr>
              <a:t> </a:t>
            </a:r>
            <a:r>
              <a:rPr sz="1200" b="1" spc="0" dirty="0">
                <a:latin typeface="Times New Roman"/>
                <a:cs typeface="Times New Roman"/>
              </a:rPr>
              <a:t>to</a:t>
            </a:r>
            <a:r>
              <a:rPr sz="1200" b="1" spc="5" dirty="0">
                <a:latin typeface="Times New Roman"/>
                <a:cs typeface="Times New Roman"/>
              </a:rPr>
              <a:t> </a:t>
            </a:r>
            <a:r>
              <a:rPr sz="1200" b="1" spc="0" dirty="0">
                <a:latin typeface="Times New Roman"/>
                <a:cs typeface="Times New Roman"/>
              </a:rPr>
              <a:t>op</a:t>
            </a:r>
            <a:r>
              <a:rPr sz="1200" b="1" spc="-5" dirty="0">
                <a:latin typeface="Times New Roman"/>
                <a:cs typeface="Times New Roman"/>
              </a:rPr>
              <a:t>e</a:t>
            </a:r>
            <a:r>
              <a:rPr sz="1200" b="1" spc="0" dirty="0">
                <a:latin typeface="Times New Roman"/>
                <a:cs typeface="Times New Roman"/>
              </a:rPr>
              <a:t>n</a:t>
            </a:r>
            <a:r>
              <a:rPr sz="1200" b="1" spc="-10" dirty="0">
                <a:latin typeface="Times New Roman"/>
                <a:cs typeface="Times New Roman"/>
              </a:rPr>
              <a:t> </a:t>
            </a:r>
            <a:r>
              <a:rPr sz="1200" b="1" spc="0" dirty="0">
                <a:latin typeface="Times New Roman"/>
                <a:cs typeface="Times New Roman"/>
              </a:rPr>
              <a:t>d</a:t>
            </a:r>
            <a:r>
              <a:rPr sz="1200" b="1" spc="-30" dirty="0">
                <a:latin typeface="Times New Roman"/>
                <a:cs typeface="Times New Roman"/>
              </a:rPr>
              <a:t>r</a:t>
            </a:r>
            <a:r>
              <a:rPr sz="1200" b="1" spc="0" dirty="0">
                <a:latin typeface="Times New Roman"/>
                <a:cs typeface="Times New Roman"/>
              </a:rPr>
              <a:t>op</a:t>
            </a:r>
            <a:r>
              <a:rPr sz="1200" b="1" spc="-10" dirty="0">
                <a:latin typeface="Times New Roman"/>
                <a:cs typeface="Times New Roman"/>
              </a:rPr>
              <a:t> </a:t>
            </a:r>
            <a:r>
              <a:rPr sz="1200" b="1" spc="0" dirty="0">
                <a:latin typeface="Times New Roman"/>
                <a:cs typeface="Times New Roman"/>
              </a:rPr>
              <a:t>do</a:t>
            </a:r>
            <a:r>
              <a:rPr sz="1200" b="1" spc="5" dirty="0">
                <a:latin typeface="Times New Roman"/>
                <a:cs typeface="Times New Roman"/>
              </a:rPr>
              <a:t>w</a:t>
            </a:r>
            <a:r>
              <a:rPr sz="1200" b="1" spc="0" dirty="0">
                <a:latin typeface="Times New Roman"/>
                <a:cs typeface="Times New Roman"/>
              </a:rPr>
              <a:t>n</a:t>
            </a:r>
            <a:r>
              <a:rPr sz="1200" b="1" spc="-25" dirty="0">
                <a:latin typeface="Times New Roman"/>
                <a:cs typeface="Times New Roman"/>
              </a:rPr>
              <a:t> </a:t>
            </a:r>
            <a:r>
              <a:rPr sz="1200" b="1" spc="0" dirty="0">
                <a:latin typeface="Times New Roman"/>
                <a:cs typeface="Times New Roman"/>
              </a:rPr>
              <a:t>box</a:t>
            </a:r>
            <a:r>
              <a:rPr sz="1200" b="1" spc="-15" dirty="0">
                <a:latin typeface="Times New Roman"/>
                <a:cs typeface="Times New Roman"/>
              </a:rPr>
              <a:t> </a:t>
            </a:r>
            <a:r>
              <a:rPr sz="1200" b="1" spc="5" dirty="0">
                <a:latin typeface="Times New Roman"/>
                <a:cs typeface="Times New Roman"/>
              </a:rPr>
              <a:t>f</a:t>
            </a:r>
            <a:r>
              <a:rPr sz="1200" b="1" spc="0" dirty="0">
                <a:latin typeface="Times New Roman"/>
                <a:cs typeface="Times New Roman"/>
              </a:rPr>
              <a:t>or</a:t>
            </a:r>
            <a:r>
              <a:rPr sz="1200" b="1" spc="-90" dirty="0">
                <a:latin typeface="Times New Roman"/>
                <a:cs typeface="Times New Roman"/>
              </a:rPr>
              <a:t> </a:t>
            </a:r>
            <a:r>
              <a:rPr sz="1200" b="1" spc="0" dirty="0">
                <a:latin typeface="Times New Roman"/>
                <a:cs typeface="Times New Roman"/>
              </a:rPr>
              <a:t>AU</a:t>
            </a:r>
            <a:endParaRPr sz="1200" dirty="0">
              <a:latin typeface="Times New Roman"/>
              <a:cs typeface="Times New Roman"/>
            </a:endParaRPr>
          </a:p>
        </p:txBody>
      </p:sp>
      <p:sp>
        <p:nvSpPr>
          <p:cNvPr id="17" name="object 17"/>
          <p:cNvSpPr txBox="1"/>
          <p:nvPr/>
        </p:nvSpPr>
        <p:spPr>
          <a:xfrm>
            <a:off x="6245478" y="5829300"/>
            <a:ext cx="572135" cy="194945"/>
          </a:xfrm>
          <a:prstGeom prst="rect">
            <a:avLst/>
          </a:prstGeom>
        </p:spPr>
        <p:txBody>
          <a:bodyPr vert="horz" wrap="square" lIns="0" tIns="0" rIns="0" bIns="0" rtlCol="0">
            <a:noAutofit/>
          </a:bodyPr>
          <a:lstStyle/>
          <a:p>
            <a:pPr marL="12700">
              <a:lnSpc>
                <a:spcPct val="100000"/>
              </a:lnSpc>
            </a:pPr>
            <a:r>
              <a:rPr sz="1200" b="1" dirty="0">
                <a:latin typeface="Times New Roman"/>
                <a:cs typeface="Times New Roman"/>
              </a:rPr>
              <a:t>Click on</a:t>
            </a:r>
            <a:endParaRPr sz="1200" dirty="0">
              <a:latin typeface="Times New Roman"/>
              <a:cs typeface="Times New Roman"/>
            </a:endParaRPr>
          </a:p>
        </p:txBody>
      </p:sp>
      <p:sp>
        <p:nvSpPr>
          <p:cNvPr id="18" name="object 18"/>
          <p:cNvSpPr txBox="1"/>
          <p:nvPr/>
        </p:nvSpPr>
        <p:spPr>
          <a:xfrm>
            <a:off x="6943470" y="5829300"/>
            <a:ext cx="1890395" cy="194945"/>
          </a:xfrm>
          <a:prstGeom prst="rect">
            <a:avLst/>
          </a:prstGeom>
        </p:spPr>
        <p:txBody>
          <a:bodyPr vert="horz" wrap="square" lIns="0" tIns="0" rIns="0" bIns="0" rtlCol="0">
            <a:noAutofit/>
          </a:bodyPr>
          <a:lstStyle/>
          <a:p>
            <a:pPr marL="12700">
              <a:lnSpc>
                <a:spcPct val="100000"/>
              </a:lnSpc>
            </a:pPr>
            <a:r>
              <a:rPr sz="1200" b="1" dirty="0">
                <a:latin typeface="Times New Roman"/>
                <a:cs typeface="Times New Roman"/>
              </a:rPr>
              <a:t>sign</a:t>
            </a:r>
            <a:r>
              <a:rPr sz="1200" b="1" spc="-5" dirty="0">
                <a:latin typeface="Times New Roman"/>
                <a:cs typeface="Times New Roman"/>
              </a:rPr>
              <a:t> </a:t>
            </a:r>
            <a:r>
              <a:rPr sz="1200" b="1" spc="0" dirty="0">
                <a:latin typeface="Times New Roman"/>
                <a:cs typeface="Times New Roman"/>
              </a:rPr>
              <a:t>to</a:t>
            </a:r>
            <a:r>
              <a:rPr sz="1200" b="1" spc="5" dirty="0">
                <a:latin typeface="Times New Roman"/>
                <a:cs typeface="Times New Roman"/>
              </a:rPr>
              <a:t> </a:t>
            </a:r>
            <a:r>
              <a:rPr sz="1200" b="1" spc="-5" dirty="0">
                <a:latin typeface="Times New Roman"/>
                <a:cs typeface="Times New Roman"/>
              </a:rPr>
              <a:t>e</a:t>
            </a:r>
            <a:r>
              <a:rPr sz="1200" b="1" spc="0" dirty="0">
                <a:latin typeface="Times New Roman"/>
                <a:cs typeface="Times New Roman"/>
              </a:rPr>
              <a:t>xpand</a:t>
            </a:r>
            <a:r>
              <a:rPr sz="1200" b="1" spc="-25" dirty="0">
                <a:latin typeface="Times New Roman"/>
                <a:cs typeface="Times New Roman"/>
              </a:rPr>
              <a:t> </a:t>
            </a:r>
            <a:r>
              <a:rPr sz="1200" b="1" spc="0" dirty="0">
                <a:latin typeface="Times New Roman"/>
                <a:cs typeface="Times New Roman"/>
              </a:rPr>
              <a:t>to posting</a:t>
            </a:r>
            <a:r>
              <a:rPr sz="1200" b="1" spc="-85" dirty="0">
                <a:latin typeface="Times New Roman"/>
                <a:cs typeface="Times New Roman"/>
              </a:rPr>
              <a:t> </a:t>
            </a:r>
            <a:r>
              <a:rPr sz="1200" b="1" spc="0" dirty="0">
                <a:latin typeface="Times New Roman"/>
                <a:cs typeface="Times New Roman"/>
              </a:rPr>
              <a:t>AU</a:t>
            </a:r>
            <a:endParaRPr sz="1200" dirty="0">
              <a:latin typeface="Times New Roman"/>
              <a:cs typeface="Times New Roman"/>
            </a:endParaRPr>
          </a:p>
        </p:txBody>
      </p:sp>
      <p:sp>
        <p:nvSpPr>
          <p:cNvPr id="19" name="object 19"/>
          <p:cNvSpPr txBox="1"/>
          <p:nvPr/>
        </p:nvSpPr>
        <p:spPr>
          <a:xfrm>
            <a:off x="383540" y="5908547"/>
            <a:ext cx="89535" cy="285115"/>
          </a:xfrm>
          <a:prstGeom prst="rect">
            <a:avLst/>
          </a:prstGeom>
        </p:spPr>
        <p:txBody>
          <a:bodyPr vert="horz" wrap="square" lIns="0" tIns="0" rIns="0" bIns="0" rtlCol="0">
            <a:noAutofit/>
          </a:bodyPr>
          <a:lstStyle/>
          <a:p>
            <a:pPr marL="12700">
              <a:lnSpc>
                <a:spcPct val="100000"/>
              </a:lnSpc>
            </a:pPr>
            <a:r>
              <a:rPr sz="1800" dirty="0">
                <a:latin typeface="Arial"/>
                <a:cs typeface="Arial"/>
              </a:rPr>
              <a:t>.</a:t>
            </a:r>
          </a:p>
        </p:txBody>
      </p:sp>
      <p:sp>
        <p:nvSpPr>
          <p:cNvPr id="20" name="object 20"/>
          <p:cNvSpPr/>
          <p:nvPr/>
        </p:nvSpPr>
        <p:spPr>
          <a:xfrm>
            <a:off x="2286000" y="1600200"/>
            <a:ext cx="76200" cy="152400"/>
          </a:xfrm>
          <a:custGeom>
            <a:avLst/>
            <a:gdLst/>
            <a:ahLst/>
            <a:cxnLst/>
            <a:rect l="l" t="t" r="r" b="b"/>
            <a:pathLst>
              <a:path w="76200" h="152400">
                <a:moveTo>
                  <a:pt x="0" y="0"/>
                </a:moveTo>
                <a:lnTo>
                  <a:pt x="0" y="152400"/>
                </a:lnTo>
                <a:lnTo>
                  <a:pt x="76200" y="76200"/>
                </a:lnTo>
                <a:lnTo>
                  <a:pt x="0" y="0"/>
                </a:lnTo>
                <a:close/>
              </a:path>
            </a:pathLst>
          </a:custGeom>
          <a:solidFill>
            <a:srgbClr val="000000"/>
          </a:solidFill>
        </p:spPr>
        <p:txBody>
          <a:bodyPr wrap="square" lIns="0" tIns="0" rIns="0" bIns="0" rtlCol="0">
            <a:noAutofit/>
          </a:bodyPr>
          <a:lstStyle/>
          <a:p>
            <a:endParaRPr dirty="0"/>
          </a:p>
        </p:txBody>
      </p:sp>
      <p:sp>
        <p:nvSpPr>
          <p:cNvPr id="21" name="object 21"/>
          <p:cNvSpPr/>
          <p:nvPr/>
        </p:nvSpPr>
        <p:spPr>
          <a:xfrm>
            <a:off x="6845807" y="5859779"/>
            <a:ext cx="76200" cy="152400"/>
          </a:xfrm>
          <a:custGeom>
            <a:avLst/>
            <a:gdLst/>
            <a:ahLst/>
            <a:cxnLst/>
            <a:rect l="l" t="t" r="r" b="b"/>
            <a:pathLst>
              <a:path w="76200" h="152400">
                <a:moveTo>
                  <a:pt x="0" y="0"/>
                </a:moveTo>
                <a:lnTo>
                  <a:pt x="0" y="152400"/>
                </a:lnTo>
                <a:lnTo>
                  <a:pt x="76200" y="76200"/>
                </a:lnTo>
                <a:lnTo>
                  <a:pt x="0" y="0"/>
                </a:lnTo>
                <a:close/>
              </a:path>
            </a:pathLst>
          </a:custGeom>
          <a:solidFill>
            <a:srgbClr val="000000"/>
          </a:solidFill>
        </p:spPr>
        <p:txBody>
          <a:bodyPr wrap="square" lIns="0" tIns="0" rIns="0" bIns="0" rtlCol="0">
            <a:noAutofit/>
          </a:bodyPr>
          <a:lstStyle/>
          <a:p>
            <a:endParaRPr dirty="0"/>
          </a:p>
        </p:txBody>
      </p:sp>
      <p:sp>
        <p:nvSpPr>
          <p:cNvPr id="24" name="Slide Number Placeholder 23">
            <a:extLst>
              <a:ext uri="{FF2B5EF4-FFF2-40B4-BE49-F238E27FC236}">
                <a16:creationId xmlns:a16="http://schemas.microsoft.com/office/drawing/2014/main" id="{253DD139-BDF2-4B95-8535-DD559E3068F2}"/>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15</a:t>
            </a:fld>
            <a:endParaRPr lang="en-US" sz="1400" dirty="0">
              <a:latin typeface="Arial"/>
              <a:cs typeface="Arial"/>
            </a:endParaRPr>
          </a:p>
        </p:txBody>
      </p:sp>
      <p:sp>
        <p:nvSpPr>
          <p:cNvPr id="25" name="TextBox 24">
            <a:extLst>
              <a:ext uri="{FF2B5EF4-FFF2-40B4-BE49-F238E27FC236}">
                <a16:creationId xmlns:a16="http://schemas.microsoft.com/office/drawing/2014/main" id="{1BA79E7E-7047-41F5-B9C5-488CFC611BA9}"/>
              </a:ext>
            </a:extLst>
          </p:cNvPr>
          <p:cNvSpPr txBox="1"/>
          <p:nvPr/>
        </p:nvSpPr>
        <p:spPr>
          <a:xfrm>
            <a:off x="473075" y="223646"/>
            <a:ext cx="7451725"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latin typeface="Arial" panose="020B0604020202020204" pitchFamily="34" charset="0"/>
                <a:cs typeface="Arial" panose="020B0604020202020204" pitchFamily="34" charset="0"/>
              </a:rPr>
              <a:t>Accounting Unit (AU’s)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77494" y="227349"/>
            <a:ext cx="8126119" cy="552214"/>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124714" rIns="0" bIns="0" rtlCol="0">
            <a:noAutofit/>
          </a:bodyPr>
          <a:lstStyle/>
          <a:p>
            <a:pPr algn="ctr">
              <a:lnSpc>
                <a:spcPct val="100000"/>
              </a:lnSpc>
            </a:pPr>
            <a:r>
              <a:rPr sz="2400" dirty="0">
                <a:latin typeface="Arial" panose="020B0604020202020204" pitchFamily="34" charset="0"/>
                <a:cs typeface="Arial" panose="020B0604020202020204" pitchFamily="34" charset="0"/>
              </a:rPr>
              <a:t>Finan</a:t>
            </a:r>
            <a:r>
              <a:rPr sz="2400" spc="-10" dirty="0">
                <a:latin typeface="Arial" panose="020B0604020202020204" pitchFamily="34" charset="0"/>
                <a:cs typeface="Arial" panose="020B0604020202020204" pitchFamily="34" charset="0"/>
              </a:rPr>
              <a:t>c</a:t>
            </a:r>
            <a:r>
              <a:rPr sz="2400" spc="0" dirty="0">
                <a:latin typeface="Arial" panose="020B0604020202020204" pitchFamily="34" charset="0"/>
                <a:cs typeface="Arial" panose="020B0604020202020204" pitchFamily="34" charset="0"/>
              </a:rPr>
              <a:t>ial</a:t>
            </a:r>
            <a:r>
              <a:rPr sz="2400" spc="-15" dirty="0">
                <a:latin typeface="Arial" panose="020B0604020202020204" pitchFamily="34" charset="0"/>
                <a:cs typeface="Arial" panose="020B0604020202020204" pitchFamily="34" charset="0"/>
              </a:rPr>
              <a:t> </a:t>
            </a:r>
            <a:r>
              <a:rPr sz="2400" spc="0" dirty="0">
                <a:latin typeface="Arial" panose="020B0604020202020204" pitchFamily="34" charset="0"/>
                <a:cs typeface="Arial" panose="020B0604020202020204" pitchFamily="34" charset="0"/>
              </a:rPr>
              <a:t>Tab</a:t>
            </a:r>
            <a:endParaRPr sz="2400" dirty="0">
              <a:latin typeface="Arial" panose="020B0604020202020204" pitchFamily="34" charset="0"/>
              <a:cs typeface="Arial" panose="020B0604020202020204" pitchFamily="34" charset="0"/>
            </a:endParaRPr>
          </a:p>
        </p:txBody>
      </p:sp>
      <p:sp>
        <p:nvSpPr>
          <p:cNvPr id="4" name="object 4"/>
          <p:cNvSpPr txBox="1"/>
          <p:nvPr/>
        </p:nvSpPr>
        <p:spPr>
          <a:xfrm>
            <a:off x="457200" y="937068"/>
            <a:ext cx="8046413" cy="2516505"/>
          </a:xfrm>
          <a:prstGeom prst="rect">
            <a:avLst/>
          </a:prstGeom>
        </p:spPr>
        <p:txBody>
          <a:bodyPr vert="horz" wrap="square" lIns="0" tIns="0" rIns="0" bIns="0" rtlCol="0">
            <a:noAutofit/>
          </a:bodyPr>
          <a:lstStyle/>
          <a:p>
            <a:pPr marL="355600" indent="-342900">
              <a:lnSpc>
                <a:spcPct val="100000"/>
              </a:lnSpc>
              <a:buFont typeface="Arial"/>
              <a:buChar char="•"/>
              <a:tabLst>
                <a:tab pos="354965" algn="l"/>
              </a:tabLst>
            </a:pPr>
            <a:r>
              <a:rPr sz="2000" dirty="0">
                <a:latin typeface="Arial"/>
                <a:cs typeface="Arial"/>
              </a:rPr>
              <a:t>The</a:t>
            </a:r>
            <a:r>
              <a:rPr sz="2000" spc="-15" dirty="0">
                <a:latin typeface="Arial"/>
                <a:cs typeface="Arial"/>
              </a:rPr>
              <a:t> </a:t>
            </a:r>
            <a:r>
              <a:rPr sz="2000" b="1" spc="0" dirty="0">
                <a:latin typeface="Arial"/>
                <a:cs typeface="Arial"/>
              </a:rPr>
              <a:t>Financ</a:t>
            </a:r>
            <a:r>
              <a:rPr sz="2000" b="1" spc="-10" dirty="0">
                <a:latin typeface="Arial"/>
                <a:cs typeface="Arial"/>
              </a:rPr>
              <a:t>i</a:t>
            </a:r>
            <a:r>
              <a:rPr sz="2000" b="1" spc="0" dirty="0">
                <a:latin typeface="Arial"/>
                <a:cs typeface="Arial"/>
              </a:rPr>
              <a:t>al</a:t>
            </a:r>
            <a:r>
              <a:rPr sz="2000" b="1" spc="-20" dirty="0">
                <a:latin typeface="Arial"/>
                <a:cs typeface="Arial"/>
              </a:rPr>
              <a:t> </a:t>
            </a:r>
            <a:r>
              <a:rPr lang="en-US" sz="2000" spc="-5" dirty="0">
                <a:latin typeface="Arial"/>
                <a:cs typeface="Arial"/>
              </a:rPr>
              <a:t>tab</a:t>
            </a:r>
            <a:r>
              <a:rPr sz="2000" spc="-15" dirty="0">
                <a:latin typeface="Arial"/>
                <a:cs typeface="Arial"/>
              </a:rPr>
              <a:t> </a:t>
            </a:r>
            <a:r>
              <a:rPr sz="2000" spc="0" dirty="0">
                <a:latin typeface="Arial"/>
                <a:cs typeface="Arial"/>
              </a:rPr>
              <a:t>is where</a:t>
            </a:r>
            <a:r>
              <a:rPr sz="2000" spc="-30" dirty="0">
                <a:latin typeface="Arial"/>
                <a:cs typeface="Arial"/>
              </a:rPr>
              <a:t> </a:t>
            </a:r>
            <a:r>
              <a:rPr sz="2000" spc="0" dirty="0">
                <a:latin typeface="Arial"/>
                <a:cs typeface="Arial"/>
              </a:rPr>
              <a:t>you</a:t>
            </a:r>
            <a:r>
              <a:rPr sz="2000" spc="-10" dirty="0">
                <a:latin typeface="Arial"/>
                <a:cs typeface="Arial"/>
              </a:rPr>
              <a:t> </a:t>
            </a:r>
            <a:r>
              <a:rPr sz="2000" spc="0" dirty="0">
                <a:latin typeface="Arial"/>
                <a:cs typeface="Arial"/>
              </a:rPr>
              <a:t>will</a:t>
            </a:r>
            <a:r>
              <a:rPr sz="2000" spc="5" dirty="0">
                <a:latin typeface="Arial"/>
                <a:cs typeface="Arial"/>
              </a:rPr>
              <a:t> </a:t>
            </a:r>
            <a:r>
              <a:rPr sz="2000" spc="0" dirty="0">
                <a:latin typeface="Arial"/>
                <a:cs typeface="Arial"/>
              </a:rPr>
              <a:t>enter:</a:t>
            </a:r>
            <a:endParaRPr sz="2000" dirty="0">
              <a:latin typeface="Arial"/>
              <a:cs typeface="Arial"/>
            </a:endParaRPr>
          </a:p>
          <a:p>
            <a:pPr marL="756285" lvl="1" indent="-287020">
              <a:lnSpc>
                <a:spcPct val="100000"/>
              </a:lnSpc>
              <a:spcBef>
                <a:spcPts val="220"/>
              </a:spcBef>
              <a:buFont typeface="Arial"/>
              <a:buChar char="–"/>
              <a:tabLst>
                <a:tab pos="756285" algn="l"/>
              </a:tabLst>
            </a:pPr>
            <a:r>
              <a:rPr sz="1800" dirty="0">
                <a:latin typeface="Arial"/>
                <a:cs typeface="Arial"/>
              </a:rPr>
              <a:t>O</a:t>
            </a:r>
            <a:r>
              <a:rPr sz="1800" spc="15" dirty="0">
                <a:latin typeface="Arial"/>
                <a:cs typeface="Arial"/>
              </a:rPr>
              <a:t>T</a:t>
            </a:r>
            <a:r>
              <a:rPr sz="1800" spc="0" dirty="0">
                <a:latin typeface="Arial"/>
                <a:cs typeface="Arial"/>
              </a:rPr>
              <a:t>PS</a:t>
            </a:r>
            <a:r>
              <a:rPr sz="1800" spc="-25" dirty="0">
                <a:latin typeface="Arial"/>
                <a:cs typeface="Arial"/>
              </a:rPr>
              <a:t> </a:t>
            </a:r>
            <a:r>
              <a:rPr sz="1800" spc="0" dirty="0">
                <a:latin typeface="Arial"/>
                <a:cs typeface="Arial"/>
              </a:rPr>
              <a:t>(O</a:t>
            </a:r>
            <a:r>
              <a:rPr sz="1800" spc="5" dirty="0">
                <a:latin typeface="Arial"/>
                <a:cs typeface="Arial"/>
              </a:rPr>
              <a:t>t</a:t>
            </a:r>
            <a:r>
              <a:rPr sz="1800" spc="0" dirty="0">
                <a:latin typeface="Arial"/>
                <a:cs typeface="Arial"/>
              </a:rPr>
              <a:t>h</a:t>
            </a:r>
            <a:r>
              <a:rPr sz="1800" spc="-10" dirty="0">
                <a:latin typeface="Arial"/>
                <a:cs typeface="Arial"/>
              </a:rPr>
              <a:t>e</a:t>
            </a:r>
            <a:r>
              <a:rPr sz="1800" spc="0" dirty="0">
                <a:latin typeface="Arial"/>
                <a:cs typeface="Arial"/>
              </a:rPr>
              <a:t>r </a:t>
            </a:r>
            <a:r>
              <a:rPr sz="1800" spc="15" dirty="0">
                <a:latin typeface="Arial"/>
                <a:cs typeface="Arial"/>
              </a:rPr>
              <a:t>T</a:t>
            </a:r>
            <a:r>
              <a:rPr sz="1800" spc="0" dirty="0">
                <a:latin typeface="Arial"/>
                <a:cs typeface="Arial"/>
              </a:rPr>
              <a:t>h</a:t>
            </a:r>
            <a:r>
              <a:rPr sz="1800" spc="-10" dirty="0">
                <a:latin typeface="Arial"/>
                <a:cs typeface="Arial"/>
              </a:rPr>
              <a:t>a</a:t>
            </a:r>
            <a:r>
              <a:rPr sz="1800" spc="0" dirty="0">
                <a:latin typeface="Arial"/>
                <a:cs typeface="Arial"/>
              </a:rPr>
              <a:t>n</a:t>
            </a:r>
            <a:r>
              <a:rPr sz="1800" spc="-15" dirty="0">
                <a:latin typeface="Arial"/>
                <a:cs typeface="Arial"/>
              </a:rPr>
              <a:t> </a:t>
            </a:r>
            <a:r>
              <a:rPr sz="1800" spc="0" dirty="0">
                <a:latin typeface="Arial"/>
                <a:cs typeface="Arial"/>
              </a:rPr>
              <a:t>P</a:t>
            </a:r>
            <a:r>
              <a:rPr sz="1800" spc="-10" dirty="0">
                <a:latin typeface="Arial"/>
                <a:cs typeface="Arial"/>
              </a:rPr>
              <a:t>e</a:t>
            </a:r>
            <a:r>
              <a:rPr sz="1800" spc="0" dirty="0">
                <a:latin typeface="Arial"/>
                <a:cs typeface="Arial"/>
              </a:rPr>
              <a:t>rso</a:t>
            </a:r>
            <a:r>
              <a:rPr sz="1800" spc="-10" dirty="0">
                <a:latin typeface="Arial"/>
                <a:cs typeface="Arial"/>
              </a:rPr>
              <a:t>n</a:t>
            </a:r>
            <a:r>
              <a:rPr sz="1800" spc="0" dirty="0">
                <a:latin typeface="Arial"/>
                <a:cs typeface="Arial"/>
              </a:rPr>
              <a:t>al</a:t>
            </a:r>
            <a:r>
              <a:rPr sz="1800" spc="5" dirty="0">
                <a:latin typeface="Arial"/>
                <a:cs typeface="Arial"/>
              </a:rPr>
              <a:t> </a:t>
            </a:r>
            <a:r>
              <a:rPr sz="1800" spc="0" dirty="0">
                <a:latin typeface="Arial"/>
                <a:cs typeface="Arial"/>
              </a:rPr>
              <a:t>S</a:t>
            </a:r>
            <a:r>
              <a:rPr sz="1800" spc="-10" dirty="0">
                <a:latin typeface="Arial"/>
                <a:cs typeface="Arial"/>
              </a:rPr>
              <a:t>e</a:t>
            </a:r>
            <a:r>
              <a:rPr sz="1800" spc="0" dirty="0">
                <a:latin typeface="Arial"/>
                <a:cs typeface="Arial"/>
              </a:rPr>
              <a:t>rvic</a:t>
            </a:r>
            <a:r>
              <a:rPr sz="1800" spc="-10" dirty="0">
                <a:latin typeface="Arial"/>
                <a:cs typeface="Arial"/>
              </a:rPr>
              <a:t>e</a:t>
            </a:r>
            <a:r>
              <a:rPr sz="1800" spc="0" dirty="0">
                <a:latin typeface="Arial"/>
                <a:cs typeface="Arial"/>
              </a:rPr>
              <a:t>)</a:t>
            </a:r>
            <a:r>
              <a:rPr sz="1800" spc="10" dirty="0">
                <a:latin typeface="Arial"/>
                <a:cs typeface="Arial"/>
              </a:rPr>
              <a:t> </a:t>
            </a:r>
            <a:r>
              <a:rPr sz="1800" spc="0" dirty="0">
                <a:latin typeface="Arial"/>
                <a:cs typeface="Arial"/>
              </a:rPr>
              <a:t>b</a:t>
            </a:r>
            <a:r>
              <a:rPr sz="1800" spc="-10" dirty="0">
                <a:latin typeface="Arial"/>
                <a:cs typeface="Arial"/>
              </a:rPr>
              <a:t>u</a:t>
            </a:r>
            <a:r>
              <a:rPr sz="1800" spc="0" dirty="0">
                <a:latin typeface="Arial"/>
                <a:cs typeface="Arial"/>
              </a:rPr>
              <a:t>d</a:t>
            </a:r>
            <a:r>
              <a:rPr sz="1800" spc="-10" dirty="0">
                <a:latin typeface="Arial"/>
                <a:cs typeface="Arial"/>
              </a:rPr>
              <a:t>g</a:t>
            </a:r>
            <a:r>
              <a:rPr sz="1800" spc="0" dirty="0">
                <a:latin typeface="Arial"/>
                <a:cs typeface="Arial"/>
              </a:rPr>
              <a:t>et</a:t>
            </a:r>
            <a:r>
              <a:rPr sz="1800" spc="10" dirty="0">
                <a:latin typeface="Arial"/>
                <a:cs typeface="Arial"/>
              </a:rPr>
              <a:t> </a:t>
            </a:r>
            <a:r>
              <a:rPr sz="1800" spc="0" dirty="0">
                <a:latin typeface="Arial"/>
                <a:cs typeface="Arial"/>
              </a:rPr>
              <a:t>re</a:t>
            </a:r>
            <a:r>
              <a:rPr sz="1800" spc="-10" dirty="0">
                <a:latin typeface="Arial"/>
                <a:cs typeface="Arial"/>
              </a:rPr>
              <a:t>q</a:t>
            </a:r>
            <a:r>
              <a:rPr sz="1800" spc="0" dirty="0">
                <a:latin typeface="Arial"/>
                <a:cs typeface="Arial"/>
              </a:rPr>
              <a:t>u</a:t>
            </a:r>
            <a:r>
              <a:rPr sz="1800" spc="-10" dirty="0">
                <a:latin typeface="Arial"/>
                <a:cs typeface="Arial"/>
              </a:rPr>
              <a:t>e</a:t>
            </a:r>
            <a:r>
              <a:rPr sz="1800" spc="0" dirty="0">
                <a:latin typeface="Arial"/>
                <a:cs typeface="Arial"/>
              </a:rPr>
              <a:t>sts.</a:t>
            </a:r>
            <a:endParaRPr sz="1800" dirty="0">
              <a:latin typeface="Arial"/>
              <a:cs typeface="Arial"/>
            </a:endParaRPr>
          </a:p>
          <a:p>
            <a:pPr marL="756285" marR="415925" lvl="1" indent="-287020">
              <a:lnSpc>
                <a:spcPts val="1939"/>
              </a:lnSpc>
              <a:spcBef>
                <a:spcPts val="465"/>
              </a:spcBef>
              <a:buFont typeface="Arial"/>
              <a:buChar char="–"/>
              <a:tabLst>
                <a:tab pos="756285" algn="l"/>
              </a:tabLst>
            </a:pPr>
            <a:r>
              <a:rPr sz="1800" dirty="0">
                <a:latin typeface="Arial"/>
                <a:cs typeface="Arial"/>
              </a:rPr>
              <a:t>PS (Pers</a:t>
            </a:r>
            <a:r>
              <a:rPr sz="1800" spc="-10" dirty="0">
                <a:latin typeface="Arial"/>
                <a:cs typeface="Arial"/>
              </a:rPr>
              <a:t>o</a:t>
            </a:r>
            <a:r>
              <a:rPr sz="1800" spc="0" dirty="0">
                <a:latin typeface="Arial"/>
                <a:cs typeface="Arial"/>
              </a:rPr>
              <a:t>n</a:t>
            </a:r>
            <a:r>
              <a:rPr sz="1800" spc="-10" dirty="0">
                <a:latin typeface="Arial"/>
                <a:cs typeface="Arial"/>
              </a:rPr>
              <a:t>a</a:t>
            </a:r>
            <a:r>
              <a:rPr sz="1800" spc="0" dirty="0">
                <a:latin typeface="Arial"/>
                <a:cs typeface="Arial"/>
              </a:rPr>
              <a:t>l</a:t>
            </a:r>
            <a:r>
              <a:rPr sz="1800" spc="10" dirty="0">
                <a:latin typeface="Arial"/>
                <a:cs typeface="Arial"/>
              </a:rPr>
              <a:t> </a:t>
            </a:r>
            <a:r>
              <a:rPr sz="1800" spc="0" dirty="0">
                <a:latin typeface="Arial"/>
                <a:cs typeface="Arial"/>
              </a:rPr>
              <a:t>S</a:t>
            </a:r>
            <a:r>
              <a:rPr sz="1800" spc="-10" dirty="0">
                <a:latin typeface="Arial"/>
                <a:cs typeface="Arial"/>
              </a:rPr>
              <a:t>e</a:t>
            </a:r>
            <a:r>
              <a:rPr sz="1800" spc="0" dirty="0">
                <a:latin typeface="Arial"/>
                <a:cs typeface="Arial"/>
              </a:rPr>
              <a:t>rvic</a:t>
            </a:r>
            <a:r>
              <a:rPr sz="1800" spc="-10" dirty="0">
                <a:latin typeface="Arial"/>
                <a:cs typeface="Arial"/>
              </a:rPr>
              <a:t>e</a:t>
            </a:r>
            <a:r>
              <a:rPr sz="1800" spc="0" dirty="0">
                <a:latin typeface="Arial"/>
                <a:cs typeface="Arial"/>
              </a:rPr>
              <a:t>)</a:t>
            </a:r>
            <a:r>
              <a:rPr sz="1800" spc="10" dirty="0">
                <a:latin typeface="Arial"/>
                <a:cs typeface="Arial"/>
              </a:rPr>
              <a:t> </a:t>
            </a:r>
            <a:r>
              <a:rPr sz="1800" spc="0" dirty="0">
                <a:latin typeface="Arial"/>
                <a:cs typeface="Arial"/>
              </a:rPr>
              <a:t>n</a:t>
            </a:r>
            <a:r>
              <a:rPr sz="1800" spc="-10" dirty="0">
                <a:latin typeface="Arial"/>
                <a:cs typeface="Arial"/>
              </a:rPr>
              <a:t>o</a:t>
            </a:r>
            <a:r>
              <a:rPr sz="1800" spc="-5" dirty="0">
                <a:latin typeface="Arial"/>
                <a:cs typeface="Arial"/>
              </a:rPr>
              <a:t>n</a:t>
            </a:r>
            <a:r>
              <a:rPr sz="1800" spc="0" dirty="0">
                <a:latin typeface="Arial"/>
                <a:cs typeface="Arial"/>
              </a:rPr>
              <a:t>-</a:t>
            </a:r>
            <a:r>
              <a:rPr sz="1800" spc="-40" dirty="0">
                <a:latin typeface="Arial"/>
                <a:cs typeface="Arial"/>
              </a:rPr>
              <a:t>w</a:t>
            </a:r>
            <a:r>
              <a:rPr sz="1800" spc="0" dirty="0">
                <a:latin typeface="Arial"/>
                <a:cs typeface="Arial"/>
              </a:rPr>
              <a:t>orkf</a:t>
            </a:r>
            <a:r>
              <a:rPr sz="1800" spc="-10" dirty="0">
                <a:latin typeface="Arial"/>
                <a:cs typeface="Arial"/>
              </a:rPr>
              <a:t>o</a:t>
            </a:r>
            <a:r>
              <a:rPr sz="1800" spc="0" dirty="0">
                <a:latin typeface="Arial"/>
                <a:cs typeface="Arial"/>
              </a:rPr>
              <a:t>rce,</a:t>
            </a:r>
            <a:r>
              <a:rPr sz="1800" spc="45" dirty="0">
                <a:latin typeface="Arial"/>
                <a:cs typeface="Arial"/>
              </a:rPr>
              <a:t> </a:t>
            </a:r>
            <a:r>
              <a:rPr sz="1800" spc="0" dirty="0">
                <a:latin typeface="Arial"/>
                <a:cs typeface="Arial"/>
              </a:rPr>
              <a:t>l</a:t>
            </a:r>
            <a:r>
              <a:rPr sz="1800" spc="-10" dirty="0">
                <a:latin typeface="Arial"/>
                <a:cs typeface="Arial"/>
              </a:rPr>
              <a:t>u</a:t>
            </a:r>
            <a:r>
              <a:rPr sz="1800" spc="0" dirty="0">
                <a:latin typeface="Arial"/>
                <a:cs typeface="Arial"/>
              </a:rPr>
              <a:t>mp-sum</a:t>
            </a:r>
            <a:r>
              <a:rPr sz="1800" spc="5" dirty="0">
                <a:latin typeface="Arial"/>
                <a:cs typeface="Arial"/>
              </a:rPr>
              <a:t> </a:t>
            </a:r>
            <a:r>
              <a:rPr sz="1800" spc="0" dirty="0">
                <a:latin typeface="Arial"/>
                <a:cs typeface="Arial"/>
              </a:rPr>
              <a:t>am</a:t>
            </a:r>
            <a:r>
              <a:rPr sz="1800" spc="-10" dirty="0">
                <a:latin typeface="Arial"/>
                <a:cs typeface="Arial"/>
              </a:rPr>
              <a:t>o</a:t>
            </a:r>
            <a:r>
              <a:rPr sz="1800" spc="0" dirty="0">
                <a:latin typeface="Arial"/>
                <a:cs typeface="Arial"/>
              </a:rPr>
              <a:t>u</a:t>
            </a:r>
            <a:r>
              <a:rPr sz="1800" spc="-10" dirty="0">
                <a:latin typeface="Arial"/>
                <a:cs typeface="Arial"/>
              </a:rPr>
              <a:t>n</a:t>
            </a:r>
            <a:r>
              <a:rPr sz="1800" spc="0" dirty="0">
                <a:latin typeface="Arial"/>
                <a:cs typeface="Arial"/>
              </a:rPr>
              <a:t>ts</a:t>
            </a:r>
            <a:r>
              <a:rPr sz="1800" spc="15" dirty="0">
                <a:latin typeface="Arial"/>
                <a:cs typeface="Arial"/>
              </a:rPr>
              <a:t> </a:t>
            </a:r>
            <a:r>
              <a:rPr sz="1800" spc="0" dirty="0">
                <a:latin typeface="Arial"/>
                <a:cs typeface="Arial"/>
              </a:rPr>
              <a:t>at</a:t>
            </a:r>
            <a:r>
              <a:rPr sz="1800" spc="-10" dirty="0">
                <a:latin typeface="Arial"/>
                <a:cs typeface="Arial"/>
              </a:rPr>
              <a:t> </a:t>
            </a:r>
            <a:r>
              <a:rPr sz="1800" spc="0" dirty="0">
                <a:latin typeface="Arial"/>
                <a:cs typeface="Arial"/>
              </a:rPr>
              <a:t>a </a:t>
            </a:r>
            <a:r>
              <a:rPr sz="1800" spc="-10" dirty="0">
                <a:latin typeface="Arial"/>
                <a:cs typeface="Arial"/>
              </a:rPr>
              <a:t>n</a:t>
            </a:r>
            <a:r>
              <a:rPr sz="1800" spc="0" dirty="0">
                <a:latin typeface="Arial"/>
                <a:cs typeface="Arial"/>
              </a:rPr>
              <a:t>o</a:t>
            </a:r>
            <a:r>
              <a:rPr sz="1800" spc="-5" dirty="0">
                <a:latin typeface="Arial"/>
                <a:cs typeface="Arial"/>
              </a:rPr>
              <a:t>n</a:t>
            </a:r>
            <a:r>
              <a:rPr sz="1800" spc="0" dirty="0">
                <a:latin typeface="Arial"/>
                <a:cs typeface="Arial"/>
              </a:rPr>
              <a:t>- em</a:t>
            </a:r>
            <a:r>
              <a:rPr sz="1800" spc="-10" dirty="0">
                <a:latin typeface="Arial"/>
                <a:cs typeface="Arial"/>
              </a:rPr>
              <a:t>p</a:t>
            </a:r>
            <a:r>
              <a:rPr sz="1800" spc="0" dirty="0">
                <a:latin typeface="Arial"/>
                <a:cs typeface="Arial"/>
              </a:rPr>
              <a:t>l</a:t>
            </a:r>
            <a:r>
              <a:rPr sz="1800" spc="-10" dirty="0">
                <a:latin typeface="Arial"/>
                <a:cs typeface="Arial"/>
              </a:rPr>
              <a:t>o</a:t>
            </a:r>
            <a:r>
              <a:rPr sz="1800" spc="-25" dirty="0">
                <a:latin typeface="Arial"/>
                <a:cs typeface="Arial"/>
              </a:rPr>
              <a:t>y</a:t>
            </a:r>
            <a:r>
              <a:rPr sz="1800" spc="0" dirty="0">
                <a:latin typeface="Arial"/>
                <a:cs typeface="Arial"/>
              </a:rPr>
              <a:t>ee</a:t>
            </a:r>
            <a:r>
              <a:rPr sz="1800" spc="40" dirty="0">
                <a:latin typeface="Arial"/>
                <a:cs typeface="Arial"/>
              </a:rPr>
              <a:t> </a:t>
            </a:r>
            <a:r>
              <a:rPr sz="1800" spc="0" dirty="0">
                <a:latin typeface="Arial"/>
                <a:cs typeface="Arial"/>
              </a:rPr>
              <a:t>l</a:t>
            </a:r>
            <a:r>
              <a:rPr sz="1800" spc="-10" dirty="0">
                <a:latin typeface="Arial"/>
                <a:cs typeface="Arial"/>
              </a:rPr>
              <a:t>e</a:t>
            </a:r>
            <a:r>
              <a:rPr sz="1800" spc="0" dirty="0">
                <a:latin typeface="Arial"/>
                <a:cs typeface="Arial"/>
              </a:rPr>
              <a:t>vel</a:t>
            </a:r>
            <a:r>
              <a:rPr sz="1800" spc="5" dirty="0">
                <a:latin typeface="Arial"/>
                <a:cs typeface="Arial"/>
              </a:rPr>
              <a:t> </a:t>
            </a:r>
            <a:r>
              <a:rPr sz="1800" spc="0" dirty="0">
                <a:latin typeface="Arial"/>
                <a:cs typeface="Arial"/>
              </a:rPr>
              <a:t>(e.</a:t>
            </a:r>
            <a:r>
              <a:rPr sz="1800" spc="-10" dirty="0">
                <a:latin typeface="Arial"/>
                <a:cs typeface="Arial"/>
              </a:rPr>
              <a:t>g</a:t>
            </a:r>
            <a:r>
              <a:rPr sz="1800" spc="0" dirty="0">
                <a:latin typeface="Arial"/>
                <a:cs typeface="Arial"/>
              </a:rPr>
              <a:t>.,</a:t>
            </a:r>
            <a:r>
              <a:rPr sz="1800" spc="-5" dirty="0">
                <a:latin typeface="Arial"/>
                <a:cs typeface="Arial"/>
              </a:rPr>
              <a:t> </a:t>
            </a:r>
            <a:r>
              <a:rPr sz="1800" spc="0" dirty="0">
                <a:latin typeface="Arial"/>
                <a:cs typeface="Arial"/>
              </a:rPr>
              <a:t>ov</a:t>
            </a:r>
            <a:r>
              <a:rPr sz="1800" spc="-10" dirty="0">
                <a:latin typeface="Arial"/>
                <a:cs typeface="Arial"/>
              </a:rPr>
              <a:t>e</a:t>
            </a:r>
            <a:r>
              <a:rPr sz="1800" spc="0" dirty="0">
                <a:latin typeface="Arial"/>
                <a:cs typeface="Arial"/>
              </a:rPr>
              <a:t>rtime, s</a:t>
            </a:r>
            <a:r>
              <a:rPr sz="1800" spc="5" dirty="0">
                <a:latin typeface="Arial"/>
                <a:cs typeface="Arial"/>
              </a:rPr>
              <a:t>t</a:t>
            </a:r>
            <a:r>
              <a:rPr sz="1800" spc="0" dirty="0">
                <a:latin typeface="Arial"/>
                <a:cs typeface="Arial"/>
              </a:rPr>
              <a:t>a</a:t>
            </a:r>
            <a:r>
              <a:rPr sz="1800" spc="-10" dirty="0">
                <a:latin typeface="Arial"/>
                <a:cs typeface="Arial"/>
              </a:rPr>
              <a:t>n</a:t>
            </a:r>
            <a:r>
              <a:rPr sz="1800" spc="0" dirty="0">
                <a:latin typeface="Arial"/>
                <a:cs typeface="Arial"/>
              </a:rPr>
              <a:t>d</a:t>
            </a:r>
            <a:r>
              <a:rPr sz="1800" spc="-10" dirty="0">
                <a:latin typeface="Arial"/>
                <a:cs typeface="Arial"/>
              </a:rPr>
              <a:t>b</a:t>
            </a:r>
            <a:r>
              <a:rPr sz="1800" spc="-25" dirty="0">
                <a:latin typeface="Arial"/>
                <a:cs typeface="Arial"/>
              </a:rPr>
              <a:t>y</a:t>
            </a:r>
            <a:r>
              <a:rPr sz="1800" spc="0" dirty="0">
                <a:latin typeface="Arial"/>
                <a:cs typeface="Arial"/>
              </a:rPr>
              <a:t>,</a:t>
            </a:r>
            <a:r>
              <a:rPr sz="1800" spc="50" dirty="0">
                <a:latin typeface="Arial"/>
                <a:cs typeface="Arial"/>
              </a:rPr>
              <a:t> </a:t>
            </a:r>
            <a:r>
              <a:rPr sz="1800" spc="0" dirty="0">
                <a:latin typeface="Arial"/>
                <a:cs typeface="Arial"/>
              </a:rPr>
              <a:t>et</a:t>
            </a:r>
            <a:r>
              <a:rPr sz="1800" spc="-5" dirty="0">
                <a:latin typeface="Arial"/>
                <a:cs typeface="Arial"/>
              </a:rPr>
              <a:t>c</a:t>
            </a:r>
            <a:r>
              <a:rPr sz="1800" spc="0" dirty="0">
                <a:latin typeface="Arial"/>
                <a:cs typeface="Arial"/>
              </a:rPr>
              <a:t>).</a:t>
            </a:r>
            <a:endParaRPr sz="1800" dirty="0">
              <a:latin typeface="Arial"/>
              <a:cs typeface="Arial"/>
            </a:endParaRPr>
          </a:p>
          <a:p>
            <a:pPr marL="1155700" marR="12700" lvl="2" indent="-228600" algn="just">
              <a:lnSpc>
                <a:spcPct val="90700"/>
              </a:lnSpc>
              <a:spcBef>
                <a:spcPts val="385"/>
              </a:spcBef>
              <a:buFont typeface="Arial"/>
              <a:buChar char="•"/>
              <a:tabLst>
                <a:tab pos="1155700" algn="l"/>
              </a:tabLst>
            </a:pPr>
            <a:r>
              <a:rPr sz="1800" b="1" dirty="0">
                <a:latin typeface="Arial"/>
                <a:cs typeface="Arial"/>
              </a:rPr>
              <a:t>Note: </a:t>
            </a:r>
            <a:r>
              <a:rPr sz="1600" spc="-10" dirty="0">
                <a:latin typeface="Arial"/>
                <a:cs typeface="Arial"/>
              </a:rPr>
              <a:t>Detailed</a:t>
            </a:r>
            <a:r>
              <a:rPr sz="1600" spc="-15" dirty="0">
                <a:latin typeface="Arial"/>
                <a:cs typeface="Arial"/>
              </a:rPr>
              <a:t> </a:t>
            </a:r>
            <a:r>
              <a:rPr sz="1600" spc="-10" dirty="0">
                <a:latin typeface="Arial"/>
                <a:cs typeface="Arial"/>
              </a:rPr>
              <a:t>calculations</a:t>
            </a:r>
            <a:r>
              <a:rPr sz="1600" spc="-30" dirty="0">
                <a:latin typeface="Arial"/>
                <a:cs typeface="Arial"/>
              </a:rPr>
              <a:t> </a:t>
            </a:r>
            <a:r>
              <a:rPr sz="1600" spc="-10" dirty="0">
                <a:latin typeface="Arial"/>
                <a:cs typeface="Arial"/>
              </a:rPr>
              <a:t>for</a:t>
            </a:r>
            <a:r>
              <a:rPr sz="1600" spc="15" dirty="0">
                <a:latin typeface="Arial"/>
                <a:cs typeface="Arial"/>
              </a:rPr>
              <a:t> </a:t>
            </a:r>
            <a:r>
              <a:rPr sz="1600" spc="-15" dirty="0">
                <a:latin typeface="Arial"/>
                <a:cs typeface="Arial"/>
              </a:rPr>
              <a:t>emp</a:t>
            </a:r>
            <a:r>
              <a:rPr sz="1600" spc="0" dirty="0">
                <a:latin typeface="Arial"/>
                <a:cs typeface="Arial"/>
              </a:rPr>
              <a:t>l</a:t>
            </a:r>
            <a:r>
              <a:rPr sz="1600" spc="-10" dirty="0">
                <a:latin typeface="Arial"/>
                <a:cs typeface="Arial"/>
              </a:rPr>
              <a:t>o</a:t>
            </a:r>
            <a:r>
              <a:rPr sz="1600" spc="-30" dirty="0">
                <a:latin typeface="Arial"/>
                <a:cs typeface="Arial"/>
              </a:rPr>
              <a:t>y</a:t>
            </a:r>
            <a:r>
              <a:rPr sz="1600" spc="-10" dirty="0">
                <a:latin typeface="Arial"/>
                <a:cs typeface="Arial"/>
              </a:rPr>
              <a:t>ee</a:t>
            </a:r>
            <a:r>
              <a:rPr sz="1600" spc="20" dirty="0">
                <a:latin typeface="Arial"/>
                <a:cs typeface="Arial"/>
              </a:rPr>
              <a:t> </a:t>
            </a:r>
            <a:r>
              <a:rPr sz="1600" spc="-10" dirty="0">
                <a:latin typeface="Arial"/>
                <a:cs typeface="Arial"/>
              </a:rPr>
              <a:t>related costs are</a:t>
            </a:r>
            <a:r>
              <a:rPr sz="1600" spc="15" dirty="0">
                <a:latin typeface="Arial"/>
                <a:cs typeface="Arial"/>
              </a:rPr>
              <a:t> </a:t>
            </a:r>
            <a:r>
              <a:rPr sz="1600" spc="-10" dirty="0">
                <a:latin typeface="Arial"/>
                <a:cs typeface="Arial"/>
              </a:rPr>
              <a:t>computed</a:t>
            </a:r>
            <a:r>
              <a:rPr sz="1600" spc="10" dirty="0">
                <a:latin typeface="Arial"/>
                <a:cs typeface="Arial"/>
              </a:rPr>
              <a:t> </a:t>
            </a:r>
            <a:r>
              <a:rPr sz="1600" spc="-10" dirty="0">
                <a:latin typeface="Arial"/>
                <a:cs typeface="Arial"/>
              </a:rPr>
              <a:t>in</a:t>
            </a:r>
            <a:r>
              <a:rPr sz="1600" spc="-15" dirty="0">
                <a:latin typeface="Arial"/>
                <a:cs typeface="Arial"/>
              </a:rPr>
              <a:t> </a:t>
            </a:r>
            <a:r>
              <a:rPr sz="1600" spc="-10" dirty="0">
                <a:latin typeface="Arial"/>
                <a:cs typeface="Arial"/>
              </a:rPr>
              <a:t>the</a:t>
            </a:r>
            <a:r>
              <a:rPr sz="1600" spc="-5" dirty="0">
                <a:latin typeface="Arial"/>
                <a:cs typeface="Arial"/>
              </a:rPr>
              <a:t> </a:t>
            </a:r>
            <a:r>
              <a:rPr sz="1600" b="1" spc="-10" dirty="0">
                <a:latin typeface="Arial"/>
                <a:cs typeface="Arial"/>
              </a:rPr>
              <a:t>Workf</a:t>
            </a:r>
            <a:r>
              <a:rPr sz="1600" b="1" spc="-20" dirty="0">
                <a:latin typeface="Arial"/>
                <a:cs typeface="Arial"/>
              </a:rPr>
              <a:t>o</a:t>
            </a:r>
            <a:r>
              <a:rPr sz="1600" b="1" spc="-10" dirty="0">
                <a:latin typeface="Arial"/>
                <a:cs typeface="Arial"/>
              </a:rPr>
              <a:t>rce</a:t>
            </a:r>
            <a:r>
              <a:rPr sz="1600" b="1" spc="30" dirty="0">
                <a:latin typeface="Arial"/>
                <a:cs typeface="Arial"/>
              </a:rPr>
              <a:t> </a:t>
            </a:r>
            <a:r>
              <a:rPr lang="en-US" sz="1600" spc="-10" dirty="0">
                <a:latin typeface="Arial"/>
                <a:cs typeface="Arial"/>
              </a:rPr>
              <a:t>tab</a:t>
            </a:r>
            <a:r>
              <a:rPr sz="1600" spc="-10" dirty="0">
                <a:latin typeface="Arial"/>
                <a:cs typeface="Arial"/>
              </a:rPr>
              <a:t>.</a:t>
            </a:r>
            <a:r>
              <a:rPr lang="en-US" sz="1600" spc="-10" dirty="0">
                <a:latin typeface="Arial"/>
                <a:cs typeface="Arial"/>
              </a:rPr>
              <a:t>  </a:t>
            </a:r>
            <a:r>
              <a:rPr sz="1600" spc="-10" dirty="0">
                <a:latin typeface="Arial"/>
                <a:cs typeface="Arial"/>
              </a:rPr>
              <a:t>The</a:t>
            </a:r>
            <a:r>
              <a:rPr sz="1600" spc="-5" dirty="0">
                <a:latin typeface="Arial"/>
                <a:cs typeface="Arial"/>
              </a:rPr>
              <a:t> </a:t>
            </a:r>
            <a:r>
              <a:rPr sz="1600" spc="-15" dirty="0">
                <a:latin typeface="Arial"/>
                <a:cs typeface="Arial"/>
              </a:rPr>
              <a:t>r</a:t>
            </a:r>
            <a:r>
              <a:rPr sz="1600" spc="-10" dirty="0">
                <a:latin typeface="Arial"/>
                <a:cs typeface="Arial"/>
              </a:rPr>
              <a:t>esulting</a:t>
            </a:r>
            <a:r>
              <a:rPr sz="1600" spc="-5" dirty="0">
                <a:latin typeface="Arial"/>
                <a:cs typeface="Arial"/>
              </a:rPr>
              <a:t> s</a:t>
            </a:r>
            <a:r>
              <a:rPr sz="1600" spc="-10" dirty="0">
                <a:latin typeface="Arial"/>
                <a:cs typeface="Arial"/>
              </a:rPr>
              <a:t>ummary</a:t>
            </a:r>
            <a:r>
              <a:rPr sz="1600" spc="10" dirty="0">
                <a:latin typeface="Arial"/>
                <a:cs typeface="Arial"/>
              </a:rPr>
              <a:t> </a:t>
            </a:r>
            <a:r>
              <a:rPr sz="1600" spc="-10" dirty="0">
                <a:latin typeface="Arial"/>
                <a:cs typeface="Arial"/>
              </a:rPr>
              <a:t>amounts</a:t>
            </a:r>
            <a:r>
              <a:rPr sz="1600" spc="10" dirty="0">
                <a:latin typeface="Arial"/>
                <a:cs typeface="Arial"/>
              </a:rPr>
              <a:t> </a:t>
            </a:r>
            <a:r>
              <a:rPr sz="1600" spc="-10" dirty="0">
                <a:latin typeface="Arial"/>
                <a:cs typeface="Arial"/>
              </a:rPr>
              <a:t>from</a:t>
            </a:r>
            <a:r>
              <a:rPr sz="1600" spc="20" dirty="0">
                <a:latin typeface="Arial"/>
                <a:cs typeface="Arial"/>
              </a:rPr>
              <a:t> </a:t>
            </a:r>
            <a:r>
              <a:rPr sz="1600" spc="-10" dirty="0">
                <a:latin typeface="Arial"/>
                <a:cs typeface="Arial"/>
              </a:rPr>
              <a:t>the</a:t>
            </a:r>
            <a:r>
              <a:rPr sz="1600" spc="35" dirty="0">
                <a:latin typeface="Arial"/>
                <a:cs typeface="Arial"/>
              </a:rPr>
              <a:t> </a:t>
            </a:r>
            <a:r>
              <a:rPr sz="1600" b="1" spc="-10" dirty="0">
                <a:latin typeface="Arial"/>
                <a:cs typeface="Arial"/>
              </a:rPr>
              <a:t>Workf</a:t>
            </a:r>
            <a:r>
              <a:rPr sz="1600" b="1" spc="-20" dirty="0">
                <a:latin typeface="Arial"/>
                <a:cs typeface="Arial"/>
              </a:rPr>
              <a:t>o</a:t>
            </a:r>
            <a:r>
              <a:rPr sz="1600" b="1" spc="-10" dirty="0">
                <a:latin typeface="Arial"/>
                <a:cs typeface="Arial"/>
              </a:rPr>
              <a:t>rce</a:t>
            </a:r>
            <a:r>
              <a:rPr sz="1600" b="1" spc="30" dirty="0">
                <a:latin typeface="Arial"/>
                <a:cs typeface="Arial"/>
              </a:rPr>
              <a:t> </a:t>
            </a:r>
            <a:r>
              <a:rPr lang="en-US" sz="1600" spc="-10" dirty="0">
                <a:latin typeface="Arial"/>
                <a:cs typeface="Arial"/>
              </a:rPr>
              <a:t>tab</a:t>
            </a:r>
            <a:r>
              <a:rPr sz="1600" spc="-10" dirty="0">
                <a:latin typeface="Arial"/>
                <a:cs typeface="Arial"/>
              </a:rPr>
              <a:t> are</a:t>
            </a:r>
            <a:r>
              <a:rPr sz="1600" spc="5" dirty="0">
                <a:latin typeface="Arial"/>
                <a:cs typeface="Arial"/>
              </a:rPr>
              <a:t> </a:t>
            </a:r>
            <a:r>
              <a:rPr sz="1600" spc="-10" dirty="0">
                <a:latin typeface="Arial"/>
                <a:cs typeface="Arial"/>
              </a:rPr>
              <a:t>refle</a:t>
            </a:r>
            <a:r>
              <a:rPr sz="1600" spc="-5" dirty="0">
                <a:latin typeface="Arial"/>
                <a:cs typeface="Arial"/>
              </a:rPr>
              <a:t>c</a:t>
            </a:r>
            <a:r>
              <a:rPr sz="1600" spc="-10" dirty="0">
                <a:latin typeface="Arial"/>
                <a:cs typeface="Arial"/>
              </a:rPr>
              <a:t>ted</a:t>
            </a:r>
            <a:r>
              <a:rPr sz="1600" spc="10" dirty="0">
                <a:latin typeface="Arial"/>
                <a:cs typeface="Arial"/>
              </a:rPr>
              <a:t> </a:t>
            </a:r>
            <a:r>
              <a:rPr sz="1600" spc="-10" dirty="0">
                <a:latin typeface="Arial"/>
                <a:cs typeface="Arial"/>
              </a:rPr>
              <a:t>in</a:t>
            </a:r>
            <a:r>
              <a:rPr sz="1600" spc="-5" dirty="0">
                <a:latin typeface="Arial"/>
                <a:cs typeface="Arial"/>
              </a:rPr>
              <a:t> </a:t>
            </a:r>
            <a:r>
              <a:rPr sz="1600" spc="-10" dirty="0">
                <a:latin typeface="Arial"/>
                <a:cs typeface="Arial"/>
              </a:rPr>
              <a:t>the</a:t>
            </a:r>
            <a:r>
              <a:rPr sz="1600" spc="20" dirty="0">
                <a:latin typeface="Arial"/>
                <a:cs typeface="Arial"/>
              </a:rPr>
              <a:t> </a:t>
            </a:r>
            <a:r>
              <a:rPr sz="1600" b="1" spc="-10" dirty="0">
                <a:latin typeface="Arial"/>
                <a:cs typeface="Arial"/>
              </a:rPr>
              <a:t>Fi</a:t>
            </a:r>
            <a:r>
              <a:rPr sz="1600" b="1" spc="-20" dirty="0">
                <a:latin typeface="Arial"/>
                <a:cs typeface="Arial"/>
              </a:rPr>
              <a:t>n</a:t>
            </a:r>
            <a:r>
              <a:rPr sz="1600" b="1" spc="-10" dirty="0">
                <a:latin typeface="Arial"/>
                <a:cs typeface="Arial"/>
              </a:rPr>
              <a:t>ancial</a:t>
            </a:r>
            <a:r>
              <a:rPr sz="1600" b="1" spc="20" dirty="0">
                <a:latin typeface="Arial"/>
                <a:cs typeface="Arial"/>
              </a:rPr>
              <a:t> </a:t>
            </a:r>
            <a:r>
              <a:rPr lang="en-US" sz="1600" spc="-10" dirty="0">
                <a:latin typeface="Arial"/>
                <a:cs typeface="Arial"/>
              </a:rPr>
              <a:t>tab</a:t>
            </a:r>
            <a:r>
              <a:rPr sz="1600" spc="5" dirty="0">
                <a:latin typeface="Arial"/>
                <a:cs typeface="Arial"/>
              </a:rPr>
              <a:t> </a:t>
            </a:r>
            <a:r>
              <a:rPr sz="1600" spc="-10" dirty="0">
                <a:latin typeface="Arial"/>
                <a:cs typeface="Arial"/>
              </a:rPr>
              <a:t>at</a:t>
            </a:r>
            <a:r>
              <a:rPr sz="1600" spc="10" dirty="0">
                <a:latin typeface="Arial"/>
                <a:cs typeface="Arial"/>
              </a:rPr>
              <a:t> </a:t>
            </a:r>
            <a:r>
              <a:rPr sz="1600" spc="-10" dirty="0">
                <a:latin typeface="Arial"/>
                <a:cs typeface="Arial"/>
              </a:rPr>
              <a:t>the</a:t>
            </a:r>
            <a:r>
              <a:rPr sz="1600" spc="10" dirty="0">
                <a:latin typeface="Arial"/>
                <a:cs typeface="Arial"/>
              </a:rPr>
              <a:t> </a:t>
            </a:r>
            <a:r>
              <a:rPr sz="1600" spc="-10" dirty="0">
                <a:latin typeface="Arial"/>
                <a:cs typeface="Arial"/>
              </a:rPr>
              <a:t>account</a:t>
            </a:r>
            <a:r>
              <a:rPr sz="1600" spc="-5" dirty="0">
                <a:latin typeface="Arial"/>
                <a:cs typeface="Arial"/>
              </a:rPr>
              <a:t> </a:t>
            </a:r>
            <a:r>
              <a:rPr sz="1600" spc="0" dirty="0">
                <a:latin typeface="Arial"/>
                <a:cs typeface="Arial"/>
              </a:rPr>
              <a:t>l</a:t>
            </a:r>
            <a:r>
              <a:rPr sz="1600" spc="-10" dirty="0">
                <a:latin typeface="Arial"/>
                <a:cs typeface="Arial"/>
              </a:rPr>
              <a:t>evel.</a:t>
            </a:r>
            <a:endParaRPr sz="1600" dirty="0">
              <a:latin typeface="Arial"/>
              <a:cs typeface="Arial"/>
            </a:endParaRPr>
          </a:p>
          <a:p>
            <a:pPr marL="355600" marR="91440" indent="-342900">
              <a:lnSpc>
                <a:spcPts val="2160"/>
              </a:lnSpc>
              <a:spcBef>
                <a:spcPts val="495"/>
              </a:spcBef>
              <a:buFont typeface="Arial"/>
              <a:buChar char="•"/>
              <a:tabLst>
                <a:tab pos="354965" algn="l"/>
              </a:tabLst>
            </a:pPr>
            <a:r>
              <a:rPr sz="2000" dirty="0">
                <a:latin typeface="Arial"/>
                <a:cs typeface="Arial"/>
              </a:rPr>
              <a:t>The</a:t>
            </a:r>
            <a:r>
              <a:rPr sz="2000" spc="-15" dirty="0">
                <a:latin typeface="Arial"/>
                <a:cs typeface="Arial"/>
              </a:rPr>
              <a:t> </a:t>
            </a:r>
            <a:r>
              <a:rPr sz="2000" spc="5" dirty="0">
                <a:latin typeface="Arial"/>
                <a:cs typeface="Arial"/>
              </a:rPr>
              <a:t>sc</a:t>
            </a:r>
            <a:r>
              <a:rPr sz="2000" spc="0" dirty="0">
                <a:latin typeface="Arial"/>
                <a:cs typeface="Arial"/>
              </a:rPr>
              <a:t>r</a:t>
            </a:r>
            <a:r>
              <a:rPr sz="2000" spc="5" dirty="0">
                <a:latin typeface="Arial"/>
                <a:cs typeface="Arial"/>
              </a:rPr>
              <a:t>e</a:t>
            </a:r>
            <a:r>
              <a:rPr sz="2000" spc="0" dirty="0">
                <a:latin typeface="Arial"/>
                <a:cs typeface="Arial"/>
              </a:rPr>
              <a:t>en</a:t>
            </a:r>
            <a:r>
              <a:rPr sz="2000" spc="-35" dirty="0">
                <a:latin typeface="Arial"/>
                <a:cs typeface="Arial"/>
              </a:rPr>
              <a:t> </a:t>
            </a:r>
            <a:r>
              <a:rPr sz="2000" spc="0" dirty="0">
                <a:latin typeface="Arial"/>
                <a:cs typeface="Arial"/>
              </a:rPr>
              <a:t>b</a:t>
            </a:r>
            <a:r>
              <a:rPr sz="2000" spc="5" dirty="0">
                <a:latin typeface="Arial"/>
                <a:cs typeface="Arial"/>
              </a:rPr>
              <a:t>e</a:t>
            </a:r>
            <a:r>
              <a:rPr sz="2000" spc="0" dirty="0">
                <a:latin typeface="Arial"/>
                <a:cs typeface="Arial"/>
              </a:rPr>
              <a:t>low</a:t>
            </a:r>
            <a:r>
              <a:rPr sz="2000" spc="-10" dirty="0">
                <a:latin typeface="Arial"/>
                <a:cs typeface="Arial"/>
              </a:rPr>
              <a:t> </a:t>
            </a:r>
            <a:r>
              <a:rPr sz="2000" spc="5" dirty="0">
                <a:latin typeface="Arial"/>
                <a:cs typeface="Arial"/>
              </a:rPr>
              <a:t>s</a:t>
            </a:r>
            <a:r>
              <a:rPr sz="2000" spc="0" dirty="0">
                <a:latin typeface="Arial"/>
                <a:cs typeface="Arial"/>
              </a:rPr>
              <a:t>h</a:t>
            </a:r>
            <a:r>
              <a:rPr sz="2000" spc="5" dirty="0">
                <a:latin typeface="Arial"/>
                <a:cs typeface="Arial"/>
              </a:rPr>
              <a:t>ow</a:t>
            </a:r>
            <a:r>
              <a:rPr sz="2000" spc="0" dirty="0">
                <a:latin typeface="Arial"/>
                <a:cs typeface="Arial"/>
              </a:rPr>
              <a:t>s</a:t>
            </a:r>
            <a:r>
              <a:rPr sz="2000" spc="-25" dirty="0">
                <a:latin typeface="Arial"/>
                <a:cs typeface="Arial"/>
              </a:rPr>
              <a:t> </a:t>
            </a:r>
            <a:r>
              <a:rPr sz="2000" spc="0" dirty="0">
                <a:latin typeface="Arial"/>
                <a:cs typeface="Arial"/>
              </a:rPr>
              <a:t>the</a:t>
            </a:r>
            <a:r>
              <a:rPr sz="2000" spc="-30" dirty="0">
                <a:latin typeface="Arial"/>
                <a:cs typeface="Arial"/>
              </a:rPr>
              <a:t> </a:t>
            </a:r>
            <a:r>
              <a:rPr sz="2000" b="1" spc="0" dirty="0">
                <a:latin typeface="Arial"/>
                <a:cs typeface="Arial"/>
              </a:rPr>
              <a:t>Financ</a:t>
            </a:r>
            <a:r>
              <a:rPr sz="2000" b="1" spc="-10" dirty="0">
                <a:latin typeface="Arial"/>
                <a:cs typeface="Arial"/>
              </a:rPr>
              <a:t>i</a:t>
            </a:r>
            <a:r>
              <a:rPr sz="2000" b="1" spc="0" dirty="0">
                <a:latin typeface="Arial"/>
                <a:cs typeface="Arial"/>
              </a:rPr>
              <a:t>al</a:t>
            </a:r>
            <a:r>
              <a:rPr sz="2000" b="1" spc="-20" dirty="0">
                <a:latin typeface="Arial"/>
                <a:cs typeface="Arial"/>
              </a:rPr>
              <a:t> </a:t>
            </a:r>
            <a:r>
              <a:rPr lang="en-US" sz="2000" spc="-5" dirty="0">
                <a:latin typeface="Arial"/>
                <a:cs typeface="Arial"/>
              </a:rPr>
              <a:t>tab</a:t>
            </a:r>
            <a:r>
              <a:rPr sz="2000" spc="-15" dirty="0">
                <a:latin typeface="Arial"/>
                <a:cs typeface="Arial"/>
              </a:rPr>
              <a:t> </a:t>
            </a:r>
            <a:r>
              <a:rPr sz="2000" spc="0" dirty="0">
                <a:latin typeface="Arial"/>
                <a:cs typeface="Arial"/>
              </a:rPr>
              <a:t>is a</a:t>
            </a:r>
            <a:r>
              <a:rPr sz="2000" spc="5" dirty="0">
                <a:latin typeface="Arial"/>
                <a:cs typeface="Arial"/>
              </a:rPr>
              <a:t>c</a:t>
            </a:r>
            <a:r>
              <a:rPr sz="2000" spc="0" dirty="0">
                <a:latin typeface="Arial"/>
                <a:cs typeface="Arial"/>
              </a:rPr>
              <a:t>ti</a:t>
            </a:r>
            <a:r>
              <a:rPr sz="2000" spc="-15" dirty="0">
                <a:latin typeface="Arial"/>
                <a:cs typeface="Arial"/>
              </a:rPr>
              <a:t>v</a:t>
            </a:r>
            <a:r>
              <a:rPr sz="2000" spc="0" dirty="0">
                <a:latin typeface="Arial"/>
                <a:cs typeface="Arial"/>
              </a:rPr>
              <a:t>e.</a:t>
            </a:r>
            <a:r>
              <a:rPr sz="2000" spc="-20" dirty="0">
                <a:latin typeface="Arial"/>
                <a:cs typeface="Arial"/>
              </a:rPr>
              <a:t> </a:t>
            </a:r>
            <a:r>
              <a:rPr sz="2000" spc="0" dirty="0">
                <a:latin typeface="Arial"/>
                <a:cs typeface="Arial"/>
              </a:rPr>
              <a:t>Note</a:t>
            </a:r>
            <a:r>
              <a:rPr sz="2000" spc="-20" dirty="0">
                <a:latin typeface="Arial"/>
                <a:cs typeface="Arial"/>
              </a:rPr>
              <a:t> </a:t>
            </a:r>
            <a:r>
              <a:rPr sz="2000" spc="0" dirty="0">
                <a:latin typeface="Arial"/>
                <a:cs typeface="Arial"/>
              </a:rPr>
              <a:t>the</a:t>
            </a:r>
            <a:r>
              <a:rPr sz="2000" spc="-20" dirty="0">
                <a:latin typeface="Arial"/>
                <a:cs typeface="Arial"/>
              </a:rPr>
              <a:t> </a:t>
            </a:r>
            <a:r>
              <a:rPr sz="2000" spc="0" dirty="0">
                <a:latin typeface="Arial"/>
                <a:cs typeface="Arial"/>
              </a:rPr>
              <a:t>light bl</a:t>
            </a:r>
            <a:r>
              <a:rPr sz="2000" spc="5" dirty="0">
                <a:latin typeface="Arial"/>
                <a:cs typeface="Arial"/>
              </a:rPr>
              <a:t>u</a:t>
            </a:r>
            <a:r>
              <a:rPr sz="2000" spc="0" dirty="0">
                <a:latin typeface="Arial"/>
                <a:cs typeface="Arial"/>
              </a:rPr>
              <a:t>e</a:t>
            </a:r>
            <a:r>
              <a:rPr sz="2000" spc="-15" dirty="0">
                <a:latin typeface="Arial"/>
                <a:cs typeface="Arial"/>
              </a:rPr>
              <a:t> </a:t>
            </a:r>
            <a:r>
              <a:rPr sz="2000" spc="5" dirty="0">
                <a:latin typeface="Arial"/>
                <a:cs typeface="Arial"/>
              </a:rPr>
              <a:t>c</a:t>
            </a:r>
            <a:r>
              <a:rPr sz="2000" spc="0" dirty="0">
                <a:latin typeface="Arial"/>
                <a:cs typeface="Arial"/>
              </a:rPr>
              <a:t>ol</a:t>
            </a:r>
            <a:r>
              <a:rPr sz="2000" spc="5" dirty="0">
                <a:latin typeface="Arial"/>
                <a:cs typeface="Arial"/>
              </a:rPr>
              <a:t>o</a:t>
            </a:r>
            <a:r>
              <a:rPr sz="2000" spc="0" dirty="0">
                <a:latin typeface="Arial"/>
                <a:cs typeface="Arial"/>
              </a:rPr>
              <a:t>r</a:t>
            </a:r>
            <a:r>
              <a:rPr sz="2000" spc="-15" dirty="0">
                <a:latin typeface="Arial"/>
                <a:cs typeface="Arial"/>
              </a:rPr>
              <a:t> </a:t>
            </a:r>
            <a:r>
              <a:rPr sz="2000" spc="0" dirty="0">
                <a:latin typeface="Arial"/>
                <a:cs typeface="Arial"/>
              </a:rPr>
              <a:t>of</a:t>
            </a:r>
            <a:r>
              <a:rPr sz="2000" spc="-20" dirty="0">
                <a:latin typeface="Arial"/>
                <a:cs typeface="Arial"/>
              </a:rPr>
              <a:t> </a:t>
            </a:r>
            <a:r>
              <a:rPr sz="2000" spc="0" dirty="0">
                <a:latin typeface="Arial"/>
                <a:cs typeface="Arial"/>
              </a:rPr>
              <a:t>the</a:t>
            </a:r>
            <a:r>
              <a:rPr sz="2000" spc="-15" dirty="0">
                <a:latin typeface="Arial"/>
                <a:cs typeface="Arial"/>
              </a:rPr>
              <a:t> </a:t>
            </a:r>
            <a:r>
              <a:rPr sz="2000" spc="0" dirty="0">
                <a:latin typeface="Arial"/>
                <a:cs typeface="Arial"/>
              </a:rPr>
              <a:t>a</a:t>
            </a:r>
            <a:r>
              <a:rPr sz="2000" spc="10" dirty="0">
                <a:latin typeface="Arial"/>
                <a:cs typeface="Arial"/>
              </a:rPr>
              <a:t>c</a:t>
            </a:r>
            <a:r>
              <a:rPr sz="2000" spc="0" dirty="0">
                <a:latin typeface="Arial"/>
                <a:cs typeface="Arial"/>
              </a:rPr>
              <a:t>ti</a:t>
            </a:r>
            <a:r>
              <a:rPr sz="2000" spc="-10" dirty="0">
                <a:latin typeface="Arial"/>
                <a:cs typeface="Arial"/>
              </a:rPr>
              <a:t>v</a:t>
            </a:r>
            <a:r>
              <a:rPr sz="2000" spc="0" dirty="0">
                <a:latin typeface="Arial"/>
                <a:cs typeface="Arial"/>
              </a:rPr>
              <a:t>e</a:t>
            </a:r>
            <a:r>
              <a:rPr sz="2000" spc="-15" dirty="0">
                <a:latin typeface="Arial"/>
                <a:cs typeface="Arial"/>
              </a:rPr>
              <a:t> </a:t>
            </a:r>
            <a:r>
              <a:rPr lang="en-US" sz="2000" spc="0" dirty="0">
                <a:latin typeface="Arial"/>
                <a:cs typeface="Arial"/>
              </a:rPr>
              <a:t>tab</a:t>
            </a:r>
            <a:r>
              <a:rPr sz="2000" spc="0" dirty="0">
                <a:latin typeface="Arial"/>
                <a:cs typeface="Arial"/>
              </a:rPr>
              <a:t>.</a:t>
            </a:r>
            <a:endParaRPr sz="2000" dirty="0">
              <a:latin typeface="Arial"/>
              <a:cs typeface="Arial"/>
            </a:endParaRPr>
          </a:p>
        </p:txBody>
      </p:sp>
      <p:sp>
        <p:nvSpPr>
          <p:cNvPr id="5" name="object 5"/>
          <p:cNvSpPr/>
          <p:nvPr/>
        </p:nvSpPr>
        <p:spPr>
          <a:xfrm>
            <a:off x="457200" y="3567411"/>
            <a:ext cx="7696200" cy="3063240"/>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p:nvPr/>
        </p:nvSpPr>
        <p:spPr>
          <a:xfrm>
            <a:off x="1296161" y="4725161"/>
            <a:ext cx="1447800" cy="533400"/>
          </a:xfrm>
          <a:custGeom>
            <a:avLst/>
            <a:gdLst/>
            <a:ahLst/>
            <a:cxnLst/>
            <a:rect l="l" t="t" r="r" b="b"/>
            <a:pathLst>
              <a:path w="1447800" h="533400">
                <a:moveTo>
                  <a:pt x="0" y="88900"/>
                </a:moveTo>
                <a:lnTo>
                  <a:pt x="10107" y="47650"/>
                </a:lnTo>
                <a:lnTo>
                  <a:pt x="37049" y="16648"/>
                </a:lnTo>
                <a:lnTo>
                  <a:pt x="75758" y="961"/>
                </a:lnTo>
                <a:lnTo>
                  <a:pt x="1358900" y="0"/>
                </a:lnTo>
                <a:lnTo>
                  <a:pt x="1373475" y="1185"/>
                </a:lnTo>
                <a:lnTo>
                  <a:pt x="1411872" y="17467"/>
                </a:lnTo>
                <a:lnTo>
                  <a:pt x="1438332" y="48895"/>
                </a:lnTo>
                <a:lnTo>
                  <a:pt x="1447800" y="444500"/>
                </a:lnTo>
                <a:lnTo>
                  <a:pt x="1446614" y="459075"/>
                </a:lnTo>
                <a:lnTo>
                  <a:pt x="1430332" y="497472"/>
                </a:lnTo>
                <a:lnTo>
                  <a:pt x="1398904" y="523932"/>
                </a:lnTo>
                <a:lnTo>
                  <a:pt x="88900" y="533400"/>
                </a:lnTo>
                <a:lnTo>
                  <a:pt x="74324" y="532214"/>
                </a:lnTo>
                <a:lnTo>
                  <a:pt x="35927" y="515932"/>
                </a:lnTo>
                <a:lnTo>
                  <a:pt x="9467" y="484504"/>
                </a:lnTo>
                <a:lnTo>
                  <a:pt x="0" y="88900"/>
                </a:lnTo>
                <a:close/>
              </a:path>
            </a:pathLst>
          </a:custGeom>
          <a:ln w="19812">
            <a:solidFill>
              <a:srgbClr val="FF0000"/>
            </a:solidFill>
          </a:ln>
        </p:spPr>
        <p:txBody>
          <a:bodyPr wrap="square" lIns="0" tIns="0" rIns="0" bIns="0" rtlCol="0">
            <a:noAutofit/>
          </a:bodyPr>
          <a:lstStyle/>
          <a:p>
            <a:endParaRPr/>
          </a:p>
        </p:txBody>
      </p:sp>
      <p:sp>
        <p:nvSpPr>
          <p:cNvPr id="9" name="Slide Number Placeholder 8">
            <a:extLst>
              <a:ext uri="{FF2B5EF4-FFF2-40B4-BE49-F238E27FC236}">
                <a16:creationId xmlns:a16="http://schemas.microsoft.com/office/drawing/2014/main" id="{19E98500-9CFE-43E6-BCDA-63C0C6854CF6}"/>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16</a:t>
            </a:fld>
            <a:endParaRPr lang="en-US" sz="14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7200" y="187063"/>
            <a:ext cx="8285733" cy="620030"/>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115189" rIns="0" bIns="0" rtlCol="0">
            <a:noAutofit/>
          </a:bodyPr>
          <a:lstStyle/>
          <a:p>
            <a:pPr algn="ctr">
              <a:lnSpc>
                <a:spcPct val="100000"/>
              </a:lnSpc>
            </a:pPr>
            <a:r>
              <a:rPr sz="2400" dirty="0">
                <a:latin typeface="Arial"/>
                <a:cs typeface="Arial"/>
              </a:rPr>
              <a:t>Accounts</a:t>
            </a:r>
            <a:r>
              <a:rPr sz="2400" spc="-25" dirty="0">
                <a:latin typeface="Arial"/>
                <a:cs typeface="Arial"/>
              </a:rPr>
              <a:t> </a:t>
            </a:r>
            <a:r>
              <a:rPr sz="2400" spc="0" dirty="0">
                <a:latin typeface="Arial"/>
                <a:cs typeface="Arial"/>
              </a:rPr>
              <a:t>V</a:t>
            </a:r>
            <a:r>
              <a:rPr sz="2400" spc="-10" dirty="0">
                <a:latin typeface="Arial"/>
                <a:cs typeface="Arial"/>
              </a:rPr>
              <a:t>ie</a:t>
            </a:r>
            <a:r>
              <a:rPr sz="2400" spc="0" dirty="0">
                <a:latin typeface="Arial"/>
                <a:cs typeface="Arial"/>
              </a:rPr>
              <a:t>w</a:t>
            </a:r>
            <a:endParaRPr sz="2400" dirty="0">
              <a:latin typeface="Arial"/>
              <a:cs typeface="Arial"/>
            </a:endParaRPr>
          </a:p>
        </p:txBody>
      </p:sp>
      <p:sp>
        <p:nvSpPr>
          <p:cNvPr id="4" name="object 4"/>
          <p:cNvSpPr txBox="1"/>
          <p:nvPr/>
        </p:nvSpPr>
        <p:spPr>
          <a:xfrm>
            <a:off x="535940" y="878078"/>
            <a:ext cx="7959090" cy="1864360"/>
          </a:xfrm>
          <a:prstGeom prst="rect">
            <a:avLst/>
          </a:prstGeom>
        </p:spPr>
        <p:txBody>
          <a:bodyPr vert="horz" wrap="square" lIns="0" tIns="0" rIns="0" bIns="0" rtlCol="0">
            <a:noAutofit/>
          </a:bodyPr>
          <a:lstStyle/>
          <a:p>
            <a:pPr marL="355600" marR="619125" indent="-342900">
              <a:lnSpc>
                <a:spcPct val="80000"/>
              </a:lnSpc>
              <a:buFont typeface="Arial"/>
              <a:buChar char="•"/>
              <a:tabLst>
                <a:tab pos="354965" algn="l"/>
                <a:tab pos="4939665" algn="l"/>
              </a:tabLst>
            </a:pPr>
            <a:r>
              <a:rPr sz="1800" dirty="0">
                <a:latin typeface="Arial"/>
                <a:cs typeface="Arial"/>
              </a:rPr>
              <a:t>Sho</a:t>
            </a:r>
            <a:r>
              <a:rPr sz="1800" spc="-40" dirty="0">
                <a:latin typeface="Arial"/>
                <a:cs typeface="Arial"/>
              </a:rPr>
              <a:t>w</a:t>
            </a:r>
            <a:r>
              <a:rPr sz="1800" spc="0" dirty="0">
                <a:latin typeface="Arial"/>
                <a:cs typeface="Arial"/>
              </a:rPr>
              <a:t>s</a:t>
            </a:r>
            <a:r>
              <a:rPr sz="1800" spc="50" dirty="0">
                <a:latin typeface="Arial"/>
                <a:cs typeface="Arial"/>
              </a:rPr>
              <a:t> </a:t>
            </a:r>
            <a:r>
              <a:rPr sz="1800" spc="0" dirty="0">
                <a:latin typeface="Arial"/>
                <a:cs typeface="Arial"/>
              </a:rPr>
              <a:t>the rol</a:t>
            </a:r>
            <a:r>
              <a:rPr sz="1800" spc="-25" dirty="0">
                <a:latin typeface="Arial"/>
                <a:cs typeface="Arial"/>
              </a:rPr>
              <a:t>l</a:t>
            </a:r>
            <a:r>
              <a:rPr sz="1800" spc="0" dirty="0">
                <a:latin typeface="Arial"/>
                <a:cs typeface="Arial"/>
              </a:rPr>
              <a:t>-up</a:t>
            </a:r>
            <a:r>
              <a:rPr sz="1800" spc="5" dirty="0">
                <a:latin typeface="Arial"/>
                <a:cs typeface="Arial"/>
              </a:rPr>
              <a:t> </a:t>
            </a:r>
            <a:r>
              <a:rPr sz="1800" spc="0" dirty="0">
                <a:latin typeface="Arial"/>
                <a:cs typeface="Arial"/>
              </a:rPr>
              <a:t>of e</a:t>
            </a:r>
            <a:r>
              <a:rPr sz="1800" spc="-15" dirty="0">
                <a:latin typeface="Arial"/>
                <a:cs typeface="Arial"/>
              </a:rPr>
              <a:t>x</a:t>
            </a:r>
            <a:r>
              <a:rPr sz="1800" spc="0" dirty="0">
                <a:latin typeface="Arial"/>
                <a:cs typeface="Arial"/>
              </a:rPr>
              <a:t>p</a:t>
            </a:r>
            <a:r>
              <a:rPr sz="1800" spc="-10" dirty="0">
                <a:latin typeface="Arial"/>
                <a:cs typeface="Arial"/>
              </a:rPr>
              <a:t>e</a:t>
            </a:r>
            <a:r>
              <a:rPr sz="1800" spc="0" dirty="0">
                <a:latin typeface="Arial"/>
                <a:cs typeface="Arial"/>
              </a:rPr>
              <a:t>n</a:t>
            </a:r>
            <a:r>
              <a:rPr sz="1800" spc="-10" dirty="0">
                <a:latin typeface="Arial"/>
                <a:cs typeface="Arial"/>
              </a:rPr>
              <a:t>d</a:t>
            </a:r>
            <a:r>
              <a:rPr sz="1800" spc="0" dirty="0">
                <a:latin typeface="Arial"/>
                <a:cs typeface="Arial"/>
              </a:rPr>
              <a:t>iture</a:t>
            </a:r>
            <a:r>
              <a:rPr sz="1800" spc="25" dirty="0">
                <a:latin typeface="Arial"/>
                <a:cs typeface="Arial"/>
              </a:rPr>
              <a:t> </a:t>
            </a:r>
            <a:r>
              <a:rPr sz="1800" spc="0" dirty="0">
                <a:latin typeface="Arial"/>
                <a:cs typeface="Arial"/>
              </a:rPr>
              <a:t>cat</a:t>
            </a:r>
            <a:r>
              <a:rPr sz="1800" spc="-10" dirty="0">
                <a:latin typeface="Arial"/>
                <a:cs typeface="Arial"/>
              </a:rPr>
              <a:t>e</a:t>
            </a:r>
            <a:r>
              <a:rPr sz="1800" spc="0" dirty="0">
                <a:latin typeface="Arial"/>
                <a:cs typeface="Arial"/>
              </a:rPr>
              <a:t>g</a:t>
            </a:r>
            <a:r>
              <a:rPr sz="1800" spc="-10" dirty="0">
                <a:latin typeface="Arial"/>
                <a:cs typeface="Arial"/>
              </a:rPr>
              <a:t>o</a:t>
            </a:r>
            <a:r>
              <a:rPr sz="1800" spc="0" dirty="0">
                <a:latin typeface="Arial"/>
                <a:cs typeface="Arial"/>
              </a:rPr>
              <a:t>ri</a:t>
            </a:r>
            <a:r>
              <a:rPr sz="1800" spc="-10" dirty="0">
                <a:latin typeface="Arial"/>
                <a:cs typeface="Arial"/>
              </a:rPr>
              <a:t>e</a:t>
            </a:r>
            <a:r>
              <a:rPr sz="1800" spc="0" dirty="0">
                <a:latin typeface="Arial"/>
                <a:cs typeface="Arial"/>
              </a:rPr>
              <a:t>s.	Dr</a:t>
            </a:r>
            <a:r>
              <a:rPr sz="1800" spc="-10" dirty="0">
                <a:latin typeface="Arial"/>
                <a:cs typeface="Arial"/>
              </a:rPr>
              <a:t>i</a:t>
            </a:r>
            <a:r>
              <a:rPr sz="1800" spc="0" dirty="0">
                <a:latin typeface="Arial"/>
                <a:cs typeface="Arial"/>
              </a:rPr>
              <a:t>ll</a:t>
            </a:r>
            <a:r>
              <a:rPr sz="1800" spc="5" dirty="0">
                <a:latin typeface="Arial"/>
                <a:cs typeface="Arial"/>
              </a:rPr>
              <a:t> </a:t>
            </a:r>
            <a:r>
              <a:rPr sz="1800" spc="0" dirty="0">
                <a:latin typeface="Arial"/>
                <a:cs typeface="Arial"/>
              </a:rPr>
              <a:t>d</a:t>
            </a:r>
            <a:r>
              <a:rPr sz="1800" spc="-10" dirty="0">
                <a:latin typeface="Arial"/>
                <a:cs typeface="Arial"/>
              </a:rPr>
              <a:t>o</a:t>
            </a:r>
            <a:r>
              <a:rPr sz="1800" spc="-40" dirty="0">
                <a:latin typeface="Arial"/>
                <a:cs typeface="Arial"/>
              </a:rPr>
              <a:t>w</a:t>
            </a:r>
            <a:r>
              <a:rPr sz="1800" spc="0" dirty="0">
                <a:latin typeface="Arial"/>
                <a:cs typeface="Arial"/>
              </a:rPr>
              <a:t>n</a:t>
            </a:r>
            <a:r>
              <a:rPr sz="1800" spc="45" dirty="0">
                <a:latin typeface="Arial"/>
                <a:cs typeface="Arial"/>
              </a:rPr>
              <a:t> </a:t>
            </a:r>
            <a:r>
              <a:rPr sz="1800" spc="0" dirty="0">
                <a:latin typeface="Arial"/>
                <a:cs typeface="Arial"/>
              </a:rPr>
              <a:t>to l</a:t>
            </a:r>
            <a:r>
              <a:rPr sz="1800" spc="-10" dirty="0">
                <a:latin typeface="Arial"/>
                <a:cs typeface="Arial"/>
              </a:rPr>
              <a:t>o</a:t>
            </a:r>
            <a:r>
              <a:rPr sz="1800" spc="-40" dirty="0">
                <a:latin typeface="Arial"/>
                <a:cs typeface="Arial"/>
              </a:rPr>
              <a:t>w</a:t>
            </a:r>
            <a:r>
              <a:rPr sz="1800" spc="0" dirty="0">
                <a:latin typeface="Arial"/>
                <a:cs typeface="Arial"/>
              </a:rPr>
              <a:t>er</a:t>
            </a:r>
            <a:r>
              <a:rPr sz="1800" spc="45" dirty="0">
                <a:latin typeface="Arial"/>
                <a:cs typeface="Arial"/>
              </a:rPr>
              <a:t> </a:t>
            </a:r>
            <a:r>
              <a:rPr sz="1800" spc="0" dirty="0">
                <a:latin typeface="Arial"/>
                <a:cs typeface="Arial"/>
              </a:rPr>
              <a:t>l</a:t>
            </a:r>
            <a:r>
              <a:rPr sz="1800" spc="-10" dirty="0">
                <a:latin typeface="Arial"/>
                <a:cs typeface="Arial"/>
              </a:rPr>
              <a:t>e</a:t>
            </a:r>
            <a:r>
              <a:rPr sz="1800" spc="0" dirty="0">
                <a:latin typeface="Arial"/>
                <a:cs typeface="Arial"/>
              </a:rPr>
              <a:t>vel acco</a:t>
            </a:r>
            <a:r>
              <a:rPr sz="1800" spc="-10" dirty="0">
                <a:latin typeface="Arial"/>
                <a:cs typeface="Arial"/>
              </a:rPr>
              <a:t>u</a:t>
            </a:r>
            <a:r>
              <a:rPr sz="1800" spc="0" dirty="0">
                <a:latin typeface="Arial"/>
                <a:cs typeface="Arial"/>
              </a:rPr>
              <a:t>nts</a:t>
            </a:r>
            <a:r>
              <a:rPr sz="1800" spc="10" dirty="0">
                <a:latin typeface="Arial"/>
                <a:cs typeface="Arial"/>
              </a:rPr>
              <a:t> </a:t>
            </a:r>
            <a:r>
              <a:rPr sz="1800" spc="0" dirty="0">
                <a:latin typeface="Arial"/>
                <a:cs typeface="Arial"/>
              </a:rPr>
              <a:t>by</a:t>
            </a:r>
            <a:r>
              <a:rPr sz="1800" spc="-5" dirty="0">
                <a:latin typeface="Arial"/>
                <a:cs typeface="Arial"/>
              </a:rPr>
              <a:t> </a:t>
            </a:r>
            <a:r>
              <a:rPr sz="1800" spc="0" dirty="0">
                <a:latin typeface="Arial"/>
                <a:cs typeface="Arial"/>
              </a:rPr>
              <a:t>cl</a:t>
            </a:r>
            <a:r>
              <a:rPr sz="1800" spc="-10" dirty="0">
                <a:latin typeface="Arial"/>
                <a:cs typeface="Arial"/>
              </a:rPr>
              <a:t>i</a:t>
            </a:r>
            <a:r>
              <a:rPr sz="1800" spc="0" dirty="0">
                <a:latin typeface="Arial"/>
                <a:cs typeface="Arial"/>
              </a:rPr>
              <a:t>cki</a:t>
            </a:r>
            <a:r>
              <a:rPr sz="1800" spc="-10" dirty="0">
                <a:latin typeface="Arial"/>
                <a:cs typeface="Arial"/>
              </a:rPr>
              <a:t>n</a:t>
            </a:r>
            <a:r>
              <a:rPr sz="1800" spc="0" dirty="0">
                <a:latin typeface="Arial"/>
                <a:cs typeface="Arial"/>
              </a:rPr>
              <a:t>g</a:t>
            </a:r>
            <a:r>
              <a:rPr sz="1800" spc="10" dirty="0">
                <a:latin typeface="Arial"/>
                <a:cs typeface="Arial"/>
              </a:rPr>
              <a:t> </a:t>
            </a:r>
            <a:r>
              <a:rPr sz="1800" spc="0" dirty="0">
                <a:latin typeface="Arial"/>
                <a:cs typeface="Arial"/>
              </a:rPr>
              <a:t>the ( </a:t>
            </a:r>
            <a:r>
              <a:rPr sz="1800" spc="-5" dirty="0">
                <a:latin typeface="Arial"/>
                <a:cs typeface="Arial"/>
              </a:rPr>
              <a:t> </a:t>
            </a:r>
            <a:r>
              <a:rPr sz="1800" spc="0" dirty="0">
                <a:latin typeface="Arial"/>
                <a:cs typeface="Arial"/>
              </a:rPr>
              <a:t>) s</a:t>
            </a:r>
            <a:r>
              <a:rPr sz="1800" spc="-20" dirty="0">
                <a:latin typeface="Arial"/>
                <a:cs typeface="Arial"/>
              </a:rPr>
              <a:t>y</a:t>
            </a:r>
            <a:r>
              <a:rPr sz="1800" spc="0" dirty="0">
                <a:latin typeface="Arial"/>
                <a:cs typeface="Arial"/>
              </a:rPr>
              <a:t>mbol</a:t>
            </a:r>
            <a:r>
              <a:rPr sz="1800" spc="30" dirty="0">
                <a:latin typeface="Arial"/>
                <a:cs typeface="Arial"/>
              </a:rPr>
              <a:t> </a:t>
            </a:r>
            <a:r>
              <a:rPr sz="1800" spc="0" dirty="0">
                <a:latin typeface="Arial"/>
                <a:cs typeface="Arial"/>
              </a:rPr>
              <a:t>on l</a:t>
            </a:r>
            <a:r>
              <a:rPr sz="1800" spc="-10" dirty="0">
                <a:latin typeface="Arial"/>
                <a:cs typeface="Arial"/>
              </a:rPr>
              <a:t>e</a:t>
            </a:r>
            <a:r>
              <a:rPr sz="1800" spc="0" dirty="0">
                <a:latin typeface="Arial"/>
                <a:cs typeface="Arial"/>
              </a:rPr>
              <a:t>ft</a:t>
            </a:r>
            <a:r>
              <a:rPr sz="1800" spc="5" dirty="0">
                <a:latin typeface="Arial"/>
                <a:cs typeface="Arial"/>
              </a:rPr>
              <a:t> </a:t>
            </a:r>
            <a:r>
              <a:rPr sz="1800" spc="0" dirty="0">
                <a:latin typeface="Arial"/>
                <a:cs typeface="Arial"/>
              </a:rPr>
              <a:t>of s</a:t>
            </a:r>
            <a:r>
              <a:rPr sz="1800" spc="-10" dirty="0">
                <a:latin typeface="Arial"/>
                <a:cs typeface="Arial"/>
              </a:rPr>
              <a:t>u</a:t>
            </a:r>
            <a:r>
              <a:rPr sz="1800" spc="0" dirty="0">
                <a:latin typeface="Arial"/>
                <a:cs typeface="Arial"/>
              </a:rPr>
              <a:t>mmary</a:t>
            </a:r>
            <a:r>
              <a:rPr sz="1800" spc="10" dirty="0">
                <a:latin typeface="Arial"/>
                <a:cs typeface="Arial"/>
              </a:rPr>
              <a:t> </a:t>
            </a:r>
            <a:r>
              <a:rPr sz="1800" spc="0" dirty="0">
                <a:latin typeface="Arial"/>
                <a:cs typeface="Arial"/>
              </a:rPr>
              <a:t>acco</a:t>
            </a:r>
            <a:r>
              <a:rPr sz="1800" spc="-10" dirty="0">
                <a:latin typeface="Arial"/>
                <a:cs typeface="Arial"/>
              </a:rPr>
              <a:t>u</a:t>
            </a:r>
            <a:r>
              <a:rPr sz="1800" spc="0" dirty="0">
                <a:latin typeface="Arial"/>
                <a:cs typeface="Arial"/>
              </a:rPr>
              <a:t>nt</a:t>
            </a:r>
            <a:r>
              <a:rPr sz="1800" spc="-35" dirty="0">
                <a:latin typeface="Arial"/>
                <a:cs typeface="Arial"/>
              </a:rPr>
              <a:t>s</a:t>
            </a:r>
            <a:r>
              <a:rPr sz="1600" spc="-5" dirty="0">
                <a:latin typeface="Arial"/>
                <a:cs typeface="Arial"/>
              </a:rPr>
              <a:t>.</a:t>
            </a:r>
            <a:endParaRPr sz="1600" dirty="0">
              <a:latin typeface="Arial"/>
              <a:cs typeface="Arial"/>
            </a:endParaRPr>
          </a:p>
          <a:p>
            <a:pPr>
              <a:lnSpc>
                <a:spcPts val="1200"/>
              </a:lnSpc>
              <a:spcBef>
                <a:spcPts val="0"/>
              </a:spcBef>
              <a:buFont typeface="Arial"/>
              <a:buChar char="•"/>
            </a:pPr>
            <a:endParaRPr sz="1200" dirty="0"/>
          </a:p>
          <a:p>
            <a:pPr marL="355600" indent="-342900">
              <a:lnSpc>
                <a:spcPts val="2115"/>
              </a:lnSpc>
              <a:buFont typeface="Arial"/>
              <a:buChar char="•"/>
              <a:tabLst>
                <a:tab pos="354965" algn="l"/>
              </a:tabLst>
            </a:pPr>
            <a:r>
              <a:rPr sz="1800" spc="5" dirty="0">
                <a:latin typeface="Arial"/>
                <a:cs typeface="Arial"/>
              </a:rPr>
              <a:t>W</a:t>
            </a:r>
            <a:r>
              <a:rPr sz="1800" spc="0" dirty="0">
                <a:latin typeface="Arial"/>
                <a:cs typeface="Arial"/>
              </a:rPr>
              <a:t>hen</a:t>
            </a:r>
            <a:r>
              <a:rPr sz="1800" spc="-10" dirty="0">
                <a:latin typeface="Arial"/>
                <a:cs typeface="Arial"/>
              </a:rPr>
              <a:t> </a:t>
            </a:r>
            <a:r>
              <a:rPr sz="1800" spc="0" dirty="0">
                <a:latin typeface="Arial"/>
                <a:cs typeface="Arial"/>
              </a:rPr>
              <a:t>vie</a:t>
            </a:r>
            <a:r>
              <a:rPr sz="1800" spc="-40" dirty="0">
                <a:latin typeface="Arial"/>
                <a:cs typeface="Arial"/>
              </a:rPr>
              <a:t>w</a:t>
            </a:r>
            <a:r>
              <a:rPr sz="1800" spc="0" dirty="0">
                <a:latin typeface="Arial"/>
                <a:cs typeface="Arial"/>
              </a:rPr>
              <a:t>i</a:t>
            </a:r>
            <a:r>
              <a:rPr sz="1800" spc="-10" dirty="0">
                <a:latin typeface="Arial"/>
                <a:cs typeface="Arial"/>
              </a:rPr>
              <a:t>n</a:t>
            </a:r>
            <a:r>
              <a:rPr sz="1800" spc="0" dirty="0">
                <a:latin typeface="Arial"/>
                <a:cs typeface="Arial"/>
              </a:rPr>
              <a:t>g</a:t>
            </a:r>
            <a:r>
              <a:rPr sz="1800" spc="55" dirty="0">
                <a:latin typeface="Arial"/>
                <a:cs typeface="Arial"/>
              </a:rPr>
              <a:t> </a:t>
            </a:r>
            <a:r>
              <a:rPr sz="1800" spc="0" dirty="0">
                <a:latin typeface="Arial"/>
                <a:cs typeface="Arial"/>
              </a:rPr>
              <a:t>data at a summary AU leve</a:t>
            </a:r>
            <a:r>
              <a:rPr sz="1800" spc="-10" dirty="0">
                <a:latin typeface="Arial"/>
                <a:cs typeface="Arial"/>
              </a:rPr>
              <a:t>l</a:t>
            </a:r>
            <a:r>
              <a:rPr sz="1800" spc="0" dirty="0">
                <a:latin typeface="Arial"/>
                <a:cs typeface="Arial"/>
              </a:rPr>
              <a:t>,</a:t>
            </a:r>
            <a:r>
              <a:rPr sz="1800" spc="15" dirty="0">
                <a:latin typeface="Arial"/>
                <a:cs typeface="Arial"/>
              </a:rPr>
              <a:t> </a:t>
            </a:r>
            <a:r>
              <a:rPr sz="1800" spc="0" dirty="0">
                <a:latin typeface="Arial"/>
                <a:cs typeface="Arial"/>
              </a:rPr>
              <a:t>the accou</a:t>
            </a:r>
            <a:r>
              <a:rPr sz="1800" spc="-10" dirty="0">
                <a:latin typeface="Arial"/>
                <a:cs typeface="Arial"/>
              </a:rPr>
              <a:t>n</a:t>
            </a:r>
            <a:r>
              <a:rPr sz="1800" spc="0" dirty="0">
                <a:latin typeface="Arial"/>
                <a:cs typeface="Arial"/>
              </a:rPr>
              <a:t>t</a:t>
            </a:r>
            <a:r>
              <a:rPr sz="1800" spc="15" dirty="0">
                <a:latin typeface="Arial"/>
                <a:cs typeface="Arial"/>
              </a:rPr>
              <a:t> </a:t>
            </a:r>
            <a:r>
              <a:rPr sz="1800" spc="0" dirty="0">
                <a:latin typeface="Arial"/>
                <a:cs typeface="Arial"/>
              </a:rPr>
              <a:t>vi</a:t>
            </a:r>
            <a:r>
              <a:rPr sz="1800" spc="-10" dirty="0">
                <a:latin typeface="Arial"/>
                <a:cs typeface="Arial"/>
              </a:rPr>
              <a:t>e</a:t>
            </a:r>
            <a:r>
              <a:rPr sz="1800" spc="0" dirty="0">
                <a:latin typeface="Arial"/>
                <a:cs typeface="Arial"/>
              </a:rPr>
              <a:t>w sho</a:t>
            </a:r>
            <a:r>
              <a:rPr sz="1800" spc="-45" dirty="0">
                <a:latin typeface="Arial"/>
                <a:cs typeface="Arial"/>
              </a:rPr>
              <a:t>w</a:t>
            </a:r>
            <a:r>
              <a:rPr sz="1800" spc="0" dirty="0">
                <a:latin typeface="Arial"/>
                <a:cs typeface="Arial"/>
              </a:rPr>
              <a:t>s</a:t>
            </a:r>
            <a:r>
              <a:rPr sz="1800" spc="50" dirty="0">
                <a:latin typeface="Arial"/>
                <a:cs typeface="Arial"/>
              </a:rPr>
              <a:t> </a:t>
            </a:r>
            <a:r>
              <a:rPr sz="1800" spc="0" dirty="0">
                <a:latin typeface="Arial"/>
                <a:cs typeface="Arial"/>
              </a:rPr>
              <a:t>total</a:t>
            </a:r>
            <a:endParaRPr sz="1800" dirty="0">
              <a:latin typeface="Arial"/>
              <a:cs typeface="Arial"/>
            </a:endParaRPr>
          </a:p>
          <a:p>
            <a:pPr marL="355600">
              <a:lnSpc>
                <a:spcPts val="1775"/>
              </a:lnSpc>
            </a:pPr>
            <a:r>
              <a:rPr sz="1800" dirty="0">
                <a:latin typeface="Arial"/>
                <a:cs typeface="Arial"/>
              </a:rPr>
              <a:t>d</a:t>
            </a:r>
            <a:r>
              <a:rPr sz="1800" spc="-10" dirty="0">
                <a:latin typeface="Arial"/>
                <a:cs typeface="Arial"/>
              </a:rPr>
              <a:t>a</a:t>
            </a:r>
            <a:r>
              <a:rPr sz="1800" spc="0" dirty="0">
                <a:latin typeface="Arial"/>
                <a:cs typeface="Arial"/>
              </a:rPr>
              <a:t>ta va</a:t>
            </a:r>
            <a:r>
              <a:rPr sz="1800" spc="-10" dirty="0">
                <a:latin typeface="Arial"/>
                <a:cs typeface="Arial"/>
              </a:rPr>
              <a:t>l</a:t>
            </a:r>
            <a:r>
              <a:rPr sz="1800" spc="0" dirty="0">
                <a:latin typeface="Arial"/>
                <a:cs typeface="Arial"/>
              </a:rPr>
              <a:t>u</a:t>
            </a:r>
            <a:r>
              <a:rPr sz="1800" spc="-10" dirty="0">
                <a:latin typeface="Arial"/>
                <a:cs typeface="Arial"/>
              </a:rPr>
              <a:t>e</a:t>
            </a:r>
            <a:r>
              <a:rPr sz="1800" spc="0" dirty="0">
                <a:latin typeface="Arial"/>
                <a:cs typeface="Arial"/>
              </a:rPr>
              <a:t>s</a:t>
            </a:r>
            <a:r>
              <a:rPr sz="1800" spc="10" dirty="0">
                <a:latin typeface="Arial"/>
                <a:cs typeface="Arial"/>
              </a:rPr>
              <a:t> </a:t>
            </a:r>
            <a:r>
              <a:rPr sz="1800" spc="0" dirty="0">
                <a:latin typeface="Arial"/>
                <a:cs typeface="Arial"/>
              </a:rPr>
              <a:t>for that summary</a:t>
            </a:r>
            <a:r>
              <a:rPr sz="1800" spc="-5" dirty="0">
                <a:latin typeface="Arial"/>
                <a:cs typeface="Arial"/>
              </a:rPr>
              <a:t> </a:t>
            </a:r>
            <a:r>
              <a:rPr sz="1800" spc="0" dirty="0">
                <a:latin typeface="Arial"/>
                <a:cs typeface="Arial"/>
              </a:rPr>
              <a:t>AU. </a:t>
            </a:r>
            <a:r>
              <a:rPr sz="1800" spc="-5" dirty="0">
                <a:latin typeface="Arial"/>
                <a:cs typeface="Arial"/>
              </a:rPr>
              <a:t> </a:t>
            </a:r>
            <a:r>
              <a:rPr sz="1800" spc="0" dirty="0">
                <a:latin typeface="Arial"/>
                <a:cs typeface="Arial"/>
              </a:rPr>
              <a:t>You</a:t>
            </a:r>
            <a:r>
              <a:rPr sz="1800" spc="5" dirty="0">
                <a:latin typeface="Arial"/>
                <a:cs typeface="Arial"/>
              </a:rPr>
              <a:t> </a:t>
            </a:r>
            <a:r>
              <a:rPr sz="1800" spc="0" dirty="0">
                <a:latin typeface="Arial"/>
                <a:cs typeface="Arial"/>
              </a:rPr>
              <a:t>ca</a:t>
            </a:r>
            <a:r>
              <a:rPr sz="1800" spc="-10" dirty="0">
                <a:latin typeface="Arial"/>
                <a:cs typeface="Arial"/>
              </a:rPr>
              <a:t>n</a:t>
            </a:r>
            <a:r>
              <a:rPr sz="1800" spc="0" dirty="0">
                <a:latin typeface="Arial"/>
                <a:cs typeface="Arial"/>
              </a:rPr>
              <a:t>n</a:t>
            </a:r>
            <a:r>
              <a:rPr sz="1800" spc="-10" dirty="0">
                <a:latin typeface="Arial"/>
                <a:cs typeface="Arial"/>
              </a:rPr>
              <a:t>o</a:t>
            </a:r>
            <a:r>
              <a:rPr sz="1800" spc="0" dirty="0">
                <a:latin typeface="Arial"/>
                <a:cs typeface="Arial"/>
              </a:rPr>
              <a:t>t e</a:t>
            </a:r>
            <a:r>
              <a:rPr sz="1800" spc="-10" dirty="0">
                <a:latin typeface="Arial"/>
                <a:cs typeface="Arial"/>
              </a:rPr>
              <a:t>d</a:t>
            </a:r>
            <a:r>
              <a:rPr sz="1800" spc="0" dirty="0">
                <a:latin typeface="Arial"/>
                <a:cs typeface="Arial"/>
              </a:rPr>
              <a:t>it</a:t>
            </a:r>
            <a:r>
              <a:rPr sz="1800" spc="10" dirty="0">
                <a:latin typeface="Arial"/>
                <a:cs typeface="Arial"/>
              </a:rPr>
              <a:t> </a:t>
            </a:r>
            <a:r>
              <a:rPr sz="1800" spc="0" dirty="0">
                <a:latin typeface="Arial"/>
                <a:cs typeface="Arial"/>
              </a:rPr>
              <a:t>the d</a:t>
            </a:r>
            <a:r>
              <a:rPr sz="1800" spc="-10" dirty="0">
                <a:latin typeface="Arial"/>
                <a:cs typeface="Arial"/>
              </a:rPr>
              <a:t>a</a:t>
            </a:r>
            <a:r>
              <a:rPr sz="1800" spc="0" dirty="0">
                <a:latin typeface="Arial"/>
                <a:cs typeface="Arial"/>
              </a:rPr>
              <a:t>ta at </a:t>
            </a:r>
            <a:r>
              <a:rPr sz="1800" spc="5" dirty="0">
                <a:latin typeface="Arial"/>
                <a:cs typeface="Arial"/>
              </a:rPr>
              <a:t>t</a:t>
            </a:r>
            <a:r>
              <a:rPr sz="1800" spc="0" dirty="0">
                <a:latin typeface="Arial"/>
                <a:cs typeface="Arial"/>
              </a:rPr>
              <a:t>h</a:t>
            </a:r>
            <a:r>
              <a:rPr sz="1800" spc="-10" dirty="0">
                <a:latin typeface="Arial"/>
                <a:cs typeface="Arial"/>
              </a:rPr>
              <a:t>e</a:t>
            </a:r>
            <a:r>
              <a:rPr sz="1800" spc="0" dirty="0">
                <a:latin typeface="Arial"/>
                <a:cs typeface="Arial"/>
              </a:rPr>
              <a:t>se </a:t>
            </a:r>
            <a:r>
              <a:rPr sz="1800" spc="-10" dirty="0">
                <a:latin typeface="Arial"/>
                <a:cs typeface="Arial"/>
              </a:rPr>
              <a:t>l</a:t>
            </a:r>
            <a:r>
              <a:rPr sz="1800" spc="0" dirty="0">
                <a:latin typeface="Arial"/>
                <a:cs typeface="Arial"/>
              </a:rPr>
              <a:t>ev</a:t>
            </a:r>
            <a:r>
              <a:rPr sz="1800" spc="-10" dirty="0">
                <a:latin typeface="Arial"/>
                <a:cs typeface="Arial"/>
              </a:rPr>
              <a:t>e</a:t>
            </a:r>
            <a:r>
              <a:rPr sz="1800" spc="0" dirty="0">
                <a:latin typeface="Arial"/>
                <a:cs typeface="Arial"/>
              </a:rPr>
              <a:t>ls.</a:t>
            </a:r>
            <a:endParaRPr sz="1800" dirty="0">
              <a:latin typeface="Arial"/>
              <a:cs typeface="Arial"/>
            </a:endParaRPr>
          </a:p>
          <a:p>
            <a:pPr>
              <a:lnSpc>
                <a:spcPts val="550"/>
              </a:lnSpc>
              <a:spcBef>
                <a:spcPts val="44"/>
              </a:spcBef>
            </a:pPr>
            <a:endParaRPr sz="550" dirty="0"/>
          </a:p>
          <a:p>
            <a:pPr>
              <a:lnSpc>
                <a:spcPts val="1000"/>
              </a:lnSpc>
            </a:pPr>
            <a:endParaRPr sz="1000" dirty="0"/>
          </a:p>
          <a:p>
            <a:pPr>
              <a:lnSpc>
                <a:spcPts val="1000"/>
              </a:lnSpc>
            </a:pPr>
            <a:endParaRPr sz="1000" dirty="0"/>
          </a:p>
          <a:p>
            <a:pPr marL="355600" marR="306070" indent="-342900">
              <a:lnSpc>
                <a:spcPct val="80000"/>
              </a:lnSpc>
              <a:buFont typeface="Arial"/>
              <a:buChar char="•"/>
              <a:tabLst>
                <a:tab pos="354965" algn="l"/>
              </a:tabLst>
            </a:pPr>
            <a:r>
              <a:rPr sz="1800" spc="5" dirty="0">
                <a:latin typeface="Arial"/>
                <a:cs typeface="Arial"/>
              </a:rPr>
              <a:t>W</a:t>
            </a:r>
            <a:r>
              <a:rPr sz="1800" spc="0" dirty="0">
                <a:latin typeface="Arial"/>
                <a:cs typeface="Arial"/>
              </a:rPr>
              <a:t>hen</a:t>
            </a:r>
            <a:r>
              <a:rPr sz="1800" spc="-10" dirty="0">
                <a:latin typeface="Arial"/>
                <a:cs typeface="Arial"/>
              </a:rPr>
              <a:t> </a:t>
            </a:r>
            <a:r>
              <a:rPr sz="1800" spc="0" dirty="0">
                <a:latin typeface="Arial"/>
                <a:cs typeface="Arial"/>
              </a:rPr>
              <a:t>vie</a:t>
            </a:r>
            <a:r>
              <a:rPr sz="1800" spc="-40" dirty="0">
                <a:latin typeface="Arial"/>
                <a:cs typeface="Arial"/>
              </a:rPr>
              <a:t>w</a:t>
            </a:r>
            <a:r>
              <a:rPr sz="1800" spc="0" dirty="0">
                <a:latin typeface="Arial"/>
                <a:cs typeface="Arial"/>
              </a:rPr>
              <a:t>i</a:t>
            </a:r>
            <a:r>
              <a:rPr sz="1800" spc="-10" dirty="0">
                <a:latin typeface="Arial"/>
                <a:cs typeface="Arial"/>
              </a:rPr>
              <a:t>n</a:t>
            </a:r>
            <a:r>
              <a:rPr sz="1800" spc="0" dirty="0">
                <a:latin typeface="Arial"/>
                <a:cs typeface="Arial"/>
              </a:rPr>
              <a:t>g</a:t>
            </a:r>
            <a:r>
              <a:rPr sz="1800" spc="55" dirty="0">
                <a:latin typeface="Arial"/>
                <a:cs typeface="Arial"/>
              </a:rPr>
              <a:t> </a:t>
            </a:r>
            <a:r>
              <a:rPr sz="1800" spc="0" dirty="0">
                <a:latin typeface="Arial"/>
                <a:cs typeface="Arial"/>
              </a:rPr>
              <a:t>data at </a:t>
            </a:r>
            <a:r>
              <a:rPr sz="1800" spc="5" dirty="0">
                <a:latin typeface="Arial"/>
                <a:cs typeface="Arial"/>
              </a:rPr>
              <a:t>t</a:t>
            </a:r>
            <a:r>
              <a:rPr sz="1800" spc="0" dirty="0">
                <a:latin typeface="Arial"/>
                <a:cs typeface="Arial"/>
              </a:rPr>
              <a:t>he p</a:t>
            </a:r>
            <a:r>
              <a:rPr sz="1800" spc="-10" dirty="0">
                <a:latin typeface="Arial"/>
                <a:cs typeface="Arial"/>
              </a:rPr>
              <a:t>o</a:t>
            </a:r>
            <a:r>
              <a:rPr sz="1800" spc="0" dirty="0">
                <a:latin typeface="Arial"/>
                <a:cs typeface="Arial"/>
              </a:rPr>
              <a:t>sting</a:t>
            </a:r>
            <a:r>
              <a:rPr sz="1800" spc="5" dirty="0">
                <a:latin typeface="Arial"/>
                <a:cs typeface="Arial"/>
              </a:rPr>
              <a:t> </a:t>
            </a:r>
            <a:r>
              <a:rPr sz="1800" spc="0" dirty="0">
                <a:latin typeface="Arial"/>
                <a:cs typeface="Arial"/>
              </a:rPr>
              <a:t>AU level</a:t>
            </a:r>
            <a:r>
              <a:rPr sz="1800" spc="5" dirty="0">
                <a:latin typeface="Arial"/>
                <a:cs typeface="Arial"/>
              </a:rPr>
              <a:t> </a:t>
            </a:r>
            <a:r>
              <a:rPr sz="1800" spc="-25" dirty="0">
                <a:latin typeface="Arial"/>
                <a:cs typeface="Arial"/>
              </a:rPr>
              <a:t>y</a:t>
            </a:r>
            <a:r>
              <a:rPr sz="1800" spc="0" dirty="0">
                <a:latin typeface="Arial"/>
                <a:cs typeface="Arial"/>
              </a:rPr>
              <a:t>ou</a:t>
            </a:r>
            <a:r>
              <a:rPr sz="1800" spc="20" dirty="0">
                <a:latin typeface="Arial"/>
                <a:cs typeface="Arial"/>
              </a:rPr>
              <a:t> </a:t>
            </a:r>
            <a:r>
              <a:rPr sz="1800" spc="0" dirty="0">
                <a:latin typeface="Arial"/>
                <a:cs typeface="Arial"/>
              </a:rPr>
              <a:t>can</a:t>
            </a:r>
            <a:r>
              <a:rPr sz="1800" spc="5" dirty="0">
                <a:latin typeface="Arial"/>
                <a:cs typeface="Arial"/>
              </a:rPr>
              <a:t> </a:t>
            </a:r>
            <a:r>
              <a:rPr sz="1800" spc="0" dirty="0">
                <a:latin typeface="Arial"/>
                <a:cs typeface="Arial"/>
              </a:rPr>
              <a:t>ed</a:t>
            </a:r>
            <a:r>
              <a:rPr sz="1800" spc="-10" dirty="0">
                <a:latin typeface="Arial"/>
                <a:cs typeface="Arial"/>
              </a:rPr>
              <a:t>i</a:t>
            </a:r>
            <a:r>
              <a:rPr sz="1800" spc="0" dirty="0">
                <a:latin typeface="Arial"/>
                <a:cs typeface="Arial"/>
              </a:rPr>
              <a:t>t</a:t>
            </a:r>
            <a:r>
              <a:rPr sz="1800" spc="5" dirty="0">
                <a:latin typeface="Arial"/>
                <a:cs typeface="Arial"/>
              </a:rPr>
              <a:t> </a:t>
            </a:r>
            <a:r>
              <a:rPr sz="1800" spc="0" dirty="0">
                <a:latin typeface="Arial"/>
                <a:cs typeface="Arial"/>
              </a:rPr>
              <a:t>and</a:t>
            </a:r>
            <a:r>
              <a:rPr sz="1800" spc="5" dirty="0">
                <a:latin typeface="Arial"/>
                <a:cs typeface="Arial"/>
              </a:rPr>
              <a:t> </a:t>
            </a:r>
            <a:r>
              <a:rPr sz="1800" spc="0" dirty="0">
                <a:latin typeface="Arial"/>
                <a:cs typeface="Arial"/>
              </a:rPr>
              <a:t>up</a:t>
            </a:r>
            <a:r>
              <a:rPr sz="1800" spc="-10" dirty="0">
                <a:latin typeface="Arial"/>
                <a:cs typeface="Arial"/>
              </a:rPr>
              <a:t>d</a:t>
            </a:r>
            <a:r>
              <a:rPr sz="1800" spc="0" dirty="0">
                <a:latin typeface="Arial"/>
                <a:cs typeface="Arial"/>
              </a:rPr>
              <a:t>ate</a:t>
            </a:r>
            <a:r>
              <a:rPr sz="1800" spc="10" dirty="0">
                <a:latin typeface="Arial"/>
                <a:cs typeface="Arial"/>
              </a:rPr>
              <a:t> </a:t>
            </a:r>
            <a:r>
              <a:rPr sz="1800" spc="-25" dirty="0">
                <a:latin typeface="Arial"/>
                <a:cs typeface="Arial"/>
              </a:rPr>
              <a:t>y</a:t>
            </a:r>
            <a:r>
              <a:rPr sz="1800" spc="0" dirty="0">
                <a:latin typeface="Arial"/>
                <a:cs typeface="Arial"/>
              </a:rPr>
              <a:t>our bu</a:t>
            </a:r>
            <a:r>
              <a:rPr sz="1800" spc="-10" dirty="0">
                <a:latin typeface="Arial"/>
                <a:cs typeface="Arial"/>
              </a:rPr>
              <a:t>d</a:t>
            </a:r>
            <a:r>
              <a:rPr sz="1800" spc="0" dirty="0">
                <a:latin typeface="Arial"/>
                <a:cs typeface="Arial"/>
              </a:rPr>
              <a:t>get.</a:t>
            </a:r>
            <a:endParaRPr sz="1800" dirty="0">
              <a:latin typeface="Arial"/>
              <a:cs typeface="Arial"/>
            </a:endParaRPr>
          </a:p>
        </p:txBody>
      </p:sp>
      <p:sp>
        <p:nvSpPr>
          <p:cNvPr id="5" name="object 5"/>
          <p:cNvSpPr/>
          <p:nvPr/>
        </p:nvSpPr>
        <p:spPr>
          <a:xfrm>
            <a:off x="3467100" y="1164336"/>
            <a:ext cx="114300" cy="114300"/>
          </a:xfrm>
          <a:custGeom>
            <a:avLst/>
            <a:gdLst/>
            <a:ahLst/>
            <a:cxnLst/>
            <a:rect l="l" t="t" r="r" b="b"/>
            <a:pathLst>
              <a:path w="114300" h="114300">
                <a:moveTo>
                  <a:pt x="0" y="0"/>
                </a:moveTo>
                <a:lnTo>
                  <a:pt x="0" y="114300"/>
                </a:lnTo>
                <a:lnTo>
                  <a:pt x="114300" y="57150"/>
                </a:lnTo>
                <a:lnTo>
                  <a:pt x="0" y="0"/>
                </a:lnTo>
                <a:close/>
              </a:path>
            </a:pathLst>
          </a:custGeom>
          <a:solidFill>
            <a:srgbClr val="000000"/>
          </a:solidFill>
        </p:spPr>
        <p:txBody>
          <a:bodyPr wrap="square" lIns="0" tIns="0" rIns="0" bIns="0" rtlCol="0">
            <a:noAutofit/>
          </a:bodyPr>
          <a:lstStyle/>
          <a:p>
            <a:endParaRPr/>
          </a:p>
        </p:txBody>
      </p:sp>
      <p:sp>
        <p:nvSpPr>
          <p:cNvPr id="6" name="object 6"/>
          <p:cNvSpPr/>
          <p:nvPr/>
        </p:nvSpPr>
        <p:spPr>
          <a:xfrm>
            <a:off x="390143" y="2737104"/>
            <a:ext cx="8001000" cy="3983736"/>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457200" y="4038600"/>
            <a:ext cx="1981200" cy="609600"/>
          </a:xfrm>
          <a:custGeom>
            <a:avLst/>
            <a:gdLst/>
            <a:ahLst/>
            <a:cxnLst/>
            <a:rect l="l" t="t" r="r" b="b"/>
            <a:pathLst>
              <a:path w="1981200" h="609600">
                <a:moveTo>
                  <a:pt x="0" y="609600"/>
                </a:moveTo>
                <a:lnTo>
                  <a:pt x="1981200" y="609600"/>
                </a:lnTo>
                <a:lnTo>
                  <a:pt x="1981200" y="0"/>
                </a:lnTo>
                <a:lnTo>
                  <a:pt x="0" y="0"/>
                </a:lnTo>
                <a:lnTo>
                  <a:pt x="0" y="609600"/>
                </a:lnTo>
                <a:close/>
              </a:path>
            </a:pathLst>
          </a:custGeom>
          <a:ln w="15240">
            <a:solidFill>
              <a:srgbClr val="FF0000"/>
            </a:solidFill>
          </a:ln>
        </p:spPr>
        <p:txBody>
          <a:bodyPr wrap="square" lIns="0" tIns="0" rIns="0" bIns="0" rtlCol="0">
            <a:noAutofit/>
          </a:bodyPr>
          <a:lstStyle/>
          <a:p>
            <a:endParaRPr/>
          </a:p>
        </p:txBody>
      </p:sp>
      <p:sp>
        <p:nvSpPr>
          <p:cNvPr id="8" name="object 8"/>
          <p:cNvSpPr/>
          <p:nvPr/>
        </p:nvSpPr>
        <p:spPr>
          <a:xfrm>
            <a:off x="2438400" y="4246371"/>
            <a:ext cx="1447800" cy="76200"/>
          </a:xfrm>
          <a:custGeom>
            <a:avLst/>
            <a:gdLst/>
            <a:ahLst/>
            <a:cxnLst/>
            <a:rect l="l" t="t" r="r" b="b"/>
            <a:pathLst>
              <a:path w="1447800" h="76200">
                <a:moveTo>
                  <a:pt x="76454" y="0"/>
                </a:moveTo>
                <a:lnTo>
                  <a:pt x="0" y="37591"/>
                </a:lnTo>
                <a:lnTo>
                  <a:pt x="75945" y="76200"/>
                </a:lnTo>
                <a:lnTo>
                  <a:pt x="76148" y="45812"/>
                </a:lnTo>
                <a:lnTo>
                  <a:pt x="63500" y="45719"/>
                </a:lnTo>
                <a:lnTo>
                  <a:pt x="63500" y="30479"/>
                </a:lnTo>
                <a:lnTo>
                  <a:pt x="76250" y="30479"/>
                </a:lnTo>
                <a:lnTo>
                  <a:pt x="76454" y="0"/>
                </a:lnTo>
                <a:close/>
              </a:path>
              <a:path w="1447800" h="76200">
                <a:moveTo>
                  <a:pt x="76250" y="30573"/>
                </a:moveTo>
                <a:lnTo>
                  <a:pt x="76148" y="45812"/>
                </a:lnTo>
                <a:lnTo>
                  <a:pt x="1447800" y="55879"/>
                </a:lnTo>
                <a:lnTo>
                  <a:pt x="1447800" y="40639"/>
                </a:lnTo>
                <a:lnTo>
                  <a:pt x="76250" y="30573"/>
                </a:lnTo>
                <a:close/>
              </a:path>
              <a:path w="1447800" h="76200">
                <a:moveTo>
                  <a:pt x="63500" y="30479"/>
                </a:moveTo>
                <a:lnTo>
                  <a:pt x="63500" y="45719"/>
                </a:lnTo>
                <a:lnTo>
                  <a:pt x="76148" y="45812"/>
                </a:lnTo>
                <a:lnTo>
                  <a:pt x="76250" y="30573"/>
                </a:lnTo>
                <a:lnTo>
                  <a:pt x="63500" y="30479"/>
                </a:lnTo>
                <a:close/>
              </a:path>
              <a:path w="1447800" h="76200">
                <a:moveTo>
                  <a:pt x="76250" y="30479"/>
                </a:moveTo>
                <a:lnTo>
                  <a:pt x="63500" y="30479"/>
                </a:lnTo>
                <a:lnTo>
                  <a:pt x="76250" y="30573"/>
                </a:lnTo>
                <a:close/>
              </a:path>
            </a:pathLst>
          </a:custGeom>
          <a:solidFill>
            <a:srgbClr val="FF0000"/>
          </a:solidFill>
        </p:spPr>
        <p:txBody>
          <a:bodyPr wrap="square" lIns="0" tIns="0" rIns="0" bIns="0" rtlCol="0">
            <a:noAutofit/>
          </a:bodyPr>
          <a:lstStyle/>
          <a:p>
            <a:endParaRPr/>
          </a:p>
        </p:txBody>
      </p:sp>
      <p:sp>
        <p:nvSpPr>
          <p:cNvPr id="9" name="object 9"/>
          <p:cNvSpPr/>
          <p:nvPr/>
        </p:nvSpPr>
        <p:spPr>
          <a:xfrm>
            <a:off x="3886961" y="4107941"/>
            <a:ext cx="1828800" cy="312419"/>
          </a:xfrm>
          <a:custGeom>
            <a:avLst/>
            <a:gdLst/>
            <a:ahLst/>
            <a:cxnLst/>
            <a:rect l="l" t="t" r="r" b="b"/>
            <a:pathLst>
              <a:path w="1828800" h="312420">
                <a:moveTo>
                  <a:pt x="0" y="312419"/>
                </a:moveTo>
                <a:lnTo>
                  <a:pt x="1828800" y="312419"/>
                </a:lnTo>
                <a:lnTo>
                  <a:pt x="1828800" y="0"/>
                </a:lnTo>
                <a:lnTo>
                  <a:pt x="0" y="0"/>
                </a:lnTo>
                <a:lnTo>
                  <a:pt x="0" y="312419"/>
                </a:lnTo>
                <a:close/>
              </a:path>
            </a:pathLst>
          </a:custGeom>
          <a:solidFill>
            <a:srgbClr val="FFFFFF"/>
          </a:solidFill>
        </p:spPr>
        <p:txBody>
          <a:bodyPr wrap="square" lIns="0" tIns="0" rIns="0" bIns="0" rtlCol="0">
            <a:noAutofit/>
          </a:bodyPr>
          <a:lstStyle/>
          <a:p>
            <a:endParaRPr/>
          </a:p>
        </p:txBody>
      </p:sp>
      <p:sp>
        <p:nvSpPr>
          <p:cNvPr id="10" name="object 10"/>
          <p:cNvSpPr/>
          <p:nvPr/>
        </p:nvSpPr>
        <p:spPr>
          <a:xfrm>
            <a:off x="3886961" y="4107941"/>
            <a:ext cx="1828800" cy="312419"/>
          </a:xfrm>
          <a:custGeom>
            <a:avLst/>
            <a:gdLst/>
            <a:ahLst/>
            <a:cxnLst/>
            <a:rect l="l" t="t" r="r" b="b"/>
            <a:pathLst>
              <a:path w="1828800" h="312420">
                <a:moveTo>
                  <a:pt x="0" y="312419"/>
                </a:moveTo>
                <a:lnTo>
                  <a:pt x="1828800" y="312419"/>
                </a:lnTo>
                <a:lnTo>
                  <a:pt x="1828800" y="0"/>
                </a:lnTo>
                <a:lnTo>
                  <a:pt x="0" y="0"/>
                </a:lnTo>
                <a:lnTo>
                  <a:pt x="0" y="312419"/>
                </a:lnTo>
                <a:close/>
              </a:path>
            </a:pathLst>
          </a:custGeom>
          <a:ln w="28956">
            <a:solidFill>
              <a:srgbClr val="FF0000"/>
            </a:solidFill>
          </a:ln>
        </p:spPr>
        <p:txBody>
          <a:bodyPr wrap="square" lIns="0" tIns="0" rIns="0" bIns="0" rtlCol="0">
            <a:noAutofit/>
          </a:bodyPr>
          <a:lstStyle/>
          <a:p>
            <a:endParaRPr/>
          </a:p>
        </p:txBody>
      </p:sp>
      <p:sp>
        <p:nvSpPr>
          <p:cNvPr id="11" name="object 11"/>
          <p:cNvSpPr txBox="1"/>
          <p:nvPr/>
        </p:nvSpPr>
        <p:spPr>
          <a:xfrm>
            <a:off x="3965575" y="4148963"/>
            <a:ext cx="1444625" cy="194310"/>
          </a:xfrm>
          <a:prstGeom prst="rect">
            <a:avLst/>
          </a:prstGeom>
        </p:spPr>
        <p:txBody>
          <a:bodyPr vert="horz" wrap="square" lIns="0" tIns="0" rIns="0" bIns="0" rtlCol="0">
            <a:noAutofit/>
          </a:bodyPr>
          <a:lstStyle/>
          <a:p>
            <a:pPr marL="12700">
              <a:lnSpc>
                <a:spcPct val="100000"/>
              </a:lnSpc>
            </a:pPr>
            <a:r>
              <a:rPr sz="1200" b="1" dirty="0">
                <a:latin typeface="Arial"/>
                <a:cs typeface="Arial"/>
              </a:rPr>
              <a:t>Summary</a:t>
            </a:r>
            <a:r>
              <a:rPr sz="1200" b="1" spc="-65" dirty="0">
                <a:latin typeface="Arial"/>
                <a:cs typeface="Arial"/>
              </a:rPr>
              <a:t> </a:t>
            </a:r>
            <a:r>
              <a:rPr sz="1200" b="1" spc="-40" dirty="0">
                <a:latin typeface="Arial"/>
                <a:cs typeface="Arial"/>
              </a:rPr>
              <a:t>A</a:t>
            </a:r>
            <a:r>
              <a:rPr sz="1200" b="1" spc="0" dirty="0">
                <a:latin typeface="Arial"/>
                <a:cs typeface="Arial"/>
              </a:rPr>
              <a:t>ccoun</a:t>
            </a:r>
            <a:r>
              <a:rPr sz="1200" b="1" spc="-10" dirty="0">
                <a:latin typeface="Arial"/>
                <a:cs typeface="Arial"/>
              </a:rPr>
              <a:t>t</a:t>
            </a:r>
            <a:r>
              <a:rPr sz="1200" b="1" spc="0" dirty="0">
                <a:latin typeface="Arial"/>
                <a:cs typeface="Arial"/>
              </a:rPr>
              <a:t>s</a:t>
            </a:r>
            <a:endParaRPr sz="1200">
              <a:latin typeface="Arial"/>
              <a:cs typeface="Arial"/>
            </a:endParaRPr>
          </a:p>
        </p:txBody>
      </p:sp>
      <p:sp>
        <p:nvSpPr>
          <p:cNvPr id="12" name="object 12"/>
          <p:cNvSpPr/>
          <p:nvPr/>
        </p:nvSpPr>
        <p:spPr>
          <a:xfrm>
            <a:off x="990600" y="4802123"/>
            <a:ext cx="2895600" cy="1200912"/>
          </a:xfrm>
          <a:custGeom>
            <a:avLst/>
            <a:gdLst/>
            <a:ahLst/>
            <a:cxnLst/>
            <a:rect l="l" t="t" r="r" b="b"/>
            <a:pathLst>
              <a:path w="2895600" h="1200912">
                <a:moveTo>
                  <a:pt x="0" y="200151"/>
                </a:moveTo>
                <a:lnTo>
                  <a:pt x="5816" y="152069"/>
                </a:lnTo>
                <a:lnTo>
                  <a:pt x="22340" y="108193"/>
                </a:lnTo>
                <a:lnTo>
                  <a:pt x="48180" y="69916"/>
                </a:lnTo>
                <a:lnTo>
                  <a:pt x="81944" y="38632"/>
                </a:lnTo>
                <a:lnTo>
                  <a:pt x="122243" y="15736"/>
                </a:lnTo>
                <a:lnTo>
                  <a:pt x="167686" y="2621"/>
                </a:lnTo>
                <a:lnTo>
                  <a:pt x="200152" y="0"/>
                </a:lnTo>
                <a:lnTo>
                  <a:pt x="2695448" y="0"/>
                </a:lnTo>
                <a:lnTo>
                  <a:pt x="2743530" y="5819"/>
                </a:lnTo>
                <a:lnTo>
                  <a:pt x="2787406" y="22350"/>
                </a:lnTo>
                <a:lnTo>
                  <a:pt x="2825683" y="48197"/>
                </a:lnTo>
                <a:lnTo>
                  <a:pt x="2856967" y="81966"/>
                </a:lnTo>
                <a:lnTo>
                  <a:pt x="2879863" y="122265"/>
                </a:lnTo>
                <a:lnTo>
                  <a:pt x="2892978" y="167698"/>
                </a:lnTo>
                <a:lnTo>
                  <a:pt x="2895600" y="200151"/>
                </a:lnTo>
                <a:lnTo>
                  <a:pt x="2895600" y="1000760"/>
                </a:lnTo>
                <a:lnTo>
                  <a:pt x="2889780" y="1048858"/>
                </a:lnTo>
                <a:lnTo>
                  <a:pt x="2873249" y="1092741"/>
                </a:lnTo>
                <a:lnTo>
                  <a:pt x="2847402" y="1131016"/>
                </a:lnTo>
                <a:lnTo>
                  <a:pt x="2813633" y="1162294"/>
                </a:lnTo>
                <a:lnTo>
                  <a:pt x="2773334" y="1185183"/>
                </a:lnTo>
                <a:lnTo>
                  <a:pt x="2727901" y="1198292"/>
                </a:lnTo>
                <a:lnTo>
                  <a:pt x="2695448" y="1200912"/>
                </a:lnTo>
                <a:lnTo>
                  <a:pt x="200152" y="1200912"/>
                </a:lnTo>
                <a:lnTo>
                  <a:pt x="152053" y="1195095"/>
                </a:lnTo>
                <a:lnTo>
                  <a:pt x="108170" y="1178571"/>
                </a:lnTo>
                <a:lnTo>
                  <a:pt x="69895" y="1152731"/>
                </a:lnTo>
                <a:lnTo>
                  <a:pt x="38617" y="1118967"/>
                </a:lnTo>
                <a:lnTo>
                  <a:pt x="15728" y="1078668"/>
                </a:lnTo>
                <a:lnTo>
                  <a:pt x="2619" y="1033225"/>
                </a:lnTo>
                <a:lnTo>
                  <a:pt x="0" y="1000760"/>
                </a:lnTo>
                <a:lnTo>
                  <a:pt x="0" y="200151"/>
                </a:lnTo>
                <a:close/>
              </a:path>
            </a:pathLst>
          </a:custGeom>
          <a:ln w="15240">
            <a:solidFill>
              <a:srgbClr val="FF0000"/>
            </a:solidFill>
          </a:ln>
        </p:spPr>
        <p:txBody>
          <a:bodyPr wrap="square" lIns="0" tIns="0" rIns="0" bIns="0" rtlCol="0">
            <a:noAutofit/>
          </a:bodyPr>
          <a:lstStyle/>
          <a:p>
            <a:endParaRPr/>
          </a:p>
        </p:txBody>
      </p:sp>
      <p:sp>
        <p:nvSpPr>
          <p:cNvPr id="13" name="object 13"/>
          <p:cNvSpPr/>
          <p:nvPr/>
        </p:nvSpPr>
        <p:spPr>
          <a:xfrm>
            <a:off x="3886200" y="5295900"/>
            <a:ext cx="990600" cy="76200"/>
          </a:xfrm>
          <a:custGeom>
            <a:avLst/>
            <a:gdLst/>
            <a:ahLst/>
            <a:cxnLst/>
            <a:rect l="l" t="t" r="r" b="b"/>
            <a:pathLst>
              <a:path w="990600" h="76200">
                <a:moveTo>
                  <a:pt x="76200" y="0"/>
                </a:moveTo>
                <a:lnTo>
                  <a:pt x="0" y="38100"/>
                </a:lnTo>
                <a:lnTo>
                  <a:pt x="76200" y="76200"/>
                </a:lnTo>
                <a:lnTo>
                  <a:pt x="76200" y="45719"/>
                </a:lnTo>
                <a:lnTo>
                  <a:pt x="63500" y="45719"/>
                </a:lnTo>
                <a:lnTo>
                  <a:pt x="63500" y="30480"/>
                </a:lnTo>
                <a:lnTo>
                  <a:pt x="76200" y="30480"/>
                </a:lnTo>
                <a:lnTo>
                  <a:pt x="76200" y="0"/>
                </a:lnTo>
                <a:close/>
              </a:path>
              <a:path w="990600" h="76200">
                <a:moveTo>
                  <a:pt x="76200" y="30480"/>
                </a:moveTo>
                <a:lnTo>
                  <a:pt x="63500" y="30480"/>
                </a:lnTo>
                <a:lnTo>
                  <a:pt x="63500" y="45719"/>
                </a:lnTo>
                <a:lnTo>
                  <a:pt x="76200" y="45719"/>
                </a:lnTo>
                <a:lnTo>
                  <a:pt x="76200" y="30480"/>
                </a:lnTo>
                <a:close/>
              </a:path>
              <a:path w="990600" h="76200">
                <a:moveTo>
                  <a:pt x="990600" y="30480"/>
                </a:moveTo>
                <a:lnTo>
                  <a:pt x="76200" y="30480"/>
                </a:lnTo>
                <a:lnTo>
                  <a:pt x="76200" y="45719"/>
                </a:lnTo>
                <a:lnTo>
                  <a:pt x="990600" y="45719"/>
                </a:lnTo>
                <a:lnTo>
                  <a:pt x="990600" y="30480"/>
                </a:lnTo>
                <a:close/>
              </a:path>
            </a:pathLst>
          </a:custGeom>
          <a:solidFill>
            <a:srgbClr val="FF0000"/>
          </a:solidFill>
        </p:spPr>
        <p:txBody>
          <a:bodyPr wrap="square" lIns="0" tIns="0" rIns="0" bIns="0" rtlCol="0">
            <a:noAutofit/>
          </a:bodyPr>
          <a:lstStyle/>
          <a:p>
            <a:endParaRPr/>
          </a:p>
        </p:txBody>
      </p:sp>
      <p:sp>
        <p:nvSpPr>
          <p:cNvPr id="14" name="object 14"/>
          <p:cNvSpPr/>
          <p:nvPr/>
        </p:nvSpPr>
        <p:spPr>
          <a:xfrm>
            <a:off x="4877561" y="5182361"/>
            <a:ext cx="1524000" cy="304800"/>
          </a:xfrm>
          <a:custGeom>
            <a:avLst/>
            <a:gdLst/>
            <a:ahLst/>
            <a:cxnLst/>
            <a:rect l="l" t="t" r="r" b="b"/>
            <a:pathLst>
              <a:path w="1524000" h="304800">
                <a:moveTo>
                  <a:pt x="0" y="304800"/>
                </a:moveTo>
                <a:lnTo>
                  <a:pt x="1524000" y="304800"/>
                </a:lnTo>
                <a:lnTo>
                  <a:pt x="1524000" y="0"/>
                </a:lnTo>
                <a:lnTo>
                  <a:pt x="0" y="0"/>
                </a:lnTo>
                <a:lnTo>
                  <a:pt x="0" y="304800"/>
                </a:lnTo>
                <a:close/>
              </a:path>
            </a:pathLst>
          </a:custGeom>
          <a:solidFill>
            <a:srgbClr val="FFFFFF"/>
          </a:solidFill>
        </p:spPr>
        <p:txBody>
          <a:bodyPr wrap="square" lIns="0" tIns="0" rIns="0" bIns="0" rtlCol="0">
            <a:noAutofit/>
          </a:bodyPr>
          <a:lstStyle/>
          <a:p>
            <a:endParaRPr/>
          </a:p>
        </p:txBody>
      </p:sp>
      <p:sp>
        <p:nvSpPr>
          <p:cNvPr id="15" name="object 15"/>
          <p:cNvSpPr/>
          <p:nvPr/>
        </p:nvSpPr>
        <p:spPr>
          <a:xfrm>
            <a:off x="4877561" y="5182361"/>
            <a:ext cx="1524000" cy="304800"/>
          </a:xfrm>
          <a:custGeom>
            <a:avLst/>
            <a:gdLst/>
            <a:ahLst/>
            <a:cxnLst/>
            <a:rect l="l" t="t" r="r" b="b"/>
            <a:pathLst>
              <a:path w="1524000" h="304800">
                <a:moveTo>
                  <a:pt x="0" y="304800"/>
                </a:moveTo>
                <a:lnTo>
                  <a:pt x="1524000" y="304800"/>
                </a:lnTo>
                <a:lnTo>
                  <a:pt x="1524000" y="0"/>
                </a:lnTo>
                <a:lnTo>
                  <a:pt x="0" y="0"/>
                </a:lnTo>
                <a:lnTo>
                  <a:pt x="0" y="304800"/>
                </a:lnTo>
                <a:close/>
              </a:path>
            </a:pathLst>
          </a:custGeom>
          <a:ln w="28956">
            <a:solidFill>
              <a:srgbClr val="FF0000"/>
            </a:solidFill>
          </a:ln>
        </p:spPr>
        <p:txBody>
          <a:bodyPr wrap="square" lIns="0" tIns="0" rIns="0" bIns="0" rtlCol="0">
            <a:noAutofit/>
          </a:bodyPr>
          <a:lstStyle/>
          <a:p>
            <a:endParaRPr/>
          </a:p>
        </p:txBody>
      </p:sp>
      <p:sp>
        <p:nvSpPr>
          <p:cNvPr id="16" name="object 16"/>
          <p:cNvSpPr txBox="1"/>
          <p:nvPr/>
        </p:nvSpPr>
        <p:spPr>
          <a:xfrm>
            <a:off x="4956428" y="5224017"/>
            <a:ext cx="1312545" cy="194310"/>
          </a:xfrm>
          <a:prstGeom prst="rect">
            <a:avLst/>
          </a:prstGeom>
        </p:spPr>
        <p:txBody>
          <a:bodyPr vert="horz" wrap="square" lIns="0" tIns="0" rIns="0" bIns="0" rtlCol="0">
            <a:noAutofit/>
          </a:bodyPr>
          <a:lstStyle/>
          <a:p>
            <a:pPr marL="12700">
              <a:lnSpc>
                <a:spcPct val="100000"/>
              </a:lnSpc>
            </a:pPr>
            <a:r>
              <a:rPr sz="1200" b="1" dirty="0">
                <a:latin typeface="Arial"/>
                <a:cs typeface="Arial"/>
              </a:rPr>
              <a:t>Posting</a:t>
            </a:r>
            <a:r>
              <a:rPr sz="1200" b="1" spc="-40" dirty="0">
                <a:latin typeface="Arial"/>
                <a:cs typeface="Arial"/>
              </a:rPr>
              <a:t> A</a:t>
            </a:r>
            <a:r>
              <a:rPr sz="1200" b="1" spc="0" dirty="0">
                <a:latin typeface="Arial"/>
                <a:cs typeface="Arial"/>
              </a:rPr>
              <a:t>ccoun</a:t>
            </a:r>
            <a:r>
              <a:rPr sz="1200" b="1" spc="-10" dirty="0">
                <a:latin typeface="Arial"/>
                <a:cs typeface="Arial"/>
              </a:rPr>
              <a:t>t</a:t>
            </a:r>
            <a:r>
              <a:rPr sz="1200" b="1" spc="0" dirty="0">
                <a:latin typeface="Arial"/>
                <a:cs typeface="Arial"/>
              </a:rPr>
              <a:t>s</a:t>
            </a:r>
            <a:endParaRPr sz="1200">
              <a:latin typeface="Arial"/>
              <a:cs typeface="Arial"/>
            </a:endParaRPr>
          </a:p>
        </p:txBody>
      </p:sp>
      <p:sp>
        <p:nvSpPr>
          <p:cNvPr id="19" name="Slide Number Placeholder 18">
            <a:extLst>
              <a:ext uri="{FF2B5EF4-FFF2-40B4-BE49-F238E27FC236}">
                <a16:creationId xmlns:a16="http://schemas.microsoft.com/office/drawing/2014/main" id="{8C2AEAB3-D418-4FB5-8666-69C758CF5B6F}"/>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17</a:t>
            </a:fld>
            <a:endParaRPr lang="en-US" sz="14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581400" y="649223"/>
            <a:ext cx="5105400" cy="1152143"/>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2667000" y="1978151"/>
            <a:ext cx="6409944" cy="1723644"/>
          </a:xfrm>
          <a:prstGeom prst="rect">
            <a:avLst/>
          </a:prstGeom>
          <a:blipFill>
            <a:blip r:embed="rId3" cstate="print"/>
            <a:stretch>
              <a:fillRect/>
            </a:stretch>
          </a:blipFill>
        </p:spPr>
        <p:txBody>
          <a:bodyPr wrap="square" lIns="0" tIns="0" rIns="0" bIns="0" rtlCol="0">
            <a:noAutofit/>
          </a:bodyPr>
          <a:lstStyle/>
          <a:p>
            <a:endParaRPr/>
          </a:p>
        </p:txBody>
      </p:sp>
      <p:sp>
        <p:nvSpPr>
          <p:cNvPr id="5" name="object 5"/>
          <p:cNvSpPr txBox="1">
            <a:spLocks noGrp="1"/>
          </p:cNvSpPr>
          <p:nvPr>
            <p:ph type="title"/>
          </p:nvPr>
        </p:nvSpPr>
        <p:spPr>
          <a:xfrm>
            <a:off x="457199" y="138304"/>
            <a:ext cx="8229601" cy="491361"/>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38989" rIns="0" bIns="0" rtlCol="0">
            <a:noAutofit/>
          </a:bodyPr>
          <a:lstStyle/>
          <a:p>
            <a:pPr algn="ctr">
              <a:lnSpc>
                <a:spcPct val="100000"/>
              </a:lnSpc>
            </a:pPr>
            <a:r>
              <a:rPr sz="2400" dirty="0">
                <a:latin typeface="Arial"/>
                <a:cs typeface="Arial"/>
              </a:rPr>
              <a:t>Posting</a:t>
            </a:r>
            <a:r>
              <a:rPr sz="2400" b="1" spc="-25" dirty="0">
                <a:latin typeface="Arial"/>
                <a:cs typeface="Arial"/>
              </a:rPr>
              <a:t> </a:t>
            </a:r>
            <a:r>
              <a:rPr sz="2400" spc="0" dirty="0">
                <a:latin typeface="Arial"/>
                <a:cs typeface="Arial"/>
              </a:rPr>
              <a:t>Accounts</a:t>
            </a:r>
            <a:endParaRPr sz="2400" dirty="0">
              <a:latin typeface="Arial"/>
              <a:cs typeface="Arial"/>
            </a:endParaRPr>
          </a:p>
        </p:txBody>
      </p:sp>
      <p:sp>
        <p:nvSpPr>
          <p:cNvPr id="6" name="object 6"/>
          <p:cNvSpPr txBox="1"/>
          <p:nvPr/>
        </p:nvSpPr>
        <p:spPr>
          <a:xfrm>
            <a:off x="337820" y="953262"/>
            <a:ext cx="1891030" cy="4152900"/>
          </a:xfrm>
          <a:prstGeom prst="rect">
            <a:avLst/>
          </a:prstGeom>
        </p:spPr>
        <p:txBody>
          <a:bodyPr vert="horz" wrap="square" lIns="0" tIns="0" rIns="0" bIns="0" rtlCol="0">
            <a:noAutofit/>
          </a:bodyPr>
          <a:lstStyle/>
          <a:p>
            <a:pPr marL="355600" marR="78105" indent="-343535">
              <a:lnSpc>
                <a:spcPts val="1540"/>
              </a:lnSpc>
              <a:buFont typeface="Arial"/>
              <a:buChar char="•"/>
              <a:tabLst>
                <a:tab pos="355600" algn="l"/>
              </a:tabLst>
            </a:pPr>
            <a:r>
              <a:rPr sz="1600" spc="-10" dirty="0">
                <a:latin typeface="Arial"/>
                <a:cs typeface="Arial"/>
              </a:rPr>
              <a:t>Enter</a:t>
            </a:r>
            <a:r>
              <a:rPr sz="1600" spc="5" dirty="0">
                <a:latin typeface="Arial"/>
                <a:cs typeface="Arial"/>
              </a:rPr>
              <a:t> </a:t>
            </a:r>
            <a:r>
              <a:rPr sz="1600" spc="-10" dirty="0">
                <a:latin typeface="Arial"/>
                <a:cs typeface="Arial"/>
              </a:rPr>
              <a:t>the</a:t>
            </a:r>
            <a:r>
              <a:rPr sz="1600" spc="10" dirty="0">
                <a:latin typeface="Arial"/>
                <a:cs typeface="Arial"/>
              </a:rPr>
              <a:t> </a:t>
            </a:r>
            <a:r>
              <a:rPr sz="1600" spc="-15" dirty="0">
                <a:latin typeface="Arial"/>
                <a:cs typeface="Arial"/>
              </a:rPr>
              <a:t>AU</a:t>
            </a:r>
            <a:r>
              <a:rPr sz="1600" spc="-5" dirty="0">
                <a:latin typeface="Arial"/>
                <a:cs typeface="Arial"/>
              </a:rPr>
              <a:t> </a:t>
            </a:r>
            <a:r>
              <a:rPr sz="1600" spc="-10" dirty="0">
                <a:latin typeface="Arial"/>
                <a:cs typeface="Arial"/>
              </a:rPr>
              <a:t>for the</a:t>
            </a:r>
            <a:r>
              <a:rPr sz="1600" spc="10" dirty="0">
                <a:latin typeface="Arial"/>
                <a:cs typeface="Arial"/>
              </a:rPr>
              <a:t> </a:t>
            </a:r>
            <a:r>
              <a:rPr sz="1600" spc="-10" dirty="0">
                <a:latin typeface="Arial"/>
                <a:cs typeface="Arial"/>
              </a:rPr>
              <a:t>Budget</a:t>
            </a:r>
            <a:r>
              <a:rPr sz="1600" spc="-5" dirty="0">
                <a:latin typeface="Arial"/>
                <a:cs typeface="Arial"/>
              </a:rPr>
              <a:t> </a:t>
            </a:r>
            <a:r>
              <a:rPr sz="1600" spc="-30" dirty="0">
                <a:latin typeface="Arial"/>
                <a:cs typeface="Arial"/>
              </a:rPr>
              <a:t>y</a:t>
            </a:r>
            <a:r>
              <a:rPr sz="1600" spc="-10" dirty="0">
                <a:latin typeface="Arial"/>
                <a:cs typeface="Arial"/>
              </a:rPr>
              <a:t>ou</a:t>
            </a:r>
            <a:r>
              <a:rPr sz="1600" spc="-5" dirty="0">
                <a:latin typeface="Arial"/>
                <a:cs typeface="Arial"/>
              </a:rPr>
              <a:t> </a:t>
            </a:r>
            <a:r>
              <a:rPr sz="1600" spc="-30" dirty="0">
                <a:latin typeface="Arial"/>
                <a:cs typeface="Arial"/>
              </a:rPr>
              <a:t>w</a:t>
            </a:r>
            <a:r>
              <a:rPr sz="1600" spc="-10" dirty="0">
                <a:latin typeface="Arial"/>
                <a:cs typeface="Arial"/>
              </a:rPr>
              <a:t>ant</a:t>
            </a:r>
            <a:r>
              <a:rPr sz="1600" spc="20" dirty="0">
                <a:latin typeface="Arial"/>
                <a:cs typeface="Arial"/>
              </a:rPr>
              <a:t> </a:t>
            </a:r>
            <a:r>
              <a:rPr sz="1600" spc="-10" dirty="0">
                <a:latin typeface="Arial"/>
                <a:cs typeface="Arial"/>
              </a:rPr>
              <a:t>to</a:t>
            </a:r>
            <a:r>
              <a:rPr sz="1600" spc="10" dirty="0">
                <a:latin typeface="Arial"/>
                <a:cs typeface="Arial"/>
              </a:rPr>
              <a:t> </a:t>
            </a:r>
            <a:r>
              <a:rPr sz="1600" spc="-30" dirty="0">
                <a:latin typeface="Arial"/>
                <a:cs typeface="Arial"/>
              </a:rPr>
              <a:t>w</a:t>
            </a:r>
            <a:r>
              <a:rPr sz="1600" spc="-10" dirty="0">
                <a:latin typeface="Arial"/>
                <a:cs typeface="Arial"/>
              </a:rPr>
              <a:t>ork</a:t>
            </a:r>
            <a:r>
              <a:rPr sz="1600" spc="10" dirty="0">
                <a:latin typeface="Arial"/>
                <a:cs typeface="Arial"/>
              </a:rPr>
              <a:t> </a:t>
            </a:r>
            <a:r>
              <a:rPr sz="1600" spc="-10" dirty="0">
                <a:latin typeface="Arial"/>
                <a:cs typeface="Arial"/>
              </a:rPr>
              <a:t>on</a:t>
            </a:r>
            <a:endParaRPr sz="1600">
              <a:latin typeface="Arial"/>
              <a:cs typeface="Arial"/>
            </a:endParaRPr>
          </a:p>
          <a:p>
            <a:pPr>
              <a:lnSpc>
                <a:spcPts val="900"/>
              </a:lnSpc>
              <a:spcBef>
                <a:spcPts val="34"/>
              </a:spcBef>
              <a:buFont typeface="Arial"/>
              <a:buChar char="•"/>
            </a:pPr>
            <a:endParaRPr sz="900"/>
          </a:p>
          <a:p>
            <a:pPr>
              <a:lnSpc>
                <a:spcPts val="1000"/>
              </a:lnSpc>
              <a:buFont typeface="Arial"/>
              <a:buChar char="•"/>
            </a:pPr>
            <a:endParaRPr sz="1000"/>
          </a:p>
          <a:p>
            <a:pPr marL="355600" indent="-343535">
              <a:lnSpc>
                <a:spcPct val="100000"/>
              </a:lnSpc>
              <a:buFont typeface="Arial"/>
              <a:buChar char="•"/>
              <a:tabLst>
                <a:tab pos="355600" algn="l"/>
              </a:tabLst>
            </a:pPr>
            <a:r>
              <a:rPr sz="1600" spc="-10" dirty="0">
                <a:latin typeface="Arial"/>
                <a:cs typeface="Arial"/>
              </a:rPr>
              <a:t>Click</a:t>
            </a:r>
            <a:r>
              <a:rPr sz="1600" spc="-25" dirty="0">
                <a:latin typeface="Arial"/>
                <a:cs typeface="Arial"/>
              </a:rPr>
              <a:t> </a:t>
            </a:r>
            <a:r>
              <a:rPr sz="1600" spc="-10" dirty="0">
                <a:latin typeface="Arial"/>
                <a:cs typeface="Arial"/>
              </a:rPr>
              <a:t>Subm</a:t>
            </a:r>
            <a:r>
              <a:rPr sz="1600" spc="-5" dirty="0">
                <a:latin typeface="Arial"/>
                <a:cs typeface="Arial"/>
              </a:rPr>
              <a:t>it</a:t>
            </a:r>
            <a:endParaRPr sz="1600">
              <a:latin typeface="Arial"/>
              <a:cs typeface="Arial"/>
            </a:endParaRPr>
          </a:p>
          <a:p>
            <a:pPr>
              <a:lnSpc>
                <a:spcPts val="1000"/>
              </a:lnSpc>
              <a:buFont typeface="Arial"/>
              <a:buChar char="•"/>
            </a:pPr>
            <a:endParaRPr sz="1000"/>
          </a:p>
          <a:p>
            <a:pPr>
              <a:lnSpc>
                <a:spcPts val="1200"/>
              </a:lnSpc>
              <a:spcBef>
                <a:spcPts val="87"/>
              </a:spcBef>
              <a:buFont typeface="Arial"/>
              <a:buChar char="•"/>
            </a:pPr>
            <a:endParaRPr sz="1200"/>
          </a:p>
          <a:p>
            <a:pPr marL="355600" marR="57150" indent="-343535">
              <a:lnSpc>
                <a:spcPts val="1540"/>
              </a:lnSpc>
              <a:buFont typeface="Arial"/>
              <a:buChar char="•"/>
              <a:tabLst>
                <a:tab pos="355600" algn="l"/>
              </a:tabLst>
            </a:pPr>
            <a:r>
              <a:rPr sz="1600" spc="-10" dirty="0">
                <a:latin typeface="Arial"/>
                <a:cs typeface="Arial"/>
              </a:rPr>
              <a:t>The</a:t>
            </a:r>
            <a:r>
              <a:rPr sz="1600" spc="5" dirty="0">
                <a:latin typeface="Arial"/>
                <a:cs typeface="Arial"/>
              </a:rPr>
              <a:t> </a:t>
            </a:r>
            <a:r>
              <a:rPr sz="1600" spc="-15" dirty="0">
                <a:latin typeface="Arial"/>
                <a:cs typeface="Arial"/>
              </a:rPr>
              <a:t>AU</a:t>
            </a:r>
            <a:r>
              <a:rPr sz="1600" spc="-5" dirty="0">
                <a:latin typeface="Arial"/>
                <a:cs typeface="Arial"/>
              </a:rPr>
              <a:t> </a:t>
            </a:r>
            <a:r>
              <a:rPr sz="1600" spc="-25" dirty="0">
                <a:latin typeface="Arial"/>
                <a:cs typeface="Arial"/>
              </a:rPr>
              <a:t>w</a:t>
            </a:r>
            <a:r>
              <a:rPr sz="1600" spc="-5" dirty="0">
                <a:latin typeface="Arial"/>
                <a:cs typeface="Arial"/>
              </a:rPr>
              <a:t>ill</a:t>
            </a:r>
            <a:r>
              <a:rPr sz="1600" spc="-10" dirty="0">
                <a:latin typeface="Arial"/>
                <a:cs typeface="Arial"/>
              </a:rPr>
              <a:t> appear</a:t>
            </a:r>
            <a:r>
              <a:rPr sz="1600" spc="5" dirty="0">
                <a:latin typeface="Arial"/>
                <a:cs typeface="Arial"/>
              </a:rPr>
              <a:t> </a:t>
            </a:r>
            <a:r>
              <a:rPr sz="1600" spc="-10" dirty="0">
                <a:latin typeface="Arial"/>
                <a:cs typeface="Arial"/>
              </a:rPr>
              <a:t>and</a:t>
            </a:r>
            <a:r>
              <a:rPr sz="1600" spc="-5" dirty="0">
                <a:latin typeface="Arial"/>
                <a:cs typeface="Arial"/>
              </a:rPr>
              <a:t> </a:t>
            </a:r>
            <a:r>
              <a:rPr sz="1600" spc="-10" dirty="0">
                <a:latin typeface="Arial"/>
                <a:cs typeface="Arial"/>
              </a:rPr>
              <a:t>then click</a:t>
            </a:r>
            <a:r>
              <a:rPr sz="1600" spc="-25" dirty="0">
                <a:latin typeface="Arial"/>
                <a:cs typeface="Arial"/>
              </a:rPr>
              <a:t> </a:t>
            </a:r>
            <a:r>
              <a:rPr sz="1600" spc="-10" dirty="0">
                <a:latin typeface="Arial"/>
                <a:cs typeface="Arial"/>
              </a:rPr>
              <a:t>the</a:t>
            </a:r>
            <a:r>
              <a:rPr sz="1600" spc="10" dirty="0">
                <a:latin typeface="Arial"/>
                <a:cs typeface="Arial"/>
              </a:rPr>
              <a:t> </a:t>
            </a:r>
            <a:r>
              <a:rPr sz="1600" spc="-10" dirty="0">
                <a:latin typeface="Arial"/>
                <a:cs typeface="Arial"/>
              </a:rPr>
              <a:t>link</a:t>
            </a:r>
            <a:r>
              <a:rPr sz="1600" spc="-25" dirty="0">
                <a:latin typeface="Arial"/>
                <a:cs typeface="Arial"/>
              </a:rPr>
              <a:t> </a:t>
            </a:r>
            <a:r>
              <a:rPr sz="1600" spc="-10" dirty="0">
                <a:latin typeface="Arial"/>
                <a:cs typeface="Arial"/>
              </a:rPr>
              <a:t>to open</a:t>
            </a:r>
            <a:r>
              <a:rPr sz="1600" spc="-5" dirty="0">
                <a:latin typeface="Arial"/>
                <a:cs typeface="Arial"/>
              </a:rPr>
              <a:t> </a:t>
            </a:r>
            <a:r>
              <a:rPr sz="1600" spc="-15" dirty="0">
                <a:latin typeface="Arial"/>
                <a:cs typeface="Arial"/>
              </a:rPr>
              <a:t>AU</a:t>
            </a:r>
            <a:endParaRPr sz="1600">
              <a:latin typeface="Arial"/>
              <a:cs typeface="Arial"/>
            </a:endParaRPr>
          </a:p>
          <a:p>
            <a:pPr>
              <a:lnSpc>
                <a:spcPts val="1000"/>
              </a:lnSpc>
              <a:buFont typeface="Arial"/>
              <a:buChar char="•"/>
            </a:pPr>
            <a:endParaRPr sz="1000"/>
          </a:p>
          <a:p>
            <a:pPr>
              <a:lnSpc>
                <a:spcPts val="1300"/>
              </a:lnSpc>
              <a:spcBef>
                <a:spcPts val="1"/>
              </a:spcBef>
              <a:buFont typeface="Arial"/>
              <a:buChar char="•"/>
            </a:pPr>
            <a:endParaRPr sz="1300"/>
          </a:p>
          <a:p>
            <a:pPr marL="355600" marR="12700" indent="-343535">
              <a:lnSpc>
                <a:spcPts val="1540"/>
              </a:lnSpc>
              <a:buFont typeface="Arial"/>
              <a:buChar char="•"/>
              <a:tabLst>
                <a:tab pos="355600" algn="l"/>
              </a:tabLst>
            </a:pPr>
            <a:r>
              <a:rPr sz="1600" spc="-15" dirty="0">
                <a:latin typeface="Arial"/>
                <a:cs typeface="Arial"/>
              </a:rPr>
              <a:t>A</a:t>
            </a:r>
            <a:r>
              <a:rPr sz="1600" spc="0" dirty="0">
                <a:latin typeface="Arial"/>
                <a:cs typeface="Arial"/>
              </a:rPr>
              <a:t>l</a:t>
            </a:r>
            <a:r>
              <a:rPr sz="1600" spc="-10" dirty="0">
                <a:latin typeface="Arial"/>
                <a:cs typeface="Arial"/>
              </a:rPr>
              <a:t>ternately the</a:t>
            </a:r>
            <a:r>
              <a:rPr sz="1600" spc="-5" dirty="0">
                <a:latin typeface="Arial"/>
                <a:cs typeface="Arial"/>
              </a:rPr>
              <a:t> </a:t>
            </a:r>
            <a:r>
              <a:rPr sz="1600" b="1" spc="-10" dirty="0">
                <a:latin typeface="Arial"/>
                <a:cs typeface="Arial"/>
              </a:rPr>
              <a:t>Posti</a:t>
            </a:r>
            <a:r>
              <a:rPr sz="1600" b="1" spc="-15" dirty="0">
                <a:latin typeface="Arial"/>
                <a:cs typeface="Arial"/>
              </a:rPr>
              <a:t>n</a:t>
            </a:r>
            <a:r>
              <a:rPr sz="1600" b="1" spc="-10" dirty="0">
                <a:latin typeface="Arial"/>
                <a:cs typeface="Arial"/>
              </a:rPr>
              <a:t>g</a:t>
            </a:r>
            <a:r>
              <a:rPr sz="1600" b="1" spc="-5" dirty="0">
                <a:latin typeface="Arial"/>
                <a:cs typeface="Arial"/>
              </a:rPr>
              <a:t> </a:t>
            </a:r>
            <a:r>
              <a:rPr sz="1600" b="1" spc="-65" dirty="0">
                <a:latin typeface="Arial"/>
                <a:cs typeface="Arial"/>
              </a:rPr>
              <a:t>A</a:t>
            </a:r>
            <a:r>
              <a:rPr sz="1600" b="1" spc="-10" dirty="0">
                <a:latin typeface="Arial"/>
                <a:cs typeface="Arial"/>
              </a:rPr>
              <a:t>cco</a:t>
            </a:r>
            <a:r>
              <a:rPr sz="1600" b="1" spc="-15" dirty="0">
                <a:latin typeface="Arial"/>
                <a:cs typeface="Arial"/>
              </a:rPr>
              <a:t>u</a:t>
            </a:r>
            <a:r>
              <a:rPr sz="1600" b="1" spc="-10" dirty="0">
                <a:latin typeface="Arial"/>
                <a:cs typeface="Arial"/>
              </a:rPr>
              <a:t>n</a:t>
            </a:r>
            <a:r>
              <a:rPr sz="1600" b="1" spc="-20" dirty="0">
                <a:latin typeface="Arial"/>
                <a:cs typeface="Arial"/>
              </a:rPr>
              <a:t>t</a:t>
            </a:r>
            <a:r>
              <a:rPr sz="1600" b="1" spc="-10" dirty="0">
                <a:latin typeface="Arial"/>
                <a:cs typeface="Arial"/>
              </a:rPr>
              <a:t>s</a:t>
            </a:r>
            <a:r>
              <a:rPr sz="1600" b="1" spc="70" dirty="0">
                <a:latin typeface="Arial"/>
                <a:cs typeface="Arial"/>
              </a:rPr>
              <a:t> </a:t>
            </a:r>
            <a:r>
              <a:rPr sz="1600" spc="-10" dirty="0">
                <a:latin typeface="Arial"/>
                <a:cs typeface="Arial"/>
              </a:rPr>
              <a:t>view</a:t>
            </a:r>
            <a:r>
              <a:rPr sz="1600" spc="-5" dirty="0">
                <a:latin typeface="Arial"/>
                <a:cs typeface="Arial"/>
              </a:rPr>
              <a:t> </a:t>
            </a:r>
            <a:r>
              <a:rPr sz="1600" spc="-30" dirty="0">
                <a:latin typeface="Arial"/>
                <a:cs typeface="Arial"/>
              </a:rPr>
              <a:t>w</a:t>
            </a:r>
            <a:r>
              <a:rPr sz="1600" spc="-5" dirty="0">
                <a:latin typeface="Arial"/>
                <a:cs typeface="Arial"/>
              </a:rPr>
              <a:t>ill</a:t>
            </a:r>
            <a:r>
              <a:rPr sz="1600" spc="-10" dirty="0">
                <a:latin typeface="Arial"/>
                <a:cs typeface="Arial"/>
              </a:rPr>
              <a:t> automatically appear</a:t>
            </a:r>
            <a:endParaRPr sz="1600">
              <a:latin typeface="Arial"/>
              <a:cs typeface="Arial"/>
            </a:endParaRPr>
          </a:p>
          <a:p>
            <a:pPr marL="756285" marR="46355" indent="-287020">
              <a:lnSpc>
                <a:spcPct val="80100"/>
              </a:lnSpc>
              <a:spcBef>
                <a:spcPts val="340"/>
              </a:spcBef>
              <a:tabLst>
                <a:tab pos="756285" algn="l"/>
              </a:tabLst>
            </a:pPr>
            <a:r>
              <a:rPr sz="1400" dirty="0">
                <a:latin typeface="Arial"/>
                <a:cs typeface="Arial"/>
              </a:rPr>
              <a:t>–	It</a:t>
            </a:r>
            <a:r>
              <a:rPr sz="1400" spc="-15" dirty="0">
                <a:latin typeface="Arial"/>
                <a:cs typeface="Arial"/>
              </a:rPr>
              <a:t> </a:t>
            </a:r>
            <a:r>
              <a:rPr sz="1400" spc="-20" dirty="0">
                <a:latin typeface="Arial"/>
                <a:cs typeface="Arial"/>
              </a:rPr>
              <a:t>w</a:t>
            </a:r>
            <a:r>
              <a:rPr sz="1400" spc="0" dirty="0">
                <a:latin typeface="Arial"/>
                <a:cs typeface="Arial"/>
              </a:rPr>
              <a:t>ill</a:t>
            </a:r>
            <a:r>
              <a:rPr sz="1400" spc="15" dirty="0">
                <a:latin typeface="Arial"/>
                <a:cs typeface="Arial"/>
              </a:rPr>
              <a:t> </a:t>
            </a:r>
            <a:r>
              <a:rPr sz="1400" spc="0" dirty="0">
                <a:latin typeface="Arial"/>
                <a:cs typeface="Arial"/>
              </a:rPr>
              <a:t>list</a:t>
            </a:r>
            <a:r>
              <a:rPr sz="1400" spc="-15" dirty="0">
                <a:latin typeface="Arial"/>
                <a:cs typeface="Arial"/>
              </a:rPr>
              <a:t> </a:t>
            </a:r>
            <a:r>
              <a:rPr sz="1400" spc="0" dirty="0">
                <a:latin typeface="Arial"/>
                <a:cs typeface="Arial"/>
              </a:rPr>
              <a:t>all</a:t>
            </a:r>
            <a:r>
              <a:rPr sz="1400" spc="-10" dirty="0">
                <a:latin typeface="Arial"/>
                <a:cs typeface="Arial"/>
              </a:rPr>
              <a:t> </a:t>
            </a:r>
            <a:r>
              <a:rPr sz="1400" spc="0" dirty="0">
                <a:latin typeface="Arial"/>
                <a:cs typeface="Arial"/>
              </a:rPr>
              <a:t>of the</a:t>
            </a:r>
            <a:r>
              <a:rPr sz="1400" spc="-20" dirty="0">
                <a:latin typeface="Arial"/>
                <a:cs typeface="Arial"/>
              </a:rPr>
              <a:t> </a:t>
            </a:r>
            <a:r>
              <a:rPr sz="1400" spc="0" dirty="0">
                <a:latin typeface="Arial"/>
                <a:cs typeface="Arial"/>
              </a:rPr>
              <a:t>posting accoun</a:t>
            </a:r>
            <a:r>
              <a:rPr sz="1400" spc="-10" dirty="0">
                <a:latin typeface="Arial"/>
                <a:cs typeface="Arial"/>
              </a:rPr>
              <a:t>t</a:t>
            </a:r>
            <a:r>
              <a:rPr sz="1400" spc="0" dirty="0">
                <a:latin typeface="Arial"/>
                <a:cs typeface="Arial"/>
              </a:rPr>
              <a:t>s</a:t>
            </a:r>
            <a:r>
              <a:rPr sz="1400" spc="-40" dirty="0">
                <a:latin typeface="Arial"/>
                <a:cs typeface="Arial"/>
              </a:rPr>
              <a:t> </a:t>
            </a:r>
            <a:r>
              <a:rPr sz="1400" spc="0" dirty="0">
                <a:latin typeface="Arial"/>
                <a:cs typeface="Arial"/>
              </a:rPr>
              <a:t>for that</a:t>
            </a:r>
            <a:r>
              <a:rPr sz="1400" spc="-30" dirty="0">
                <a:latin typeface="Arial"/>
                <a:cs typeface="Arial"/>
              </a:rPr>
              <a:t> </a:t>
            </a:r>
            <a:r>
              <a:rPr sz="1400" spc="0" dirty="0">
                <a:latin typeface="Arial"/>
                <a:cs typeface="Arial"/>
              </a:rPr>
              <a:t>A</a:t>
            </a:r>
            <a:r>
              <a:rPr sz="1400" spc="-10" dirty="0">
                <a:latin typeface="Arial"/>
                <a:cs typeface="Arial"/>
              </a:rPr>
              <a:t>U</a:t>
            </a:r>
            <a:r>
              <a:rPr sz="1400" spc="0" dirty="0">
                <a:latin typeface="Arial"/>
                <a:cs typeface="Arial"/>
              </a:rPr>
              <a:t>.</a:t>
            </a:r>
            <a:endParaRPr sz="1400">
              <a:latin typeface="Arial"/>
              <a:cs typeface="Arial"/>
            </a:endParaRPr>
          </a:p>
        </p:txBody>
      </p:sp>
      <p:sp>
        <p:nvSpPr>
          <p:cNvPr id="7" name="object 7"/>
          <p:cNvSpPr/>
          <p:nvPr/>
        </p:nvSpPr>
        <p:spPr>
          <a:xfrm>
            <a:off x="2128901" y="2842386"/>
            <a:ext cx="919861" cy="619378"/>
          </a:xfrm>
          <a:custGeom>
            <a:avLst/>
            <a:gdLst/>
            <a:ahLst/>
            <a:cxnLst/>
            <a:rect l="l" t="t" r="r" b="b"/>
            <a:pathLst>
              <a:path w="919861" h="619378">
                <a:moveTo>
                  <a:pt x="850980" y="585252"/>
                </a:moveTo>
                <a:lnTo>
                  <a:pt x="835279" y="608711"/>
                </a:lnTo>
                <a:lnTo>
                  <a:pt x="919861" y="619378"/>
                </a:lnTo>
                <a:lnTo>
                  <a:pt x="904456" y="592327"/>
                </a:lnTo>
                <a:lnTo>
                  <a:pt x="861568" y="592327"/>
                </a:lnTo>
                <a:lnTo>
                  <a:pt x="850980" y="585252"/>
                </a:lnTo>
                <a:close/>
              </a:path>
              <a:path w="919861" h="619378">
                <a:moveTo>
                  <a:pt x="862030" y="568743"/>
                </a:moveTo>
                <a:lnTo>
                  <a:pt x="850980" y="585252"/>
                </a:lnTo>
                <a:lnTo>
                  <a:pt x="861568" y="592327"/>
                </a:lnTo>
                <a:lnTo>
                  <a:pt x="872617" y="575817"/>
                </a:lnTo>
                <a:lnTo>
                  <a:pt x="862030" y="568743"/>
                </a:lnTo>
                <a:close/>
              </a:path>
              <a:path w="919861" h="619378">
                <a:moveTo>
                  <a:pt x="877697" y="545338"/>
                </a:moveTo>
                <a:lnTo>
                  <a:pt x="862030" y="568743"/>
                </a:lnTo>
                <a:lnTo>
                  <a:pt x="872617" y="575817"/>
                </a:lnTo>
                <a:lnTo>
                  <a:pt x="861568" y="592327"/>
                </a:lnTo>
                <a:lnTo>
                  <a:pt x="904456" y="592327"/>
                </a:lnTo>
                <a:lnTo>
                  <a:pt x="877697" y="545338"/>
                </a:lnTo>
                <a:close/>
              </a:path>
              <a:path w="919861" h="619378">
                <a:moveTo>
                  <a:pt x="10922" y="0"/>
                </a:moveTo>
                <a:lnTo>
                  <a:pt x="0" y="16510"/>
                </a:lnTo>
                <a:lnTo>
                  <a:pt x="850980" y="585252"/>
                </a:lnTo>
                <a:lnTo>
                  <a:pt x="862030" y="568743"/>
                </a:lnTo>
                <a:lnTo>
                  <a:pt x="10922" y="0"/>
                </a:lnTo>
                <a:close/>
              </a:path>
            </a:pathLst>
          </a:custGeom>
          <a:solidFill>
            <a:srgbClr val="FF0000"/>
          </a:solidFill>
        </p:spPr>
        <p:txBody>
          <a:bodyPr wrap="square" lIns="0" tIns="0" rIns="0" bIns="0" rtlCol="0">
            <a:noAutofit/>
          </a:bodyPr>
          <a:lstStyle/>
          <a:p>
            <a:endParaRPr/>
          </a:p>
        </p:txBody>
      </p:sp>
      <p:sp>
        <p:nvSpPr>
          <p:cNvPr id="8" name="object 8"/>
          <p:cNvSpPr/>
          <p:nvPr/>
        </p:nvSpPr>
        <p:spPr>
          <a:xfrm>
            <a:off x="2185289" y="1133855"/>
            <a:ext cx="3530473" cy="343154"/>
          </a:xfrm>
          <a:custGeom>
            <a:avLst/>
            <a:gdLst/>
            <a:ahLst/>
            <a:cxnLst/>
            <a:rect l="l" t="t" r="r" b="b"/>
            <a:pathLst>
              <a:path w="3530473" h="343154">
                <a:moveTo>
                  <a:pt x="3457829" y="267208"/>
                </a:moveTo>
                <a:lnTo>
                  <a:pt x="3455430" y="295333"/>
                </a:lnTo>
                <a:lnTo>
                  <a:pt x="3468116" y="296418"/>
                </a:lnTo>
                <a:lnTo>
                  <a:pt x="3466338" y="316103"/>
                </a:lnTo>
                <a:lnTo>
                  <a:pt x="3453659" y="316103"/>
                </a:lnTo>
                <a:lnTo>
                  <a:pt x="3451352" y="343154"/>
                </a:lnTo>
                <a:lnTo>
                  <a:pt x="3519306" y="316103"/>
                </a:lnTo>
                <a:lnTo>
                  <a:pt x="3466338" y="316103"/>
                </a:lnTo>
                <a:lnTo>
                  <a:pt x="3453750" y="315027"/>
                </a:lnTo>
                <a:lnTo>
                  <a:pt x="3522009" y="315027"/>
                </a:lnTo>
                <a:lnTo>
                  <a:pt x="3530473" y="311658"/>
                </a:lnTo>
                <a:lnTo>
                  <a:pt x="3457829" y="267208"/>
                </a:lnTo>
                <a:close/>
              </a:path>
              <a:path w="3530473" h="343154">
                <a:moveTo>
                  <a:pt x="3455430" y="295333"/>
                </a:moveTo>
                <a:lnTo>
                  <a:pt x="3453750" y="315027"/>
                </a:lnTo>
                <a:lnTo>
                  <a:pt x="3466338" y="316103"/>
                </a:lnTo>
                <a:lnTo>
                  <a:pt x="3468116" y="296418"/>
                </a:lnTo>
                <a:lnTo>
                  <a:pt x="3455430" y="295333"/>
                </a:lnTo>
                <a:close/>
              </a:path>
              <a:path w="3530473" h="343154">
                <a:moveTo>
                  <a:pt x="1778" y="0"/>
                </a:moveTo>
                <a:lnTo>
                  <a:pt x="0" y="19812"/>
                </a:lnTo>
                <a:lnTo>
                  <a:pt x="3453750" y="315027"/>
                </a:lnTo>
                <a:lnTo>
                  <a:pt x="3455430" y="295333"/>
                </a:lnTo>
                <a:lnTo>
                  <a:pt x="1778" y="0"/>
                </a:lnTo>
                <a:close/>
              </a:path>
            </a:pathLst>
          </a:custGeom>
          <a:solidFill>
            <a:srgbClr val="FF0000"/>
          </a:solidFill>
        </p:spPr>
        <p:txBody>
          <a:bodyPr wrap="square" lIns="0" tIns="0" rIns="0" bIns="0" rtlCol="0">
            <a:noAutofit/>
          </a:bodyPr>
          <a:lstStyle/>
          <a:p>
            <a:endParaRPr/>
          </a:p>
        </p:txBody>
      </p:sp>
      <p:sp>
        <p:nvSpPr>
          <p:cNvPr id="9" name="object 9"/>
          <p:cNvSpPr/>
          <p:nvPr/>
        </p:nvSpPr>
        <p:spPr>
          <a:xfrm>
            <a:off x="1905000" y="1496567"/>
            <a:ext cx="6487667" cy="515112"/>
          </a:xfrm>
          <a:prstGeom prst="rect">
            <a:avLst/>
          </a:prstGeom>
          <a:blipFill>
            <a:blip r:embed="rId4" cstate="print"/>
            <a:stretch>
              <a:fillRect/>
            </a:stretch>
          </a:blipFill>
        </p:spPr>
        <p:txBody>
          <a:bodyPr wrap="square" lIns="0" tIns="0" rIns="0" bIns="0" rtlCol="0">
            <a:noAutofit/>
          </a:bodyPr>
          <a:lstStyle/>
          <a:p>
            <a:endParaRPr/>
          </a:p>
        </p:txBody>
      </p:sp>
      <p:sp>
        <p:nvSpPr>
          <p:cNvPr id="10" name="object 10"/>
          <p:cNvSpPr/>
          <p:nvPr/>
        </p:nvSpPr>
        <p:spPr>
          <a:xfrm>
            <a:off x="2286000" y="3701796"/>
            <a:ext cx="6172200" cy="2999231"/>
          </a:xfrm>
          <a:prstGeom prst="rect">
            <a:avLst/>
          </a:prstGeom>
          <a:blipFill>
            <a:blip r:embed="rId5" cstate="print"/>
            <a:stretch>
              <a:fillRect/>
            </a:stretch>
          </a:blipFill>
        </p:spPr>
        <p:txBody>
          <a:bodyPr wrap="square" lIns="0" tIns="0" rIns="0" bIns="0" rtlCol="0">
            <a:noAutofit/>
          </a:bodyPr>
          <a:lstStyle/>
          <a:p>
            <a:endParaRPr/>
          </a:p>
        </p:txBody>
      </p:sp>
      <p:sp>
        <p:nvSpPr>
          <p:cNvPr id="11" name="object 11"/>
          <p:cNvSpPr/>
          <p:nvPr/>
        </p:nvSpPr>
        <p:spPr>
          <a:xfrm>
            <a:off x="2190750" y="5791961"/>
            <a:ext cx="6202680" cy="957072"/>
          </a:xfrm>
          <a:custGeom>
            <a:avLst/>
            <a:gdLst/>
            <a:ahLst/>
            <a:cxnLst/>
            <a:rect l="l" t="t" r="r" b="b"/>
            <a:pathLst>
              <a:path w="6202680" h="957072">
                <a:moveTo>
                  <a:pt x="0" y="159512"/>
                </a:moveTo>
                <a:lnTo>
                  <a:pt x="5844" y="116564"/>
                </a:lnTo>
                <a:lnTo>
                  <a:pt x="22326" y="78055"/>
                </a:lnTo>
                <a:lnTo>
                  <a:pt x="47867" y="45566"/>
                </a:lnTo>
                <a:lnTo>
                  <a:pt x="80888" y="20679"/>
                </a:lnTo>
                <a:lnTo>
                  <a:pt x="119810" y="4976"/>
                </a:lnTo>
                <a:lnTo>
                  <a:pt x="6043168" y="0"/>
                </a:lnTo>
                <a:lnTo>
                  <a:pt x="6057884" y="669"/>
                </a:lnTo>
                <a:lnTo>
                  <a:pt x="6099538" y="10239"/>
                </a:lnTo>
                <a:lnTo>
                  <a:pt x="6136217" y="29922"/>
                </a:lnTo>
                <a:lnTo>
                  <a:pt x="6166344" y="58137"/>
                </a:lnTo>
                <a:lnTo>
                  <a:pt x="6188339" y="93301"/>
                </a:lnTo>
                <a:lnTo>
                  <a:pt x="6200625" y="133832"/>
                </a:lnTo>
                <a:lnTo>
                  <a:pt x="6202680" y="797547"/>
                </a:lnTo>
                <a:lnTo>
                  <a:pt x="6202011" y="812258"/>
                </a:lnTo>
                <a:lnTo>
                  <a:pt x="6192445" y="853901"/>
                </a:lnTo>
                <a:lnTo>
                  <a:pt x="6172770" y="890581"/>
                </a:lnTo>
                <a:lnTo>
                  <a:pt x="6144562" y="920715"/>
                </a:lnTo>
                <a:lnTo>
                  <a:pt x="6109401" y="942720"/>
                </a:lnTo>
                <a:lnTo>
                  <a:pt x="6068865" y="955014"/>
                </a:lnTo>
                <a:lnTo>
                  <a:pt x="159512" y="957072"/>
                </a:lnTo>
                <a:lnTo>
                  <a:pt x="144795" y="956402"/>
                </a:lnTo>
                <a:lnTo>
                  <a:pt x="103143" y="946831"/>
                </a:lnTo>
                <a:lnTo>
                  <a:pt x="66465" y="927147"/>
                </a:lnTo>
                <a:lnTo>
                  <a:pt x="36339" y="898931"/>
                </a:lnTo>
                <a:lnTo>
                  <a:pt x="14343" y="863766"/>
                </a:lnTo>
                <a:lnTo>
                  <a:pt x="2056" y="823235"/>
                </a:lnTo>
                <a:lnTo>
                  <a:pt x="0" y="159512"/>
                </a:lnTo>
                <a:close/>
              </a:path>
            </a:pathLst>
          </a:custGeom>
          <a:ln w="28956">
            <a:solidFill>
              <a:srgbClr val="000000"/>
            </a:solidFill>
          </a:ln>
        </p:spPr>
        <p:txBody>
          <a:bodyPr wrap="square" lIns="0" tIns="0" rIns="0" bIns="0" rtlCol="0">
            <a:noAutofit/>
          </a:bodyPr>
          <a:lstStyle/>
          <a:p>
            <a:endParaRPr/>
          </a:p>
        </p:txBody>
      </p:sp>
      <p:sp>
        <p:nvSpPr>
          <p:cNvPr id="12" name="object 12"/>
          <p:cNvSpPr/>
          <p:nvPr/>
        </p:nvSpPr>
        <p:spPr>
          <a:xfrm>
            <a:off x="1971929" y="4899152"/>
            <a:ext cx="924432" cy="892810"/>
          </a:xfrm>
          <a:custGeom>
            <a:avLst/>
            <a:gdLst/>
            <a:ahLst/>
            <a:cxnLst/>
            <a:rect l="l" t="t" r="r" b="b"/>
            <a:pathLst>
              <a:path w="924432" h="892810">
                <a:moveTo>
                  <a:pt x="851869" y="842863"/>
                </a:moveTo>
                <a:lnTo>
                  <a:pt x="831722" y="863739"/>
                </a:lnTo>
                <a:lnTo>
                  <a:pt x="924432" y="892810"/>
                </a:lnTo>
                <a:lnTo>
                  <a:pt x="910340" y="852957"/>
                </a:lnTo>
                <a:lnTo>
                  <a:pt x="862329" y="852957"/>
                </a:lnTo>
                <a:lnTo>
                  <a:pt x="851869" y="842863"/>
                </a:lnTo>
                <a:close/>
              </a:path>
              <a:path w="924432" h="892810">
                <a:moveTo>
                  <a:pt x="871953" y="822052"/>
                </a:moveTo>
                <a:lnTo>
                  <a:pt x="851869" y="842863"/>
                </a:lnTo>
                <a:lnTo>
                  <a:pt x="862329" y="852957"/>
                </a:lnTo>
                <a:lnTo>
                  <a:pt x="882395" y="832129"/>
                </a:lnTo>
                <a:lnTo>
                  <a:pt x="871953" y="822052"/>
                </a:lnTo>
                <a:close/>
              </a:path>
              <a:path w="924432" h="892810">
                <a:moveTo>
                  <a:pt x="892047" y="801230"/>
                </a:moveTo>
                <a:lnTo>
                  <a:pt x="871953" y="822052"/>
                </a:lnTo>
                <a:lnTo>
                  <a:pt x="882395" y="832129"/>
                </a:lnTo>
                <a:lnTo>
                  <a:pt x="862329" y="852957"/>
                </a:lnTo>
                <a:lnTo>
                  <a:pt x="910340" y="852957"/>
                </a:lnTo>
                <a:lnTo>
                  <a:pt x="892047" y="801230"/>
                </a:lnTo>
                <a:close/>
              </a:path>
              <a:path w="924432" h="892810">
                <a:moveTo>
                  <a:pt x="20065" y="0"/>
                </a:moveTo>
                <a:lnTo>
                  <a:pt x="0" y="20828"/>
                </a:lnTo>
                <a:lnTo>
                  <a:pt x="851869" y="842863"/>
                </a:lnTo>
                <a:lnTo>
                  <a:pt x="871953" y="822052"/>
                </a:lnTo>
                <a:lnTo>
                  <a:pt x="20065" y="0"/>
                </a:lnTo>
                <a:close/>
              </a:path>
            </a:pathLst>
          </a:custGeom>
          <a:solidFill>
            <a:srgbClr val="FF0000"/>
          </a:solidFill>
        </p:spPr>
        <p:txBody>
          <a:bodyPr wrap="square" lIns="0" tIns="0" rIns="0" bIns="0" rtlCol="0">
            <a:noAutofit/>
          </a:bodyPr>
          <a:lstStyle/>
          <a:p>
            <a:endParaRPr/>
          </a:p>
        </p:txBody>
      </p:sp>
      <p:sp>
        <p:nvSpPr>
          <p:cNvPr id="15" name="Slide Number Placeholder 14">
            <a:extLst>
              <a:ext uri="{FF2B5EF4-FFF2-40B4-BE49-F238E27FC236}">
                <a16:creationId xmlns:a16="http://schemas.microsoft.com/office/drawing/2014/main" id="{64A8D195-324F-4C22-BDA4-60572F4F98B2}"/>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18</a:t>
            </a:fld>
            <a:endParaRPr lang="en-US" sz="1400">
              <a:latin typeface="Arial"/>
              <a:cs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4800" y="203200"/>
            <a:ext cx="8438133" cy="444754"/>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noAutofit/>
          </a:bodyPr>
          <a:lstStyle/>
          <a:p>
            <a:pPr algn="ctr">
              <a:lnSpc>
                <a:spcPct val="100000"/>
              </a:lnSpc>
            </a:pPr>
            <a:r>
              <a:rPr sz="2400" dirty="0">
                <a:latin typeface="Arial"/>
                <a:cs typeface="Arial"/>
              </a:rPr>
              <a:t>Workfor</a:t>
            </a:r>
            <a:r>
              <a:rPr sz="2400" spc="-10" dirty="0">
                <a:latin typeface="Arial"/>
                <a:cs typeface="Arial"/>
              </a:rPr>
              <a:t>c</a:t>
            </a:r>
            <a:r>
              <a:rPr sz="2400" spc="0" dirty="0">
                <a:latin typeface="Arial"/>
                <a:cs typeface="Arial"/>
              </a:rPr>
              <a:t>e </a:t>
            </a:r>
            <a:r>
              <a:rPr sz="2400" spc="-5" dirty="0">
                <a:latin typeface="Arial"/>
                <a:cs typeface="Arial"/>
              </a:rPr>
              <a:t>Tab</a:t>
            </a:r>
            <a:endParaRPr sz="2400" dirty="0">
              <a:latin typeface="Arial"/>
              <a:cs typeface="Arial"/>
            </a:endParaRPr>
          </a:p>
        </p:txBody>
      </p:sp>
      <p:sp>
        <p:nvSpPr>
          <p:cNvPr id="4" name="object 4"/>
          <p:cNvSpPr/>
          <p:nvPr/>
        </p:nvSpPr>
        <p:spPr>
          <a:xfrm>
            <a:off x="7227199" y="3962400"/>
            <a:ext cx="1208850" cy="682005"/>
          </a:xfrm>
          <a:custGeom>
            <a:avLst/>
            <a:gdLst/>
            <a:ahLst/>
            <a:cxnLst/>
            <a:rect l="l" t="t" r="r" b="b"/>
            <a:pathLst>
              <a:path w="1374648" h="807720">
                <a:moveTo>
                  <a:pt x="0" y="807720"/>
                </a:moveTo>
                <a:lnTo>
                  <a:pt x="1374648" y="807720"/>
                </a:lnTo>
                <a:lnTo>
                  <a:pt x="1374648" y="0"/>
                </a:lnTo>
                <a:lnTo>
                  <a:pt x="0" y="0"/>
                </a:lnTo>
                <a:lnTo>
                  <a:pt x="0" y="807720"/>
                </a:lnTo>
                <a:close/>
              </a:path>
            </a:pathLst>
          </a:custGeom>
          <a:ln w="19812">
            <a:solidFill>
              <a:srgbClr val="FF0000"/>
            </a:solidFill>
          </a:ln>
        </p:spPr>
        <p:txBody>
          <a:bodyPr wrap="square" lIns="0" tIns="0" rIns="0" bIns="0" rtlCol="0">
            <a:noAutofit/>
          </a:bodyPr>
          <a:lstStyle/>
          <a:p>
            <a:endParaRPr/>
          </a:p>
        </p:txBody>
      </p:sp>
      <p:sp>
        <p:nvSpPr>
          <p:cNvPr id="5" name="object 5"/>
          <p:cNvSpPr/>
          <p:nvPr/>
        </p:nvSpPr>
        <p:spPr>
          <a:xfrm>
            <a:off x="6794627" y="4634865"/>
            <a:ext cx="932052" cy="272542"/>
          </a:xfrm>
          <a:custGeom>
            <a:avLst/>
            <a:gdLst/>
            <a:ahLst/>
            <a:cxnLst/>
            <a:rect l="l" t="t" r="r" b="b"/>
            <a:pathLst>
              <a:path w="932052" h="272542">
                <a:moveTo>
                  <a:pt x="96774" y="141732"/>
                </a:moveTo>
                <a:lnTo>
                  <a:pt x="90931" y="147193"/>
                </a:lnTo>
                <a:lnTo>
                  <a:pt x="0" y="233680"/>
                </a:lnTo>
                <a:lnTo>
                  <a:pt x="127634" y="272542"/>
                </a:lnTo>
                <a:lnTo>
                  <a:pt x="135763" y="268224"/>
                </a:lnTo>
                <a:lnTo>
                  <a:pt x="138049" y="260604"/>
                </a:lnTo>
                <a:lnTo>
                  <a:pt x="140462" y="252984"/>
                </a:lnTo>
                <a:lnTo>
                  <a:pt x="136144" y="244856"/>
                </a:lnTo>
                <a:lnTo>
                  <a:pt x="128397" y="242570"/>
                </a:lnTo>
                <a:lnTo>
                  <a:pt x="123818" y="241173"/>
                </a:lnTo>
                <a:lnTo>
                  <a:pt x="31369" y="241173"/>
                </a:lnTo>
                <a:lnTo>
                  <a:pt x="24638" y="212979"/>
                </a:lnTo>
                <a:lnTo>
                  <a:pt x="76769" y="200653"/>
                </a:lnTo>
                <a:lnTo>
                  <a:pt x="116713" y="162687"/>
                </a:lnTo>
                <a:lnTo>
                  <a:pt x="116967" y="153543"/>
                </a:lnTo>
                <a:lnTo>
                  <a:pt x="111378" y="147828"/>
                </a:lnTo>
                <a:lnTo>
                  <a:pt x="105918" y="141986"/>
                </a:lnTo>
                <a:lnTo>
                  <a:pt x="96774" y="141732"/>
                </a:lnTo>
                <a:close/>
              </a:path>
              <a:path w="932052" h="272542">
                <a:moveTo>
                  <a:pt x="76769" y="200653"/>
                </a:moveTo>
                <a:lnTo>
                  <a:pt x="24638" y="212979"/>
                </a:lnTo>
                <a:lnTo>
                  <a:pt x="31369" y="241173"/>
                </a:lnTo>
                <a:lnTo>
                  <a:pt x="46944" y="237490"/>
                </a:lnTo>
                <a:lnTo>
                  <a:pt x="37973" y="237490"/>
                </a:lnTo>
                <a:lnTo>
                  <a:pt x="32257" y="213233"/>
                </a:lnTo>
                <a:lnTo>
                  <a:pt x="63520" y="213233"/>
                </a:lnTo>
                <a:lnTo>
                  <a:pt x="76769" y="200653"/>
                </a:lnTo>
                <a:close/>
              </a:path>
              <a:path w="932052" h="272542">
                <a:moveTo>
                  <a:pt x="83456" y="228856"/>
                </a:moveTo>
                <a:lnTo>
                  <a:pt x="31369" y="241173"/>
                </a:lnTo>
                <a:lnTo>
                  <a:pt x="123818" y="241173"/>
                </a:lnTo>
                <a:lnTo>
                  <a:pt x="83456" y="228856"/>
                </a:lnTo>
                <a:close/>
              </a:path>
              <a:path w="932052" h="272542">
                <a:moveTo>
                  <a:pt x="32257" y="213233"/>
                </a:moveTo>
                <a:lnTo>
                  <a:pt x="37973" y="237490"/>
                </a:lnTo>
                <a:lnTo>
                  <a:pt x="55916" y="220452"/>
                </a:lnTo>
                <a:lnTo>
                  <a:pt x="32257" y="213233"/>
                </a:lnTo>
                <a:close/>
              </a:path>
              <a:path w="932052" h="272542">
                <a:moveTo>
                  <a:pt x="55916" y="220452"/>
                </a:moveTo>
                <a:lnTo>
                  <a:pt x="37973" y="237490"/>
                </a:lnTo>
                <a:lnTo>
                  <a:pt x="46944" y="237490"/>
                </a:lnTo>
                <a:lnTo>
                  <a:pt x="83456" y="228856"/>
                </a:lnTo>
                <a:lnTo>
                  <a:pt x="55916" y="220452"/>
                </a:lnTo>
                <a:close/>
              </a:path>
              <a:path w="932052" h="272542">
                <a:moveTo>
                  <a:pt x="925449" y="0"/>
                </a:moveTo>
                <a:lnTo>
                  <a:pt x="76769" y="200653"/>
                </a:lnTo>
                <a:lnTo>
                  <a:pt x="55916" y="220452"/>
                </a:lnTo>
                <a:lnTo>
                  <a:pt x="83456" y="228856"/>
                </a:lnTo>
                <a:lnTo>
                  <a:pt x="932052" y="28193"/>
                </a:lnTo>
                <a:lnTo>
                  <a:pt x="925449" y="0"/>
                </a:lnTo>
                <a:close/>
              </a:path>
              <a:path w="932052" h="272542">
                <a:moveTo>
                  <a:pt x="63520" y="213233"/>
                </a:moveTo>
                <a:lnTo>
                  <a:pt x="32257" y="213233"/>
                </a:lnTo>
                <a:lnTo>
                  <a:pt x="55916" y="220452"/>
                </a:lnTo>
                <a:lnTo>
                  <a:pt x="63520" y="213233"/>
                </a:lnTo>
                <a:close/>
              </a:path>
            </a:pathLst>
          </a:custGeom>
          <a:solidFill>
            <a:srgbClr val="FF0000"/>
          </a:solidFill>
        </p:spPr>
        <p:txBody>
          <a:bodyPr wrap="square" lIns="0" tIns="0" rIns="0" bIns="0" rtlCol="0">
            <a:noAutofit/>
          </a:bodyPr>
          <a:lstStyle/>
          <a:p>
            <a:endParaRPr/>
          </a:p>
        </p:txBody>
      </p:sp>
      <p:sp>
        <p:nvSpPr>
          <p:cNvPr id="6" name="object 6"/>
          <p:cNvSpPr/>
          <p:nvPr/>
        </p:nvSpPr>
        <p:spPr>
          <a:xfrm>
            <a:off x="304800" y="2438400"/>
            <a:ext cx="6489192" cy="4282440"/>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838898" y="2956560"/>
            <a:ext cx="3283013" cy="1625600"/>
          </a:xfrm>
          <a:custGeom>
            <a:avLst/>
            <a:gdLst/>
            <a:ahLst/>
            <a:cxnLst/>
            <a:rect l="l" t="t" r="r" b="b"/>
            <a:pathLst>
              <a:path w="3283013" h="1625600">
                <a:moveTo>
                  <a:pt x="82956" y="1503045"/>
                </a:moveTo>
                <a:lnTo>
                  <a:pt x="73964" y="1504822"/>
                </a:lnTo>
                <a:lnTo>
                  <a:pt x="69532" y="1511553"/>
                </a:lnTo>
                <a:lnTo>
                  <a:pt x="0" y="1615820"/>
                </a:lnTo>
                <a:lnTo>
                  <a:pt x="133032" y="1625600"/>
                </a:lnTo>
                <a:lnTo>
                  <a:pt x="139966" y="1619631"/>
                </a:lnTo>
                <a:lnTo>
                  <a:pt x="140217" y="1616202"/>
                </a:lnTo>
                <a:lnTo>
                  <a:pt x="32143" y="1616202"/>
                </a:lnTo>
                <a:lnTo>
                  <a:pt x="19418" y="1590294"/>
                </a:lnTo>
                <a:lnTo>
                  <a:pt x="67490" y="1566777"/>
                </a:lnTo>
                <a:lnTo>
                  <a:pt x="93624" y="1527556"/>
                </a:lnTo>
                <a:lnTo>
                  <a:pt x="98056" y="1520952"/>
                </a:lnTo>
                <a:lnTo>
                  <a:pt x="96265" y="1511934"/>
                </a:lnTo>
                <a:lnTo>
                  <a:pt x="82956" y="1503045"/>
                </a:lnTo>
                <a:close/>
              </a:path>
              <a:path w="3283013" h="1625600">
                <a:moveTo>
                  <a:pt x="67490" y="1566777"/>
                </a:moveTo>
                <a:lnTo>
                  <a:pt x="19418" y="1590294"/>
                </a:lnTo>
                <a:lnTo>
                  <a:pt x="32143" y="1616202"/>
                </a:lnTo>
                <a:lnTo>
                  <a:pt x="42268" y="1611248"/>
                </a:lnTo>
                <a:lnTo>
                  <a:pt x="37858" y="1611248"/>
                </a:lnTo>
                <a:lnTo>
                  <a:pt x="26873" y="1588770"/>
                </a:lnTo>
                <a:lnTo>
                  <a:pt x="52836" y="1588770"/>
                </a:lnTo>
                <a:lnTo>
                  <a:pt x="67490" y="1566777"/>
                </a:lnTo>
                <a:close/>
              </a:path>
              <a:path w="3283013" h="1625600">
                <a:moveTo>
                  <a:pt x="80211" y="1592687"/>
                </a:moveTo>
                <a:lnTo>
                  <a:pt x="32143" y="1616202"/>
                </a:lnTo>
                <a:lnTo>
                  <a:pt x="140217" y="1616202"/>
                </a:lnTo>
                <a:lnTo>
                  <a:pt x="141135" y="1603628"/>
                </a:lnTo>
                <a:lnTo>
                  <a:pt x="135140" y="1596770"/>
                </a:lnTo>
                <a:lnTo>
                  <a:pt x="80211" y="1592687"/>
                </a:lnTo>
                <a:close/>
              </a:path>
              <a:path w="3283013" h="1625600">
                <a:moveTo>
                  <a:pt x="26873" y="1588770"/>
                </a:moveTo>
                <a:lnTo>
                  <a:pt x="37858" y="1611248"/>
                </a:lnTo>
                <a:lnTo>
                  <a:pt x="51625" y="1590587"/>
                </a:lnTo>
                <a:lnTo>
                  <a:pt x="26873" y="1588770"/>
                </a:lnTo>
                <a:close/>
              </a:path>
              <a:path w="3283013" h="1625600">
                <a:moveTo>
                  <a:pt x="51625" y="1590587"/>
                </a:moveTo>
                <a:lnTo>
                  <a:pt x="37858" y="1611248"/>
                </a:lnTo>
                <a:lnTo>
                  <a:pt x="42268" y="1611248"/>
                </a:lnTo>
                <a:lnTo>
                  <a:pt x="80211" y="1592687"/>
                </a:lnTo>
                <a:lnTo>
                  <a:pt x="51625" y="1590587"/>
                </a:lnTo>
                <a:close/>
              </a:path>
              <a:path w="3283013" h="1625600">
                <a:moveTo>
                  <a:pt x="3270313" y="0"/>
                </a:moveTo>
                <a:lnTo>
                  <a:pt x="67490" y="1566777"/>
                </a:lnTo>
                <a:lnTo>
                  <a:pt x="51625" y="1590587"/>
                </a:lnTo>
                <a:lnTo>
                  <a:pt x="80211" y="1592687"/>
                </a:lnTo>
                <a:lnTo>
                  <a:pt x="3283013" y="25907"/>
                </a:lnTo>
                <a:lnTo>
                  <a:pt x="3270313" y="0"/>
                </a:lnTo>
                <a:close/>
              </a:path>
              <a:path w="3283013" h="1625600">
                <a:moveTo>
                  <a:pt x="52836" y="1588770"/>
                </a:moveTo>
                <a:lnTo>
                  <a:pt x="26873" y="1588770"/>
                </a:lnTo>
                <a:lnTo>
                  <a:pt x="51625" y="1590587"/>
                </a:lnTo>
                <a:lnTo>
                  <a:pt x="52836" y="1588770"/>
                </a:lnTo>
                <a:close/>
              </a:path>
            </a:pathLst>
          </a:custGeom>
          <a:solidFill>
            <a:srgbClr val="FF0000"/>
          </a:solidFill>
        </p:spPr>
        <p:txBody>
          <a:bodyPr wrap="square" lIns="0" tIns="0" rIns="0" bIns="0" rtlCol="0">
            <a:noAutofit/>
          </a:bodyPr>
          <a:lstStyle/>
          <a:p>
            <a:endParaRPr/>
          </a:p>
        </p:txBody>
      </p:sp>
      <p:sp>
        <p:nvSpPr>
          <p:cNvPr id="8" name="object 8"/>
          <p:cNvSpPr/>
          <p:nvPr/>
        </p:nvSpPr>
        <p:spPr>
          <a:xfrm>
            <a:off x="4115560" y="2664714"/>
            <a:ext cx="2941169" cy="459486"/>
          </a:xfrm>
          <a:custGeom>
            <a:avLst/>
            <a:gdLst/>
            <a:ahLst/>
            <a:cxnLst/>
            <a:rect l="l" t="t" r="r" b="b"/>
            <a:pathLst>
              <a:path w="1828800" h="609600">
                <a:moveTo>
                  <a:pt x="0" y="609600"/>
                </a:moveTo>
                <a:lnTo>
                  <a:pt x="1828800" y="609600"/>
                </a:lnTo>
                <a:lnTo>
                  <a:pt x="1828800" y="0"/>
                </a:lnTo>
                <a:lnTo>
                  <a:pt x="0" y="0"/>
                </a:lnTo>
                <a:lnTo>
                  <a:pt x="0" y="609600"/>
                </a:lnTo>
                <a:close/>
              </a:path>
            </a:pathLst>
          </a:custGeom>
          <a:solidFill>
            <a:srgbClr val="FFFFFF"/>
          </a:solidFill>
        </p:spPr>
        <p:txBody>
          <a:bodyPr wrap="square" lIns="0" tIns="0" rIns="0" bIns="0" rtlCol="0">
            <a:noAutofit/>
          </a:bodyPr>
          <a:lstStyle/>
          <a:p>
            <a:endParaRPr/>
          </a:p>
        </p:txBody>
      </p:sp>
      <p:sp>
        <p:nvSpPr>
          <p:cNvPr id="9" name="object 9"/>
          <p:cNvSpPr/>
          <p:nvPr/>
        </p:nvSpPr>
        <p:spPr>
          <a:xfrm>
            <a:off x="4115561" y="2664714"/>
            <a:ext cx="2941168" cy="609600"/>
          </a:xfrm>
          <a:custGeom>
            <a:avLst/>
            <a:gdLst/>
            <a:ahLst/>
            <a:cxnLst/>
            <a:rect l="l" t="t" r="r" b="b"/>
            <a:pathLst>
              <a:path w="1828800" h="609600">
                <a:moveTo>
                  <a:pt x="0" y="609600"/>
                </a:moveTo>
                <a:lnTo>
                  <a:pt x="1828800" y="609600"/>
                </a:lnTo>
                <a:lnTo>
                  <a:pt x="1828800" y="0"/>
                </a:lnTo>
                <a:lnTo>
                  <a:pt x="0" y="0"/>
                </a:lnTo>
                <a:lnTo>
                  <a:pt x="0" y="609600"/>
                </a:lnTo>
                <a:close/>
              </a:path>
            </a:pathLst>
          </a:custGeom>
          <a:ln w="19812">
            <a:solidFill>
              <a:srgbClr val="FF0000"/>
            </a:solidFill>
          </a:ln>
        </p:spPr>
        <p:txBody>
          <a:bodyPr wrap="square" lIns="0" tIns="0" rIns="0" bIns="0" rtlCol="0">
            <a:noAutofit/>
          </a:bodyPr>
          <a:lstStyle/>
          <a:p>
            <a:endParaRPr/>
          </a:p>
        </p:txBody>
      </p:sp>
      <p:sp>
        <p:nvSpPr>
          <p:cNvPr id="10" name="object 10"/>
          <p:cNvSpPr txBox="1"/>
          <p:nvPr/>
        </p:nvSpPr>
        <p:spPr>
          <a:xfrm>
            <a:off x="383540" y="670814"/>
            <a:ext cx="8455660" cy="2580640"/>
          </a:xfrm>
          <a:prstGeom prst="rect">
            <a:avLst/>
          </a:prstGeom>
        </p:spPr>
        <p:txBody>
          <a:bodyPr vert="horz" wrap="square" lIns="0" tIns="0" rIns="0" bIns="0" rtlCol="0">
            <a:noAutofit/>
          </a:bodyPr>
          <a:lstStyle/>
          <a:p>
            <a:pPr marL="12700">
              <a:lnSpc>
                <a:spcPct val="100000"/>
              </a:lnSpc>
            </a:pPr>
            <a:r>
              <a:rPr sz="1800" dirty="0">
                <a:latin typeface="Arial"/>
                <a:cs typeface="Arial"/>
              </a:rPr>
              <a:t>1. </a:t>
            </a:r>
            <a:r>
              <a:rPr sz="1600" spc="-10" dirty="0">
                <a:latin typeface="Arial"/>
                <a:cs typeface="Arial"/>
              </a:rPr>
              <a:t>For entering</a:t>
            </a:r>
            <a:r>
              <a:rPr sz="1600" spc="10" dirty="0">
                <a:latin typeface="Arial"/>
                <a:cs typeface="Arial"/>
              </a:rPr>
              <a:t> </a:t>
            </a:r>
            <a:r>
              <a:rPr sz="1600" spc="-10" dirty="0">
                <a:latin typeface="Arial"/>
                <a:cs typeface="Arial"/>
              </a:rPr>
              <a:t>new</a:t>
            </a:r>
            <a:r>
              <a:rPr sz="1600" spc="-5" dirty="0">
                <a:latin typeface="Arial"/>
                <a:cs typeface="Arial"/>
              </a:rPr>
              <a:t> </a:t>
            </a:r>
            <a:r>
              <a:rPr sz="1600" spc="-10" dirty="0">
                <a:latin typeface="Arial"/>
                <a:cs typeface="Arial"/>
              </a:rPr>
              <a:t>and</a:t>
            </a:r>
            <a:r>
              <a:rPr sz="1600" spc="10" dirty="0">
                <a:latin typeface="Arial"/>
                <a:cs typeface="Arial"/>
              </a:rPr>
              <a:t> </a:t>
            </a:r>
            <a:r>
              <a:rPr sz="1600" spc="-10" dirty="0">
                <a:latin typeface="Arial"/>
                <a:cs typeface="Arial"/>
              </a:rPr>
              <a:t>chang</a:t>
            </a:r>
            <a:r>
              <a:rPr sz="1600" spc="0" dirty="0">
                <a:latin typeface="Arial"/>
                <a:cs typeface="Arial"/>
              </a:rPr>
              <a:t>i</a:t>
            </a:r>
            <a:r>
              <a:rPr sz="1600" spc="-10" dirty="0">
                <a:latin typeface="Arial"/>
                <a:cs typeface="Arial"/>
              </a:rPr>
              <a:t>ng</a:t>
            </a:r>
            <a:r>
              <a:rPr sz="1600" spc="-15" dirty="0">
                <a:latin typeface="Arial"/>
                <a:cs typeface="Arial"/>
              </a:rPr>
              <a:t> </a:t>
            </a:r>
            <a:r>
              <a:rPr sz="1600" spc="-10" dirty="0">
                <a:latin typeface="Arial"/>
                <a:cs typeface="Arial"/>
              </a:rPr>
              <a:t>cur</a:t>
            </a:r>
            <a:r>
              <a:rPr sz="1600" spc="-20" dirty="0">
                <a:latin typeface="Arial"/>
                <a:cs typeface="Arial"/>
              </a:rPr>
              <a:t>r</a:t>
            </a:r>
            <a:r>
              <a:rPr sz="1600" spc="-10" dirty="0">
                <a:latin typeface="Arial"/>
                <a:cs typeface="Arial"/>
              </a:rPr>
              <a:t>ent</a:t>
            </a:r>
            <a:r>
              <a:rPr sz="1600" spc="20" dirty="0">
                <a:latin typeface="Arial"/>
                <a:cs typeface="Arial"/>
              </a:rPr>
              <a:t> </a:t>
            </a:r>
            <a:r>
              <a:rPr sz="1600" spc="-15" dirty="0">
                <a:latin typeface="Arial"/>
                <a:cs typeface="Arial"/>
              </a:rPr>
              <a:t>PS</a:t>
            </a:r>
            <a:r>
              <a:rPr sz="1600" spc="-10" dirty="0">
                <a:latin typeface="Arial"/>
                <a:cs typeface="Arial"/>
              </a:rPr>
              <a:t> salary component</a:t>
            </a:r>
            <a:r>
              <a:rPr sz="1600" spc="10" dirty="0">
                <a:latin typeface="Arial"/>
                <a:cs typeface="Arial"/>
              </a:rPr>
              <a:t> </a:t>
            </a:r>
            <a:r>
              <a:rPr sz="1600" spc="-10" dirty="0">
                <a:latin typeface="Arial"/>
                <a:cs typeface="Arial"/>
              </a:rPr>
              <a:t>$</a:t>
            </a:r>
            <a:r>
              <a:rPr sz="1600" spc="-5" dirty="0">
                <a:latin typeface="Arial"/>
                <a:cs typeface="Arial"/>
              </a:rPr>
              <a:t> </a:t>
            </a:r>
            <a:r>
              <a:rPr sz="1600" spc="-10" dirty="0">
                <a:latin typeface="Arial"/>
                <a:cs typeface="Arial"/>
              </a:rPr>
              <a:t>amounts</a:t>
            </a:r>
            <a:endParaRPr sz="1600" dirty="0">
              <a:latin typeface="Arial"/>
              <a:cs typeface="Arial"/>
            </a:endParaRPr>
          </a:p>
          <a:p>
            <a:pPr marL="241300" indent="-228600">
              <a:lnSpc>
                <a:spcPct val="100000"/>
              </a:lnSpc>
              <a:spcBef>
                <a:spcPts val="5"/>
              </a:spcBef>
              <a:buFont typeface="Arial"/>
              <a:buAutoNum type="arabicPeriod" startAt="2"/>
              <a:tabLst>
                <a:tab pos="239395" algn="l"/>
              </a:tabLst>
            </a:pPr>
            <a:r>
              <a:rPr sz="1600" spc="-10" dirty="0">
                <a:latin typeface="Arial"/>
                <a:cs typeface="Arial"/>
              </a:rPr>
              <a:t>Lists all po</a:t>
            </a:r>
            <a:r>
              <a:rPr sz="1600" spc="-5" dirty="0">
                <a:latin typeface="Arial"/>
                <a:cs typeface="Arial"/>
              </a:rPr>
              <a:t>s</a:t>
            </a:r>
            <a:r>
              <a:rPr sz="1600" spc="-10" dirty="0">
                <a:latin typeface="Arial"/>
                <a:cs typeface="Arial"/>
              </a:rPr>
              <a:t>itions and</a:t>
            </a:r>
            <a:r>
              <a:rPr sz="1600" spc="-5" dirty="0">
                <a:latin typeface="Arial"/>
                <a:cs typeface="Arial"/>
              </a:rPr>
              <a:t> </a:t>
            </a:r>
            <a:r>
              <a:rPr sz="1600" spc="-10" dirty="0">
                <a:latin typeface="Arial"/>
                <a:cs typeface="Arial"/>
              </a:rPr>
              <a:t>emplo</a:t>
            </a:r>
            <a:r>
              <a:rPr sz="1600" spc="-30" dirty="0">
                <a:latin typeface="Arial"/>
                <a:cs typeface="Arial"/>
              </a:rPr>
              <a:t>y</a:t>
            </a:r>
            <a:r>
              <a:rPr sz="1600" spc="-10" dirty="0">
                <a:latin typeface="Arial"/>
                <a:cs typeface="Arial"/>
              </a:rPr>
              <a:t>ees</a:t>
            </a:r>
            <a:r>
              <a:rPr sz="1600" spc="15" dirty="0">
                <a:latin typeface="Arial"/>
                <a:cs typeface="Arial"/>
              </a:rPr>
              <a:t> </a:t>
            </a:r>
            <a:r>
              <a:rPr sz="1600" spc="-10" dirty="0">
                <a:latin typeface="Arial"/>
                <a:cs typeface="Arial"/>
              </a:rPr>
              <a:t>in</a:t>
            </a:r>
            <a:r>
              <a:rPr sz="1600" spc="-5" dirty="0">
                <a:latin typeface="Arial"/>
                <a:cs typeface="Arial"/>
              </a:rPr>
              <a:t> </a:t>
            </a:r>
            <a:r>
              <a:rPr sz="1600" spc="-30" dirty="0">
                <a:latin typeface="Arial"/>
                <a:cs typeface="Arial"/>
              </a:rPr>
              <a:t>y</a:t>
            </a:r>
            <a:r>
              <a:rPr sz="1600" spc="-10" dirty="0">
                <a:latin typeface="Arial"/>
                <a:cs typeface="Arial"/>
              </a:rPr>
              <a:t>our</a:t>
            </a:r>
            <a:r>
              <a:rPr sz="1600" spc="30" dirty="0">
                <a:latin typeface="Arial"/>
                <a:cs typeface="Arial"/>
              </a:rPr>
              <a:t> </a:t>
            </a:r>
            <a:r>
              <a:rPr sz="1600" spc="-10" dirty="0">
                <a:latin typeface="Arial"/>
                <a:cs typeface="Arial"/>
              </a:rPr>
              <a:t>Po</a:t>
            </a:r>
            <a:r>
              <a:rPr sz="1600" spc="-5" dirty="0">
                <a:latin typeface="Arial"/>
                <a:cs typeface="Arial"/>
              </a:rPr>
              <a:t>s</a:t>
            </a:r>
            <a:r>
              <a:rPr sz="1600" spc="-10" dirty="0">
                <a:latin typeface="Arial"/>
                <a:cs typeface="Arial"/>
              </a:rPr>
              <a:t>ting</a:t>
            </a:r>
            <a:r>
              <a:rPr sz="1600" spc="-15" dirty="0">
                <a:latin typeface="Arial"/>
                <a:cs typeface="Arial"/>
              </a:rPr>
              <a:t> </a:t>
            </a:r>
            <a:r>
              <a:rPr sz="1600" spc="-10" dirty="0">
                <a:latin typeface="Arial"/>
                <a:cs typeface="Arial"/>
              </a:rPr>
              <a:t>AU</a:t>
            </a:r>
            <a:endParaRPr sz="1600" dirty="0">
              <a:latin typeface="Arial"/>
              <a:cs typeface="Arial"/>
            </a:endParaRPr>
          </a:p>
          <a:p>
            <a:pPr marL="239395" indent="-227329">
              <a:lnSpc>
                <a:spcPct val="100000"/>
              </a:lnSpc>
              <a:buFont typeface="Arial"/>
              <a:buAutoNum type="arabicPeriod" startAt="2"/>
              <a:tabLst>
                <a:tab pos="239395" algn="l"/>
              </a:tabLst>
            </a:pPr>
            <a:r>
              <a:rPr sz="1600" spc="-15" dirty="0">
                <a:latin typeface="Arial"/>
                <a:cs typeface="Arial"/>
              </a:rPr>
              <a:t>P</a:t>
            </a:r>
            <a:r>
              <a:rPr sz="1600" spc="0" dirty="0">
                <a:latin typeface="Arial"/>
                <a:cs typeface="Arial"/>
              </a:rPr>
              <a:t>l</a:t>
            </a:r>
            <a:r>
              <a:rPr sz="1600" spc="-10" dirty="0">
                <a:latin typeface="Arial"/>
                <a:cs typeface="Arial"/>
              </a:rPr>
              <a:t>ea</a:t>
            </a:r>
            <a:r>
              <a:rPr sz="1600" spc="-5" dirty="0">
                <a:latin typeface="Arial"/>
                <a:cs typeface="Arial"/>
              </a:rPr>
              <a:t>s</a:t>
            </a:r>
            <a:r>
              <a:rPr sz="1600" spc="-10" dirty="0">
                <a:latin typeface="Arial"/>
                <a:cs typeface="Arial"/>
              </a:rPr>
              <a:t>e</a:t>
            </a:r>
            <a:r>
              <a:rPr sz="1600" spc="-15" dirty="0">
                <a:latin typeface="Arial"/>
                <a:cs typeface="Arial"/>
              </a:rPr>
              <a:t> </a:t>
            </a:r>
            <a:r>
              <a:rPr sz="1600" spc="-10" dirty="0">
                <a:latin typeface="Arial"/>
                <a:cs typeface="Arial"/>
              </a:rPr>
              <a:t>verify</a:t>
            </a:r>
            <a:r>
              <a:rPr sz="1600" spc="5" dirty="0">
                <a:latin typeface="Arial"/>
                <a:cs typeface="Arial"/>
              </a:rPr>
              <a:t> </a:t>
            </a:r>
            <a:r>
              <a:rPr sz="1600" spc="-10" dirty="0">
                <a:latin typeface="Arial"/>
                <a:cs typeface="Arial"/>
              </a:rPr>
              <a:t>all </a:t>
            </a:r>
            <a:r>
              <a:rPr sz="1600" spc="-15" dirty="0">
                <a:latin typeface="Arial"/>
                <a:cs typeface="Arial"/>
              </a:rPr>
              <a:t>emp</a:t>
            </a:r>
            <a:r>
              <a:rPr sz="1600" spc="0" dirty="0">
                <a:latin typeface="Arial"/>
                <a:cs typeface="Arial"/>
              </a:rPr>
              <a:t>l</a:t>
            </a:r>
            <a:r>
              <a:rPr sz="1600" spc="-10" dirty="0">
                <a:latin typeface="Arial"/>
                <a:cs typeface="Arial"/>
              </a:rPr>
              <a:t>o</a:t>
            </a:r>
            <a:r>
              <a:rPr sz="1600" spc="-30" dirty="0">
                <a:latin typeface="Arial"/>
                <a:cs typeface="Arial"/>
              </a:rPr>
              <a:t>y</a:t>
            </a:r>
            <a:r>
              <a:rPr sz="1600" spc="-10" dirty="0">
                <a:latin typeface="Arial"/>
                <a:cs typeface="Arial"/>
              </a:rPr>
              <a:t>ees</a:t>
            </a:r>
            <a:r>
              <a:rPr sz="1600" spc="15" dirty="0">
                <a:latin typeface="Arial"/>
                <a:cs typeface="Arial"/>
              </a:rPr>
              <a:t> </a:t>
            </a:r>
            <a:r>
              <a:rPr sz="1600" spc="-10" dirty="0">
                <a:latin typeface="Arial"/>
                <a:cs typeface="Arial"/>
              </a:rPr>
              <a:t>in</a:t>
            </a:r>
            <a:r>
              <a:rPr sz="1600" spc="-5" dirty="0">
                <a:latin typeface="Arial"/>
                <a:cs typeface="Arial"/>
              </a:rPr>
              <a:t> </a:t>
            </a:r>
            <a:r>
              <a:rPr sz="1600" spc="-10" dirty="0">
                <a:latin typeface="Arial"/>
                <a:cs typeface="Arial"/>
              </a:rPr>
              <a:t>the</a:t>
            </a:r>
            <a:r>
              <a:rPr sz="1600" spc="10" dirty="0">
                <a:latin typeface="Arial"/>
                <a:cs typeface="Arial"/>
              </a:rPr>
              <a:t> </a:t>
            </a:r>
            <a:r>
              <a:rPr sz="1600" spc="-10" dirty="0">
                <a:latin typeface="Arial"/>
                <a:cs typeface="Arial"/>
              </a:rPr>
              <a:t>Po</a:t>
            </a:r>
            <a:r>
              <a:rPr sz="1600" spc="-5" dirty="0">
                <a:latin typeface="Arial"/>
                <a:cs typeface="Arial"/>
              </a:rPr>
              <a:t>s</a:t>
            </a:r>
            <a:r>
              <a:rPr sz="1600" spc="-10" dirty="0">
                <a:latin typeface="Arial"/>
                <a:cs typeface="Arial"/>
              </a:rPr>
              <a:t>ting</a:t>
            </a:r>
            <a:r>
              <a:rPr sz="1600" spc="-15" dirty="0">
                <a:latin typeface="Arial"/>
                <a:cs typeface="Arial"/>
              </a:rPr>
              <a:t> AU</a:t>
            </a:r>
            <a:r>
              <a:rPr sz="1600" spc="0" dirty="0">
                <a:latin typeface="Arial"/>
                <a:cs typeface="Arial"/>
              </a:rPr>
              <a:t>’</a:t>
            </a:r>
            <a:r>
              <a:rPr sz="1600" spc="-10" dirty="0">
                <a:latin typeface="Arial"/>
                <a:cs typeface="Arial"/>
              </a:rPr>
              <a:t>s that</a:t>
            </a:r>
            <a:r>
              <a:rPr sz="1600" spc="10" dirty="0">
                <a:latin typeface="Arial"/>
                <a:cs typeface="Arial"/>
              </a:rPr>
              <a:t> </a:t>
            </a:r>
            <a:r>
              <a:rPr sz="1600" spc="-10" dirty="0">
                <a:latin typeface="Arial"/>
                <a:cs typeface="Arial"/>
              </a:rPr>
              <a:t>are</a:t>
            </a:r>
            <a:r>
              <a:rPr sz="1600" spc="5" dirty="0">
                <a:latin typeface="Arial"/>
                <a:cs typeface="Arial"/>
              </a:rPr>
              <a:t> </a:t>
            </a:r>
            <a:r>
              <a:rPr sz="1600" spc="-10" dirty="0">
                <a:latin typeface="Arial"/>
                <a:cs typeface="Arial"/>
              </a:rPr>
              <a:t>in</a:t>
            </a:r>
            <a:r>
              <a:rPr sz="1600" spc="-5" dirty="0">
                <a:latin typeface="Arial"/>
                <a:cs typeface="Arial"/>
              </a:rPr>
              <a:t> </a:t>
            </a:r>
            <a:r>
              <a:rPr sz="1600" spc="-30" dirty="0">
                <a:latin typeface="Arial"/>
                <a:cs typeface="Arial"/>
              </a:rPr>
              <a:t>y</a:t>
            </a:r>
            <a:r>
              <a:rPr sz="1600" spc="-10" dirty="0">
                <a:latin typeface="Arial"/>
                <a:cs typeface="Arial"/>
              </a:rPr>
              <a:t>our</a:t>
            </a:r>
            <a:r>
              <a:rPr sz="1600" spc="30" dirty="0">
                <a:latin typeface="Arial"/>
                <a:cs typeface="Arial"/>
              </a:rPr>
              <a:t> </a:t>
            </a:r>
            <a:r>
              <a:rPr sz="1600" spc="-10" dirty="0">
                <a:latin typeface="Arial"/>
                <a:cs typeface="Arial"/>
              </a:rPr>
              <a:t>area</a:t>
            </a:r>
            <a:endParaRPr sz="1600" dirty="0">
              <a:latin typeface="Arial"/>
              <a:cs typeface="Arial"/>
            </a:endParaRPr>
          </a:p>
          <a:p>
            <a:pPr marL="239395" indent="-227329">
              <a:lnSpc>
                <a:spcPct val="100000"/>
              </a:lnSpc>
              <a:buFont typeface="Arial"/>
              <a:buAutoNum type="arabicPeriod" startAt="2"/>
              <a:tabLst>
                <a:tab pos="239395" algn="l"/>
              </a:tabLst>
            </a:pPr>
            <a:r>
              <a:rPr sz="1600" spc="-5" dirty="0">
                <a:latin typeface="Arial"/>
                <a:cs typeface="Arial"/>
              </a:rPr>
              <a:t>If</a:t>
            </a:r>
            <a:r>
              <a:rPr sz="1600" spc="10" dirty="0">
                <a:latin typeface="Arial"/>
                <a:cs typeface="Arial"/>
              </a:rPr>
              <a:t> </a:t>
            </a:r>
            <a:r>
              <a:rPr sz="1600" spc="-30" dirty="0">
                <a:latin typeface="Arial"/>
                <a:cs typeface="Arial"/>
              </a:rPr>
              <a:t>y</a:t>
            </a:r>
            <a:r>
              <a:rPr sz="1600" spc="-10" dirty="0">
                <a:latin typeface="Arial"/>
                <a:cs typeface="Arial"/>
              </a:rPr>
              <a:t>ou</a:t>
            </a:r>
            <a:r>
              <a:rPr sz="1600" spc="35" dirty="0">
                <a:latin typeface="Arial"/>
                <a:cs typeface="Arial"/>
              </a:rPr>
              <a:t> </a:t>
            </a:r>
            <a:r>
              <a:rPr sz="1600" spc="-10" dirty="0">
                <a:latin typeface="Arial"/>
                <a:cs typeface="Arial"/>
              </a:rPr>
              <a:t>are</a:t>
            </a:r>
            <a:r>
              <a:rPr sz="1600" spc="5" dirty="0">
                <a:latin typeface="Arial"/>
                <a:cs typeface="Arial"/>
              </a:rPr>
              <a:t> </a:t>
            </a:r>
            <a:r>
              <a:rPr sz="1600" spc="-15" dirty="0">
                <a:latin typeface="Arial"/>
                <a:cs typeface="Arial"/>
              </a:rPr>
              <a:t>m</a:t>
            </a:r>
            <a:r>
              <a:rPr sz="1600" spc="0" dirty="0">
                <a:latin typeface="Arial"/>
                <a:cs typeface="Arial"/>
              </a:rPr>
              <a:t>i</a:t>
            </a:r>
            <a:r>
              <a:rPr sz="1600" spc="-10" dirty="0">
                <a:latin typeface="Arial"/>
                <a:cs typeface="Arial"/>
              </a:rPr>
              <a:t>ssing,</a:t>
            </a:r>
            <a:r>
              <a:rPr sz="1600" spc="-15" dirty="0">
                <a:latin typeface="Arial"/>
                <a:cs typeface="Arial"/>
              </a:rPr>
              <a:t> </a:t>
            </a:r>
            <a:r>
              <a:rPr sz="1600" spc="-10" dirty="0">
                <a:latin typeface="Arial"/>
                <a:cs typeface="Arial"/>
              </a:rPr>
              <a:t>e</a:t>
            </a:r>
            <a:r>
              <a:rPr sz="1600" spc="-15" dirty="0">
                <a:latin typeface="Arial"/>
                <a:cs typeface="Arial"/>
              </a:rPr>
              <a:t>x</a:t>
            </a:r>
            <a:r>
              <a:rPr sz="1600" spc="-10" dirty="0">
                <a:latin typeface="Arial"/>
                <a:cs typeface="Arial"/>
              </a:rPr>
              <a:t>isting</a:t>
            </a:r>
            <a:r>
              <a:rPr sz="1600" spc="-15" dirty="0">
                <a:latin typeface="Arial"/>
                <a:cs typeface="Arial"/>
              </a:rPr>
              <a:t> emp</a:t>
            </a:r>
            <a:r>
              <a:rPr sz="1600" spc="0" dirty="0">
                <a:latin typeface="Arial"/>
                <a:cs typeface="Arial"/>
              </a:rPr>
              <a:t>l</a:t>
            </a:r>
            <a:r>
              <a:rPr sz="1600" spc="-10" dirty="0">
                <a:latin typeface="Arial"/>
                <a:cs typeface="Arial"/>
              </a:rPr>
              <a:t>o</a:t>
            </a:r>
            <a:r>
              <a:rPr sz="1600" spc="-30" dirty="0">
                <a:latin typeface="Arial"/>
                <a:cs typeface="Arial"/>
              </a:rPr>
              <a:t>y</a:t>
            </a:r>
            <a:r>
              <a:rPr sz="1600" spc="-10" dirty="0">
                <a:latin typeface="Arial"/>
                <a:cs typeface="Arial"/>
              </a:rPr>
              <a:t>ees</a:t>
            </a:r>
            <a:r>
              <a:rPr sz="1600" spc="25" dirty="0">
                <a:latin typeface="Arial"/>
                <a:cs typeface="Arial"/>
              </a:rPr>
              <a:t> </a:t>
            </a:r>
            <a:r>
              <a:rPr sz="1600" spc="-10" dirty="0">
                <a:latin typeface="Arial"/>
                <a:cs typeface="Arial"/>
              </a:rPr>
              <a:t>that</a:t>
            </a:r>
            <a:r>
              <a:rPr sz="1600" spc="10" dirty="0">
                <a:latin typeface="Arial"/>
                <a:cs typeface="Arial"/>
              </a:rPr>
              <a:t> </a:t>
            </a:r>
            <a:r>
              <a:rPr sz="1600" spc="-10" dirty="0">
                <a:latin typeface="Arial"/>
                <a:cs typeface="Arial"/>
              </a:rPr>
              <a:t>are</a:t>
            </a:r>
            <a:r>
              <a:rPr sz="1600" spc="5" dirty="0">
                <a:latin typeface="Arial"/>
                <a:cs typeface="Arial"/>
              </a:rPr>
              <a:t> </a:t>
            </a:r>
            <a:r>
              <a:rPr sz="1600" spc="-10" dirty="0">
                <a:latin typeface="Arial"/>
                <a:cs typeface="Arial"/>
              </a:rPr>
              <a:t>on</a:t>
            </a:r>
            <a:r>
              <a:rPr sz="1600" spc="10" dirty="0">
                <a:latin typeface="Arial"/>
                <a:cs typeface="Arial"/>
              </a:rPr>
              <a:t> </a:t>
            </a:r>
            <a:r>
              <a:rPr sz="1600" spc="-10" dirty="0">
                <a:latin typeface="Arial"/>
                <a:cs typeface="Arial"/>
              </a:rPr>
              <a:t>the</a:t>
            </a:r>
            <a:r>
              <a:rPr sz="1600" spc="10" dirty="0">
                <a:latin typeface="Arial"/>
                <a:cs typeface="Arial"/>
              </a:rPr>
              <a:t> </a:t>
            </a:r>
            <a:r>
              <a:rPr sz="1600" spc="-10" dirty="0">
                <a:latin typeface="Arial"/>
                <a:cs typeface="Arial"/>
              </a:rPr>
              <a:t>cur</a:t>
            </a:r>
            <a:r>
              <a:rPr sz="1600" spc="-20" dirty="0">
                <a:latin typeface="Arial"/>
                <a:cs typeface="Arial"/>
              </a:rPr>
              <a:t>r</a:t>
            </a:r>
            <a:r>
              <a:rPr sz="1600" spc="-10" dirty="0">
                <a:latin typeface="Arial"/>
                <a:cs typeface="Arial"/>
              </a:rPr>
              <a:t>ent</a:t>
            </a:r>
            <a:r>
              <a:rPr sz="1600" spc="20" dirty="0">
                <a:latin typeface="Arial"/>
                <a:cs typeface="Arial"/>
              </a:rPr>
              <a:t> </a:t>
            </a:r>
            <a:r>
              <a:rPr sz="1600" spc="-10" dirty="0">
                <a:latin typeface="Arial"/>
                <a:cs typeface="Arial"/>
              </a:rPr>
              <a:t>pa</a:t>
            </a:r>
            <a:r>
              <a:rPr sz="1600" spc="-30" dirty="0">
                <a:latin typeface="Arial"/>
                <a:cs typeface="Arial"/>
              </a:rPr>
              <a:t>y</a:t>
            </a:r>
            <a:r>
              <a:rPr sz="1600" spc="-10" dirty="0">
                <a:latin typeface="Arial"/>
                <a:cs typeface="Arial"/>
              </a:rPr>
              <a:t>rol</a:t>
            </a:r>
            <a:r>
              <a:rPr sz="1600" spc="0" dirty="0">
                <a:latin typeface="Arial"/>
                <a:cs typeface="Arial"/>
              </a:rPr>
              <a:t>l</a:t>
            </a:r>
            <a:r>
              <a:rPr sz="1600" spc="-5" dirty="0">
                <a:latin typeface="Arial"/>
                <a:cs typeface="Arial"/>
              </a:rPr>
              <a:t>,</a:t>
            </a:r>
            <a:r>
              <a:rPr sz="1600" spc="10" dirty="0">
                <a:latin typeface="Arial"/>
                <a:cs typeface="Arial"/>
              </a:rPr>
              <a:t> </a:t>
            </a:r>
            <a:r>
              <a:rPr sz="1600" spc="-10" dirty="0">
                <a:latin typeface="Arial"/>
                <a:cs typeface="Arial"/>
              </a:rPr>
              <a:t>then</a:t>
            </a:r>
            <a:r>
              <a:rPr sz="1600" spc="10" dirty="0">
                <a:latin typeface="Arial"/>
                <a:cs typeface="Arial"/>
              </a:rPr>
              <a:t> </a:t>
            </a:r>
            <a:r>
              <a:rPr sz="1600" spc="-30" dirty="0">
                <a:latin typeface="Arial"/>
                <a:cs typeface="Arial"/>
              </a:rPr>
              <a:t>y</a:t>
            </a:r>
            <a:r>
              <a:rPr sz="1600" spc="-10" dirty="0">
                <a:latin typeface="Arial"/>
                <a:cs typeface="Arial"/>
              </a:rPr>
              <a:t>ou</a:t>
            </a:r>
            <a:r>
              <a:rPr lang="en-US" sz="1600" spc="-10" dirty="0">
                <a:latin typeface="Arial"/>
                <a:cs typeface="Arial"/>
              </a:rPr>
              <a:t> can add</a:t>
            </a:r>
            <a:endParaRPr sz="1600" dirty="0">
              <a:latin typeface="Arial"/>
              <a:cs typeface="Arial"/>
            </a:endParaRPr>
          </a:p>
          <a:p>
            <a:pPr marL="241300">
              <a:lnSpc>
                <a:spcPct val="100000"/>
              </a:lnSpc>
            </a:pPr>
            <a:r>
              <a:rPr sz="1600" spc="-5" dirty="0">
                <a:latin typeface="Arial"/>
                <a:cs typeface="Arial"/>
              </a:rPr>
              <a:t>t</a:t>
            </a:r>
            <a:r>
              <a:rPr sz="1600" spc="-15" dirty="0">
                <a:latin typeface="Arial"/>
                <a:cs typeface="Arial"/>
              </a:rPr>
              <a:t>hem</a:t>
            </a:r>
            <a:r>
              <a:rPr sz="1600" spc="20" dirty="0">
                <a:latin typeface="Arial"/>
                <a:cs typeface="Arial"/>
              </a:rPr>
              <a:t> </a:t>
            </a:r>
            <a:r>
              <a:rPr sz="1600" spc="-10" dirty="0">
                <a:latin typeface="Arial"/>
                <a:cs typeface="Arial"/>
              </a:rPr>
              <a:t>he</a:t>
            </a:r>
            <a:r>
              <a:rPr sz="1600" spc="-20" dirty="0">
                <a:latin typeface="Arial"/>
                <a:cs typeface="Arial"/>
              </a:rPr>
              <a:t>r</a:t>
            </a:r>
            <a:r>
              <a:rPr sz="1600" spc="-10" dirty="0">
                <a:latin typeface="Arial"/>
                <a:cs typeface="Arial"/>
              </a:rPr>
              <a:t>e</a:t>
            </a:r>
            <a:endParaRPr sz="1600" dirty="0">
              <a:latin typeface="Arial"/>
              <a:cs typeface="Arial"/>
            </a:endParaRPr>
          </a:p>
          <a:p>
            <a:pPr marL="241300" marR="544195" indent="-228600">
              <a:lnSpc>
                <a:spcPct val="100000"/>
              </a:lnSpc>
              <a:buFont typeface="Arial"/>
              <a:buAutoNum type="arabicPeriod" startAt="5"/>
              <a:tabLst>
                <a:tab pos="239395" algn="l"/>
              </a:tabLst>
            </a:pPr>
            <a:r>
              <a:rPr sz="1600" spc="-10" dirty="0">
                <a:latin typeface="Arial"/>
                <a:cs typeface="Arial"/>
              </a:rPr>
              <a:t>The</a:t>
            </a:r>
            <a:r>
              <a:rPr sz="1600" spc="10" dirty="0">
                <a:latin typeface="Arial"/>
                <a:cs typeface="Arial"/>
              </a:rPr>
              <a:t> </a:t>
            </a:r>
            <a:r>
              <a:rPr sz="1600" b="1" spc="-10" dirty="0">
                <a:latin typeface="Arial"/>
                <a:cs typeface="Arial"/>
              </a:rPr>
              <a:t>FY</a:t>
            </a:r>
            <a:r>
              <a:rPr lang="en-US" sz="1600" b="1" spc="-10" dirty="0">
                <a:latin typeface="Arial"/>
                <a:cs typeface="Arial"/>
              </a:rPr>
              <a:t> 21-22 </a:t>
            </a:r>
            <a:r>
              <a:rPr sz="1600" b="1" spc="-15" dirty="0">
                <a:latin typeface="Arial"/>
                <a:cs typeface="Arial"/>
              </a:rPr>
              <a:t>Bu</a:t>
            </a:r>
            <a:r>
              <a:rPr sz="1600" b="1" spc="-20" dirty="0">
                <a:latin typeface="Arial"/>
                <a:cs typeface="Arial"/>
              </a:rPr>
              <a:t>d</a:t>
            </a:r>
            <a:r>
              <a:rPr sz="1600" b="1" spc="-10" dirty="0">
                <a:latin typeface="Arial"/>
                <a:cs typeface="Arial"/>
              </a:rPr>
              <a:t>get</a:t>
            </a:r>
            <a:r>
              <a:rPr sz="1600" b="1" spc="15" dirty="0">
                <a:latin typeface="Arial"/>
                <a:cs typeface="Arial"/>
              </a:rPr>
              <a:t> </a:t>
            </a:r>
            <a:r>
              <a:rPr sz="1600" spc="-10" dirty="0">
                <a:latin typeface="Arial"/>
                <a:cs typeface="Arial"/>
              </a:rPr>
              <a:t>data</a:t>
            </a:r>
            <a:r>
              <a:rPr sz="1600" spc="-5" dirty="0">
                <a:latin typeface="Arial"/>
                <a:cs typeface="Arial"/>
              </a:rPr>
              <a:t>s</a:t>
            </a:r>
            <a:r>
              <a:rPr sz="1600" spc="-10" dirty="0">
                <a:latin typeface="Arial"/>
                <a:cs typeface="Arial"/>
              </a:rPr>
              <a:t>et</a:t>
            </a:r>
            <a:r>
              <a:rPr sz="1600" spc="10" dirty="0">
                <a:latin typeface="Arial"/>
                <a:cs typeface="Arial"/>
              </a:rPr>
              <a:t> </a:t>
            </a:r>
            <a:r>
              <a:rPr sz="1600" spc="-10" dirty="0">
                <a:latin typeface="Arial"/>
                <a:cs typeface="Arial"/>
              </a:rPr>
              <a:t>has</a:t>
            </a:r>
            <a:r>
              <a:rPr sz="1600" spc="5" dirty="0">
                <a:latin typeface="Arial"/>
                <a:cs typeface="Arial"/>
              </a:rPr>
              <a:t> </a:t>
            </a:r>
            <a:r>
              <a:rPr sz="1600" spc="-10" dirty="0">
                <a:latin typeface="Arial"/>
                <a:cs typeface="Arial"/>
              </a:rPr>
              <a:t>been</a:t>
            </a:r>
            <a:r>
              <a:rPr sz="1600" spc="10" dirty="0">
                <a:latin typeface="Arial"/>
                <a:cs typeface="Arial"/>
              </a:rPr>
              <a:t> </a:t>
            </a:r>
            <a:r>
              <a:rPr sz="1600" spc="-10" dirty="0">
                <a:latin typeface="Arial"/>
                <a:cs typeface="Arial"/>
              </a:rPr>
              <a:t>pr</a:t>
            </a:r>
            <a:r>
              <a:rPr sz="1600" spc="-5" dirty="0">
                <a:latin typeface="Arial"/>
                <a:cs typeface="Arial"/>
              </a:rPr>
              <a:t>e</a:t>
            </a:r>
            <a:r>
              <a:rPr sz="1600" spc="-15" dirty="0">
                <a:latin typeface="Arial"/>
                <a:cs typeface="Arial"/>
              </a:rPr>
              <a:t>-</a:t>
            </a:r>
            <a:r>
              <a:rPr sz="1600" spc="-10" dirty="0">
                <a:latin typeface="Arial"/>
                <a:cs typeface="Arial"/>
              </a:rPr>
              <a:t>popu</a:t>
            </a:r>
            <a:r>
              <a:rPr sz="1600" spc="0" dirty="0">
                <a:latin typeface="Arial"/>
                <a:cs typeface="Arial"/>
              </a:rPr>
              <a:t>l</a:t>
            </a:r>
            <a:r>
              <a:rPr sz="1600" spc="-10" dirty="0">
                <a:latin typeface="Arial"/>
                <a:cs typeface="Arial"/>
              </a:rPr>
              <a:t>ated</a:t>
            </a:r>
            <a:r>
              <a:rPr sz="1600" spc="10" dirty="0">
                <a:latin typeface="Arial"/>
                <a:cs typeface="Arial"/>
              </a:rPr>
              <a:t> </a:t>
            </a:r>
            <a:r>
              <a:rPr sz="1600" spc="-30" dirty="0">
                <a:latin typeface="Arial"/>
                <a:cs typeface="Arial"/>
              </a:rPr>
              <a:t>w</a:t>
            </a:r>
            <a:r>
              <a:rPr sz="1600" spc="-10" dirty="0">
                <a:latin typeface="Arial"/>
                <a:cs typeface="Arial"/>
              </a:rPr>
              <a:t>ith</a:t>
            </a:r>
            <a:r>
              <a:rPr sz="1600" spc="10" dirty="0">
                <a:latin typeface="Arial"/>
                <a:cs typeface="Arial"/>
              </a:rPr>
              <a:t> </a:t>
            </a:r>
            <a:r>
              <a:rPr sz="1600" spc="-10" dirty="0">
                <a:latin typeface="Arial"/>
                <a:cs typeface="Arial"/>
              </a:rPr>
              <a:t>proje</a:t>
            </a:r>
            <a:r>
              <a:rPr sz="1600" spc="-5" dirty="0">
                <a:latin typeface="Arial"/>
                <a:cs typeface="Arial"/>
              </a:rPr>
              <a:t>c</a:t>
            </a:r>
            <a:r>
              <a:rPr sz="1600" spc="-10" dirty="0">
                <a:latin typeface="Arial"/>
                <a:cs typeface="Arial"/>
              </a:rPr>
              <a:t>ted</a:t>
            </a:r>
            <a:r>
              <a:rPr sz="1600" spc="10" dirty="0">
                <a:latin typeface="Arial"/>
                <a:cs typeface="Arial"/>
              </a:rPr>
              <a:t> </a:t>
            </a:r>
            <a:r>
              <a:rPr sz="1600" spc="-15" dirty="0">
                <a:latin typeface="Arial"/>
                <a:cs typeface="Arial"/>
              </a:rPr>
              <a:t>PS</a:t>
            </a:r>
            <a:r>
              <a:rPr sz="1600" spc="-10" dirty="0">
                <a:latin typeface="Arial"/>
                <a:cs typeface="Arial"/>
              </a:rPr>
              <a:t> budgets</a:t>
            </a:r>
            <a:r>
              <a:rPr sz="1600" spc="5" dirty="0">
                <a:latin typeface="Arial"/>
                <a:cs typeface="Arial"/>
              </a:rPr>
              <a:t> </a:t>
            </a:r>
            <a:r>
              <a:rPr sz="1600" spc="-10" dirty="0">
                <a:latin typeface="Arial"/>
                <a:cs typeface="Arial"/>
              </a:rPr>
              <a:t>for</a:t>
            </a:r>
            <a:r>
              <a:rPr sz="1600" spc="15" dirty="0">
                <a:latin typeface="Arial"/>
                <a:cs typeface="Arial"/>
              </a:rPr>
              <a:t> </a:t>
            </a:r>
            <a:r>
              <a:rPr sz="1600" spc="-10" dirty="0">
                <a:latin typeface="Arial"/>
                <a:cs typeface="Arial"/>
              </a:rPr>
              <a:t>ea</a:t>
            </a:r>
            <a:r>
              <a:rPr sz="1600" spc="-5" dirty="0">
                <a:latin typeface="Arial"/>
                <a:cs typeface="Arial"/>
              </a:rPr>
              <a:t>c</a:t>
            </a:r>
            <a:r>
              <a:rPr sz="1600" spc="-10" dirty="0">
                <a:latin typeface="Arial"/>
                <a:cs typeface="Arial"/>
              </a:rPr>
              <a:t>h</a:t>
            </a:r>
            <a:r>
              <a:rPr sz="1600" spc="-5" dirty="0">
                <a:latin typeface="Arial"/>
                <a:cs typeface="Arial"/>
              </a:rPr>
              <a:t> </a:t>
            </a:r>
            <a:r>
              <a:rPr sz="1600" spc="-10" dirty="0">
                <a:latin typeface="Arial"/>
                <a:cs typeface="Arial"/>
              </a:rPr>
              <a:t>AU. </a:t>
            </a:r>
            <a:r>
              <a:rPr sz="1600" spc="10" dirty="0">
                <a:latin typeface="Arial"/>
                <a:cs typeface="Arial"/>
              </a:rPr>
              <a:t> </a:t>
            </a:r>
            <a:r>
              <a:rPr sz="1600" spc="-10" dirty="0">
                <a:latin typeface="Arial"/>
                <a:cs typeface="Arial"/>
              </a:rPr>
              <a:t>These preloaded</a:t>
            </a:r>
            <a:r>
              <a:rPr sz="1600" spc="10" dirty="0">
                <a:latin typeface="Arial"/>
                <a:cs typeface="Arial"/>
              </a:rPr>
              <a:t> </a:t>
            </a:r>
            <a:r>
              <a:rPr sz="1600" spc="-10" dirty="0">
                <a:latin typeface="Arial"/>
                <a:cs typeface="Arial"/>
              </a:rPr>
              <a:t>numbers</a:t>
            </a:r>
            <a:r>
              <a:rPr sz="1600" spc="10" dirty="0">
                <a:latin typeface="Arial"/>
                <a:cs typeface="Arial"/>
              </a:rPr>
              <a:t> </a:t>
            </a:r>
            <a:r>
              <a:rPr sz="1600" spc="-10" dirty="0">
                <a:latin typeface="Arial"/>
                <a:cs typeface="Arial"/>
              </a:rPr>
              <a:t>can</a:t>
            </a:r>
            <a:r>
              <a:rPr sz="1600" spc="-5" dirty="0">
                <a:latin typeface="Arial"/>
                <a:cs typeface="Arial"/>
              </a:rPr>
              <a:t> </a:t>
            </a:r>
            <a:r>
              <a:rPr sz="1600" spc="-10" dirty="0">
                <a:latin typeface="Arial"/>
                <a:cs typeface="Arial"/>
              </a:rPr>
              <a:t>be</a:t>
            </a:r>
            <a:r>
              <a:rPr sz="1600" spc="-5" dirty="0">
                <a:latin typeface="Arial"/>
                <a:cs typeface="Arial"/>
              </a:rPr>
              <a:t> </a:t>
            </a:r>
            <a:r>
              <a:rPr sz="1600" spc="-10" dirty="0">
                <a:latin typeface="Arial"/>
                <a:cs typeface="Arial"/>
              </a:rPr>
              <a:t>ed</a:t>
            </a:r>
            <a:r>
              <a:rPr sz="1600" spc="0" dirty="0">
                <a:latin typeface="Arial"/>
                <a:cs typeface="Arial"/>
              </a:rPr>
              <a:t>i</a:t>
            </a:r>
            <a:r>
              <a:rPr sz="1600" spc="-10" dirty="0">
                <a:latin typeface="Arial"/>
                <a:cs typeface="Arial"/>
              </a:rPr>
              <a:t>ted</a:t>
            </a:r>
            <a:endParaRPr sz="1600" dirty="0">
              <a:latin typeface="Arial"/>
              <a:cs typeface="Arial"/>
            </a:endParaRPr>
          </a:p>
          <a:p>
            <a:pPr>
              <a:lnSpc>
                <a:spcPts val="1000"/>
              </a:lnSpc>
            </a:pPr>
            <a:endParaRPr sz="1000" dirty="0"/>
          </a:p>
          <a:p>
            <a:pPr>
              <a:lnSpc>
                <a:spcPts val="1200"/>
              </a:lnSpc>
              <a:spcBef>
                <a:spcPts val="12"/>
              </a:spcBef>
            </a:pPr>
            <a:endParaRPr sz="1200" dirty="0"/>
          </a:p>
          <a:p>
            <a:pPr marL="3870960" marR="1866900" indent="0" algn="ctr">
              <a:lnSpc>
                <a:spcPct val="100099"/>
              </a:lnSpc>
            </a:pPr>
            <a:r>
              <a:rPr sz="1200" dirty="0">
                <a:latin typeface="Arial"/>
                <a:cs typeface="Arial"/>
              </a:rPr>
              <a:t>C</a:t>
            </a:r>
            <a:r>
              <a:rPr sz="1200" spc="-5" dirty="0">
                <a:latin typeface="Arial"/>
                <a:cs typeface="Arial"/>
              </a:rPr>
              <a:t>l</a:t>
            </a:r>
            <a:r>
              <a:rPr sz="1200" spc="0" dirty="0">
                <a:latin typeface="Arial"/>
                <a:cs typeface="Arial"/>
              </a:rPr>
              <a:t>ick on</a:t>
            </a:r>
            <a:r>
              <a:rPr sz="1200" spc="-20" dirty="0">
                <a:latin typeface="Arial"/>
                <a:cs typeface="Arial"/>
              </a:rPr>
              <a:t> </a:t>
            </a:r>
            <a:r>
              <a:rPr sz="1200" spc="0" dirty="0">
                <a:latin typeface="Arial"/>
                <a:cs typeface="Arial"/>
              </a:rPr>
              <a:t>t</a:t>
            </a:r>
            <a:r>
              <a:rPr sz="1200" spc="5" dirty="0">
                <a:latin typeface="Arial"/>
                <a:cs typeface="Arial"/>
              </a:rPr>
              <a:t>h</a:t>
            </a:r>
            <a:r>
              <a:rPr sz="1200" spc="0" dirty="0">
                <a:latin typeface="Arial"/>
                <a:cs typeface="Arial"/>
              </a:rPr>
              <a:t>e</a:t>
            </a:r>
            <a:r>
              <a:rPr sz="1200" spc="-10" dirty="0">
                <a:latin typeface="Arial"/>
                <a:cs typeface="Arial"/>
              </a:rPr>
              <a:t> </a:t>
            </a:r>
            <a:r>
              <a:rPr sz="1200" spc="0" dirty="0">
                <a:latin typeface="Arial"/>
                <a:cs typeface="Arial"/>
              </a:rPr>
              <a:t>ID </a:t>
            </a:r>
            <a:r>
              <a:rPr sz="1200" spc="5" dirty="0">
                <a:latin typeface="Arial"/>
                <a:cs typeface="Arial"/>
              </a:rPr>
              <a:t>n</a:t>
            </a:r>
            <a:r>
              <a:rPr sz="1200" spc="0" dirty="0">
                <a:latin typeface="Arial"/>
                <a:cs typeface="Arial"/>
              </a:rPr>
              <a:t>u</a:t>
            </a:r>
            <a:r>
              <a:rPr sz="1200" spc="5" dirty="0">
                <a:latin typeface="Arial"/>
                <a:cs typeface="Arial"/>
              </a:rPr>
              <a:t>m</a:t>
            </a:r>
            <a:r>
              <a:rPr sz="1200" spc="0" dirty="0">
                <a:latin typeface="Arial"/>
                <a:cs typeface="Arial"/>
              </a:rPr>
              <a:t>b</a:t>
            </a:r>
            <a:r>
              <a:rPr sz="1200" spc="-10" dirty="0">
                <a:latin typeface="Arial"/>
                <a:cs typeface="Arial"/>
              </a:rPr>
              <a:t>e</a:t>
            </a:r>
            <a:r>
              <a:rPr sz="1200" spc="0" dirty="0">
                <a:latin typeface="Arial"/>
                <a:cs typeface="Arial"/>
              </a:rPr>
              <a:t>r to</a:t>
            </a:r>
            <a:r>
              <a:rPr sz="1200" spc="-5" dirty="0">
                <a:latin typeface="Arial"/>
                <a:cs typeface="Arial"/>
              </a:rPr>
              <a:t> </a:t>
            </a:r>
            <a:r>
              <a:rPr sz="1200" spc="0" dirty="0">
                <a:latin typeface="Arial"/>
                <a:cs typeface="Arial"/>
              </a:rPr>
              <a:t>dr</a:t>
            </a:r>
            <a:r>
              <a:rPr sz="1200" spc="-10" dirty="0">
                <a:latin typeface="Arial"/>
                <a:cs typeface="Arial"/>
              </a:rPr>
              <a:t>i</a:t>
            </a:r>
            <a:r>
              <a:rPr sz="1200" spc="0" dirty="0">
                <a:latin typeface="Arial"/>
                <a:cs typeface="Arial"/>
              </a:rPr>
              <a:t>ll</a:t>
            </a:r>
            <a:r>
              <a:rPr sz="1200" spc="-5" dirty="0">
                <a:latin typeface="Arial"/>
                <a:cs typeface="Arial"/>
              </a:rPr>
              <a:t> </a:t>
            </a:r>
            <a:r>
              <a:rPr sz="1200" spc="5" dirty="0">
                <a:latin typeface="Arial"/>
                <a:cs typeface="Arial"/>
              </a:rPr>
              <a:t>d</a:t>
            </a:r>
            <a:r>
              <a:rPr sz="1200" spc="0" dirty="0">
                <a:latin typeface="Arial"/>
                <a:cs typeface="Arial"/>
              </a:rPr>
              <a:t>o</a:t>
            </a:r>
            <a:r>
              <a:rPr sz="1200" spc="-15" dirty="0">
                <a:latin typeface="Arial"/>
                <a:cs typeface="Arial"/>
              </a:rPr>
              <a:t>w</a:t>
            </a:r>
            <a:r>
              <a:rPr sz="1200" spc="0" dirty="0">
                <a:latin typeface="Arial"/>
                <a:cs typeface="Arial"/>
              </a:rPr>
              <a:t>n</a:t>
            </a:r>
            <a:r>
              <a:rPr sz="1200" spc="-20" dirty="0">
                <a:latin typeface="Arial"/>
                <a:cs typeface="Arial"/>
              </a:rPr>
              <a:t> </a:t>
            </a:r>
            <a:r>
              <a:rPr sz="1200" spc="0" dirty="0">
                <a:latin typeface="Arial"/>
                <a:cs typeface="Arial"/>
              </a:rPr>
              <a:t>to e</a:t>
            </a:r>
            <a:r>
              <a:rPr sz="1200" spc="5" dirty="0">
                <a:latin typeface="Arial"/>
                <a:cs typeface="Arial"/>
              </a:rPr>
              <a:t>m</a:t>
            </a:r>
            <a:r>
              <a:rPr sz="1200" spc="0" dirty="0">
                <a:latin typeface="Arial"/>
                <a:cs typeface="Arial"/>
              </a:rPr>
              <a:t>plo</a:t>
            </a:r>
            <a:r>
              <a:rPr sz="1200" spc="-10" dirty="0">
                <a:latin typeface="Arial"/>
                <a:cs typeface="Arial"/>
              </a:rPr>
              <a:t>y</a:t>
            </a:r>
            <a:r>
              <a:rPr sz="1200" spc="0" dirty="0">
                <a:latin typeface="Arial"/>
                <a:cs typeface="Arial"/>
              </a:rPr>
              <a:t>ee</a:t>
            </a:r>
            <a:r>
              <a:rPr sz="1200" spc="-45" dirty="0">
                <a:latin typeface="Arial"/>
                <a:cs typeface="Arial"/>
              </a:rPr>
              <a:t> </a:t>
            </a:r>
            <a:r>
              <a:rPr sz="1200" spc="0" dirty="0">
                <a:latin typeface="Arial"/>
                <a:cs typeface="Arial"/>
              </a:rPr>
              <a:t>det</a:t>
            </a:r>
            <a:r>
              <a:rPr sz="1200" spc="5" dirty="0">
                <a:latin typeface="Arial"/>
                <a:cs typeface="Arial"/>
              </a:rPr>
              <a:t>a</a:t>
            </a:r>
            <a:r>
              <a:rPr sz="1200" spc="0" dirty="0">
                <a:latin typeface="Arial"/>
                <a:cs typeface="Arial"/>
              </a:rPr>
              <a:t>i</a:t>
            </a:r>
            <a:r>
              <a:rPr sz="1200" spc="-5" dirty="0">
                <a:latin typeface="Arial"/>
                <a:cs typeface="Arial"/>
              </a:rPr>
              <a:t>l</a:t>
            </a:r>
            <a:r>
              <a:rPr sz="1200" spc="0" dirty="0">
                <a:latin typeface="Arial"/>
                <a:cs typeface="Arial"/>
              </a:rPr>
              <a:t>s.</a:t>
            </a:r>
            <a:endParaRPr sz="1200" dirty="0">
              <a:latin typeface="Arial"/>
              <a:cs typeface="Arial"/>
            </a:endParaRPr>
          </a:p>
        </p:txBody>
      </p:sp>
      <p:sp>
        <p:nvSpPr>
          <p:cNvPr id="11" name="object 11"/>
          <p:cNvSpPr txBox="1"/>
          <p:nvPr/>
        </p:nvSpPr>
        <p:spPr>
          <a:xfrm>
            <a:off x="7300034" y="4107816"/>
            <a:ext cx="1136015" cy="377825"/>
          </a:xfrm>
          <a:prstGeom prst="rect">
            <a:avLst/>
          </a:prstGeom>
        </p:spPr>
        <p:txBody>
          <a:bodyPr vert="horz" wrap="square" lIns="0" tIns="0" rIns="0" bIns="0" rtlCol="0">
            <a:noAutofit/>
          </a:bodyPr>
          <a:lstStyle/>
          <a:p>
            <a:pPr marL="42545" algn="ctr">
              <a:lnSpc>
                <a:spcPct val="100000"/>
              </a:lnSpc>
            </a:pPr>
            <a:r>
              <a:rPr sz="1200" dirty="0">
                <a:latin typeface="Arial"/>
                <a:cs typeface="Arial"/>
              </a:rPr>
              <a:t>Preload</a:t>
            </a:r>
            <a:r>
              <a:rPr sz="1200" spc="-5" dirty="0">
                <a:latin typeface="Arial"/>
                <a:cs typeface="Arial"/>
              </a:rPr>
              <a:t>e</a:t>
            </a:r>
            <a:r>
              <a:rPr sz="1200" spc="0" dirty="0">
                <a:latin typeface="Arial"/>
                <a:cs typeface="Arial"/>
              </a:rPr>
              <a:t>d</a:t>
            </a:r>
            <a:endParaRPr sz="1200" dirty="0">
              <a:latin typeface="Arial"/>
              <a:cs typeface="Arial"/>
            </a:endParaRPr>
          </a:p>
          <a:p>
            <a:pPr marR="0" algn="ctr">
              <a:lnSpc>
                <a:spcPct val="100000"/>
              </a:lnSpc>
            </a:pPr>
            <a:r>
              <a:rPr sz="1200" dirty="0">
                <a:latin typeface="Arial"/>
                <a:cs typeface="Arial"/>
              </a:rPr>
              <a:t>Bud</a:t>
            </a:r>
            <a:r>
              <a:rPr sz="1200" spc="-10" dirty="0">
                <a:latin typeface="Arial"/>
                <a:cs typeface="Arial"/>
              </a:rPr>
              <a:t>g</a:t>
            </a:r>
            <a:r>
              <a:rPr sz="1200" spc="0" dirty="0">
                <a:latin typeface="Arial"/>
                <a:cs typeface="Arial"/>
              </a:rPr>
              <a:t>et</a:t>
            </a:r>
            <a:r>
              <a:rPr sz="1200" spc="-15" dirty="0">
                <a:latin typeface="Arial"/>
                <a:cs typeface="Arial"/>
              </a:rPr>
              <a:t> </a:t>
            </a:r>
            <a:r>
              <a:rPr sz="1200" spc="0" dirty="0">
                <a:latin typeface="Arial"/>
                <a:cs typeface="Arial"/>
              </a:rPr>
              <a:t>a</a:t>
            </a:r>
            <a:r>
              <a:rPr sz="1200" spc="5" dirty="0">
                <a:latin typeface="Arial"/>
                <a:cs typeface="Arial"/>
              </a:rPr>
              <a:t>m</a:t>
            </a:r>
            <a:r>
              <a:rPr sz="1200" spc="0" dirty="0">
                <a:latin typeface="Arial"/>
                <a:cs typeface="Arial"/>
              </a:rPr>
              <a:t>ou</a:t>
            </a:r>
            <a:r>
              <a:rPr sz="1200" spc="-10" dirty="0">
                <a:latin typeface="Arial"/>
                <a:cs typeface="Arial"/>
              </a:rPr>
              <a:t>n</a:t>
            </a:r>
            <a:r>
              <a:rPr sz="1200" spc="0" dirty="0">
                <a:latin typeface="Arial"/>
                <a:cs typeface="Arial"/>
              </a:rPr>
              <a:t>ts</a:t>
            </a:r>
            <a:endParaRPr sz="1200" dirty="0">
              <a:latin typeface="Arial"/>
              <a:cs typeface="Arial"/>
            </a:endParaRPr>
          </a:p>
        </p:txBody>
      </p:sp>
      <p:sp>
        <p:nvSpPr>
          <p:cNvPr id="12" name="object 12"/>
          <p:cNvSpPr/>
          <p:nvPr/>
        </p:nvSpPr>
        <p:spPr>
          <a:xfrm>
            <a:off x="3353561" y="4379214"/>
            <a:ext cx="533400" cy="2250948"/>
          </a:xfrm>
          <a:custGeom>
            <a:avLst/>
            <a:gdLst/>
            <a:ahLst/>
            <a:cxnLst/>
            <a:rect l="l" t="t" r="r" b="b"/>
            <a:pathLst>
              <a:path w="533400" h="2250948">
                <a:moveTo>
                  <a:pt x="444500" y="0"/>
                </a:moveTo>
                <a:lnTo>
                  <a:pt x="75758" y="961"/>
                </a:lnTo>
                <a:lnTo>
                  <a:pt x="37049" y="16648"/>
                </a:lnTo>
                <a:lnTo>
                  <a:pt x="10107" y="47650"/>
                </a:lnTo>
                <a:lnTo>
                  <a:pt x="0" y="88900"/>
                </a:lnTo>
                <a:lnTo>
                  <a:pt x="961" y="2175178"/>
                </a:lnTo>
                <a:lnTo>
                  <a:pt x="16648" y="2213876"/>
                </a:lnTo>
                <a:lnTo>
                  <a:pt x="47650" y="2240831"/>
                </a:lnTo>
                <a:lnTo>
                  <a:pt x="88900" y="2250948"/>
                </a:lnTo>
                <a:lnTo>
                  <a:pt x="457641" y="2249985"/>
                </a:lnTo>
                <a:lnTo>
                  <a:pt x="496350" y="2234285"/>
                </a:lnTo>
                <a:lnTo>
                  <a:pt x="523292" y="2203274"/>
                </a:lnTo>
                <a:lnTo>
                  <a:pt x="533400" y="2162048"/>
                </a:lnTo>
                <a:lnTo>
                  <a:pt x="532438" y="75758"/>
                </a:lnTo>
                <a:lnTo>
                  <a:pt x="516751" y="37049"/>
                </a:lnTo>
                <a:lnTo>
                  <a:pt x="485749" y="10107"/>
                </a:lnTo>
                <a:lnTo>
                  <a:pt x="444500" y="0"/>
                </a:lnTo>
                <a:close/>
              </a:path>
            </a:pathLst>
          </a:custGeom>
          <a:solidFill>
            <a:srgbClr val="BADFE2"/>
          </a:solidFill>
        </p:spPr>
        <p:txBody>
          <a:bodyPr wrap="square" lIns="0" tIns="0" rIns="0" bIns="0" rtlCol="0">
            <a:noAutofit/>
          </a:bodyPr>
          <a:lstStyle/>
          <a:p>
            <a:endParaRPr/>
          </a:p>
        </p:txBody>
      </p:sp>
      <p:sp>
        <p:nvSpPr>
          <p:cNvPr id="13" name="object 13"/>
          <p:cNvSpPr/>
          <p:nvPr/>
        </p:nvSpPr>
        <p:spPr>
          <a:xfrm>
            <a:off x="3353561" y="4379214"/>
            <a:ext cx="533400" cy="2250948"/>
          </a:xfrm>
          <a:custGeom>
            <a:avLst/>
            <a:gdLst/>
            <a:ahLst/>
            <a:cxnLst/>
            <a:rect l="l" t="t" r="r" b="b"/>
            <a:pathLst>
              <a:path w="533400" h="2250948">
                <a:moveTo>
                  <a:pt x="0" y="88900"/>
                </a:moveTo>
                <a:lnTo>
                  <a:pt x="10107" y="47650"/>
                </a:lnTo>
                <a:lnTo>
                  <a:pt x="37049" y="16648"/>
                </a:lnTo>
                <a:lnTo>
                  <a:pt x="75758" y="961"/>
                </a:lnTo>
                <a:lnTo>
                  <a:pt x="444500" y="0"/>
                </a:lnTo>
                <a:lnTo>
                  <a:pt x="459075" y="1185"/>
                </a:lnTo>
                <a:lnTo>
                  <a:pt x="497472" y="17467"/>
                </a:lnTo>
                <a:lnTo>
                  <a:pt x="523932" y="48895"/>
                </a:lnTo>
                <a:lnTo>
                  <a:pt x="533400" y="2162048"/>
                </a:lnTo>
                <a:lnTo>
                  <a:pt x="532214" y="2176610"/>
                </a:lnTo>
                <a:lnTo>
                  <a:pt x="515932" y="2214998"/>
                </a:lnTo>
                <a:lnTo>
                  <a:pt x="484504" y="2241471"/>
                </a:lnTo>
                <a:lnTo>
                  <a:pt x="88900" y="2250948"/>
                </a:lnTo>
                <a:lnTo>
                  <a:pt x="74324" y="2249761"/>
                </a:lnTo>
                <a:lnTo>
                  <a:pt x="35927" y="2233465"/>
                </a:lnTo>
                <a:lnTo>
                  <a:pt x="9467" y="2202030"/>
                </a:lnTo>
                <a:lnTo>
                  <a:pt x="0" y="88900"/>
                </a:lnTo>
                <a:close/>
              </a:path>
            </a:pathLst>
          </a:custGeom>
          <a:ln w="28955">
            <a:solidFill>
              <a:srgbClr val="000000"/>
            </a:solidFill>
          </a:ln>
        </p:spPr>
        <p:txBody>
          <a:bodyPr wrap="square" lIns="0" tIns="0" rIns="0" bIns="0" rtlCol="0">
            <a:noAutofit/>
          </a:bodyPr>
          <a:lstStyle/>
          <a:p>
            <a:endParaRPr/>
          </a:p>
        </p:txBody>
      </p:sp>
      <p:sp>
        <p:nvSpPr>
          <p:cNvPr id="14" name="object 14"/>
          <p:cNvSpPr/>
          <p:nvPr/>
        </p:nvSpPr>
        <p:spPr>
          <a:xfrm>
            <a:off x="2667761" y="4379214"/>
            <a:ext cx="574548" cy="2250948"/>
          </a:xfrm>
          <a:custGeom>
            <a:avLst/>
            <a:gdLst/>
            <a:ahLst/>
            <a:cxnLst/>
            <a:rect l="l" t="t" r="r" b="b"/>
            <a:pathLst>
              <a:path w="574548" h="2250948">
                <a:moveTo>
                  <a:pt x="478789" y="0"/>
                </a:moveTo>
                <a:lnTo>
                  <a:pt x="86023" y="490"/>
                </a:lnTo>
                <a:lnTo>
                  <a:pt x="46155" y="13859"/>
                </a:lnTo>
                <a:lnTo>
                  <a:pt x="16378" y="42227"/>
                </a:lnTo>
                <a:lnTo>
                  <a:pt x="1105" y="81182"/>
                </a:lnTo>
                <a:lnTo>
                  <a:pt x="0" y="95758"/>
                </a:lnTo>
                <a:lnTo>
                  <a:pt x="490" y="2164932"/>
                </a:lnTo>
                <a:lnTo>
                  <a:pt x="13859" y="2204815"/>
                </a:lnTo>
                <a:lnTo>
                  <a:pt x="42227" y="2234583"/>
                </a:lnTo>
                <a:lnTo>
                  <a:pt x="81182" y="2249843"/>
                </a:lnTo>
                <a:lnTo>
                  <a:pt x="95757" y="2250948"/>
                </a:lnTo>
                <a:lnTo>
                  <a:pt x="488524" y="2250458"/>
                </a:lnTo>
                <a:lnTo>
                  <a:pt x="528392" y="2237100"/>
                </a:lnTo>
                <a:lnTo>
                  <a:pt x="558169" y="2208742"/>
                </a:lnTo>
                <a:lnTo>
                  <a:pt x="573442" y="2169777"/>
                </a:lnTo>
                <a:lnTo>
                  <a:pt x="574548" y="2155190"/>
                </a:lnTo>
                <a:lnTo>
                  <a:pt x="574057" y="86023"/>
                </a:lnTo>
                <a:lnTo>
                  <a:pt x="560688" y="46155"/>
                </a:lnTo>
                <a:lnTo>
                  <a:pt x="532320" y="16378"/>
                </a:lnTo>
                <a:lnTo>
                  <a:pt x="493365" y="1105"/>
                </a:lnTo>
                <a:lnTo>
                  <a:pt x="478789" y="0"/>
                </a:lnTo>
                <a:close/>
              </a:path>
            </a:pathLst>
          </a:custGeom>
          <a:solidFill>
            <a:srgbClr val="BADFE2"/>
          </a:solidFill>
        </p:spPr>
        <p:txBody>
          <a:bodyPr wrap="square" lIns="0" tIns="0" rIns="0" bIns="0" rtlCol="0">
            <a:noAutofit/>
          </a:bodyPr>
          <a:lstStyle/>
          <a:p>
            <a:endParaRPr/>
          </a:p>
        </p:txBody>
      </p:sp>
      <p:sp>
        <p:nvSpPr>
          <p:cNvPr id="15" name="object 15"/>
          <p:cNvSpPr/>
          <p:nvPr/>
        </p:nvSpPr>
        <p:spPr>
          <a:xfrm>
            <a:off x="2667761" y="4379214"/>
            <a:ext cx="574548" cy="2250948"/>
          </a:xfrm>
          <a:custGeom>
            <a:avLst/>
            <a:gdLst/>
            <a:ahLst/>
            <a:cxnLst/>
            <a:rect l="l" t="t" r="r" b="b"/>
            <a:pathLst>
              <a:path w="574548" h="2250948">
                <a:moveTo>
                  <a:pt x="0" y="95758"/>
                </a:moveTo>
                <a:lnTo>
                  <a:pt x="9457" y="54253"/>
                </a:lnTo>
                <a:lnTo>
                  <a:pt x="34890" y="21866"/>
                </a:lnTo>
                <a:lnTo>
                  <a:pt x="71885" y="3007"/>
                </a:lnTo>
                <a:lnTo>
                  <a:pt x="478789" y="0"/>
                </a:lnTo>
                <a:lnTo>
                  <a:pt x="493365" y="1105"/>
                </a:lnTo>
                <a:lnTo>
                  <a:pt x="532320" y="16378"/>
                </a:lnTo>
                <a:lnTo>
                  <a:pt x="560688" y="46155"/>
                </a:lnTo>
                <a:lnTo>
                  <a:pt x="574057" y="86023"/>
                </a:lnTo>
                <a:lnTo>
                  <a:pt x="574548" y="2155190"/>
                </a:lnTo>
                <a:lnTo>
                  <a:pt x="573442" y="2169777"/>
                </a:lnTo>
                <a:lnTo>
                  <a:pt x="558169" y="2208742"/>
                </a:lnTo>
                <a:lnTo>
                  <a:pt x="528392" y="2237100"/>
                </a:lnTo>
                <a:lnTo>
                  <a:pt x="488524" y="2250458"/>
                </a:lnTo>
                <a:lnTo>
                  <a:pt x="95757" y="2250948"/>
                </a:lnTo>
                <a:lnTo>
                  <a:pt x="81182" y="2249843"/>
                </a:lnTo>
                <a:lnTo>
                  <a:pt x="42227" y="2234583"/>
                </a:lnTo>
                <a:lnTo>
                  <a:pt x="13859" y="2204815"/>
                </a:lnTo>
                <a:lnTo>
                  <a:pt x="490" y="2164932"/>
                </a:lnTo>
                <a:lnTo>
                  <a:pt x="0" y="95758"/>
                </a:lnTo>
                <a:close/>
              </a:path>
            </a:pathLst>
          </a:custGeom>
          <a:ln w="28956">
            <a:solidFill>
              <a:srgbClr val="000000"/>
            </a:solidFill>
          </a:ln>
        </p:spPr>
        <p:txBody>
          <a:bodyPr wrap="square" lIns="0" tIns="0" rIns="0" bIns="0" rtlCol="0">
            <a:noAutofit/>
          </a:bodyPr>
          <a:lstStyle/>
          <a:p>
            <a:endParaRPr/>
          </a:p>
        </p:txBody>
      </p:sp>
      <p:sp>
        <p:nvSpPr>
          <p:cNvPr id="16" name="object 16"/>
          <p:cNvSpPr/>
          <p:nvPr/>
        </p:nvSpPr>
        <p:spPr>
          <a:xfrm>
            <a:off x="6172961" y="4379214"/>
            <a:ext cx="609599" cy="2250948"/>
          </a:xfrm>
          <a:custGeom>
            <a:avLst/>
            <a:gdLst/>
            <a:ahLst/>
            <a:cxnLst/>
            <a:rect l="l" t="t" r="r" b="b"/>
            <a:pathLst>
              <a:path w="609600" h="2250948">
                <a:moveTo>
                  <a:pt x="507999" y="0"/>
                </a:moveTo>
                <a:lnTo>
                  <a:pt x="96955" y="104"/>
                </a:lnTo>
                <a:lnTo>
                  <a:pt x="55896" y="10826"/>
                </a:lnTo>
                <a:lnTo>
                  <a:pt x="23636" y="36430"/>
                </a:lnTo>
                <a:lnTo>
                  <a:pt x="4070" y="73022"/>
                </a:lnTo>
                <a:lnTo>
                  <a:pt x="0" y="101600"/>
                </a:lnTo>
                <a:lnTo>
                  <a:pt x="104" y="2153990"/>
                </a:lnTo>
                <a:lnTo>
                  <a:pt x="10826" y="2195040"/>
                </a:lnTo>
                <a:lnTo>
                  <a:pt x="36430" y="2227303"/>
                </a:lnTo>
                <a:lnTo>
                  <a:pt x="73022" y="2246875"/>
                </a:lnTo>
                <a:lnTo>
                  <a:pt x="101600" y="2250948"/>
                </a:lnTo>
                <a:lnTo>
                  <a:pt x="512644" y="2250843"/>
                </a:lnTo>
                <a:lnTo>
                  <a:pt x="553703" y="2240116"/>
                </a:lnTo>
                <a:lnTo>
                  <a:pt x="585963" y="2214506"/>
                </a:lnTo>
                <a:lnTo>
                  <a:pt x="605529" y="2177916"/>
                </a:lnTo>
                <a:lnTo>
                  <a:pt x="609599" y="2149348"/>
                </a:lnTo>
                <a:lnTo>
                  <a:pt x="609495" y="96955"/>
                </a:lnTo>
                <a:lnTo>
                  <a:pt x="598773" y="55896"/>
                </a:lnTo>
                <a:lnTo>
                  <a:pt x="573169" y="23636"/>
                </a:lnTo>
                <a:lnTo>
                  <a:pt x="536577" y="4070"/>
                </a:lnTo>
                <a:lnTo>
                  <a:pt x="507999" y="0"/>
                </a:lnTo>
                <a:close/>
              </a:path>
            </a:pathLst>
          </a:custGeom>
          <a:solidFill>
            <a:srgbClr val="BADFE2"/>
          </a:solidFill>
        </p:spPr>
        <p:txBody>
          <a:bodyPr wrap="square" lIns="0" tIns="0" rIns="0" bIns="0" rtlCol="0">
            <a:noAutofit/>
          </a:bodyPr>
          <a:lstStyle/>
          <a:p>
            <a:endParaRPr/>
          </a:p>
        </p:txBody>
      </p:sp>
      <p:sp>
        <p:nvSpPr>
          <p:cNvPr id="17" name="object 17"/>
          <p:cNvSpPr/>
          <p:nvPr/>
        </p:nvSpPr>
        <p:spPr>
          <a:xfrm>
            <a:off x="6172961" y="4379214"/>
            <a:ext cx="609599" cy="2250948"/>
          </a:xfrm>
          <a:custGeom>
            <a:avLst/>
            <a:gdLst/>
            <a:ahLst/>
            <a:cxnLst/>
            <a:rect l="l" t="t" r="r" b="b"/>
            <a:pathLst>
              <a:path w="609600" h="2250948">
                <a:moveTo>
                  <a:pt x="0" y="101600"/>
                </a:moveTo>
                <a:lnTo>
                  <a:pt x="8941" y="59844"/>
                </a:lnTo>
                <a:lnTo>
                  <a:pt x="33171" y="26482"/>
                </a:lnTo>
                <a:lnTo>
                  <a:pt x="68797" y="5406"/>
                </a:lnTo>
                <a:lnTo>
                  <a:pt x="507999" y="0"/>
                </a:lnTo>
                <a:lnTo>
                  <a:pt x="522610" y="1041"/>
                </a:lnTo>
                <a:lnTo>
                  <a:pt x="562000" y="15511"/>
                </a:lnTo>
                <a:lnTo>
                  <a:pt x="591699" y="43972"/>
                </a:lnTo>
                <a:lnTo>
                  <a:pt x="607815" y="82531"/>
                </a:lnTo>
                <a:lnTo>
                  <a:pt x="609599" y="2149348"/>
                </a:lnTo>
                <a:lnTo>
                  <a:pt x="608558" y="2163953"/>
                </a:lnTo>
                <a:lnTo>
                  <a:pt x="594088" y="2203337"/>
                </a:lnTo>
                <a:lnTo>
                  <a:pt x="565627" y="2233041"/>
                </a:lnTo>
                <a:lnTo>
                  <a:pt x="527068" y="2249162"/>
                </a:lnTo>
                <a:lnTo>
                  <a:pt x="101600" y="2250948"/>
                </a:lnTo>
                <a:lnTo>
                  <a:pt x="86989" y="2249905"/>
                </a:lnTo>
                <a:lnTo>
                  <a:pt x="47599" y="2235429"/>
                </a:lnTo>
                <a:lnTo>
                  <a:pt x="17900" y="2206964"/>
                </a:lnTo>
                <a:lnTo>
                  <a:pt x="1784" y="2168409"/>
                </a:lnTo>
                <a:lnTo>
                  <a:pt x="0" y="101600"/>
                </a:lnTo>
                <a:close/>
              </a:path>
            </a:pathLst>
          </a:custGeom>
          <a:ln w="28955">
            <a:solidFill>
              <a:srgbClr val="000000"/>
            </a:solidFill>
          </a:ln>
        </p:spPr>
        <p:txBody>
          <a:bodyPr wrap="square" lIns="0" tIns="0" rIns="0" bIns="0" rtlCol="0">
            <a:noAutofit/>
          </a:bodyPr>
          <a:lstStyle/>
          <a:p>
            <a:endParaRPr/>
          </a:p>
        </p:txBody>
      </p:sp>
      <p:sp>
        <p:nvSpPr>
          <p:cNvPr id="18" name="object 18"/>
          <p:cNvSpPr/>
          <p:nvPr/>
        </p:nvSpPr>
        <p:spPr>
          <a:xfrm>
            <a:off x="381761" y="6325361"/>
            <a:ext cx="2286000" cy="304799"/>
          </a:xfrm>
          <a:custGeom>
            <a:avLst/>
            <a:gdLst/>
            <a:ahLst/>
            <a:cxnLst/>
            <a:rect l="l" t="t" r="r" b="b"/>
            <a:pathLst>
              <a:path w="2286000" h="304800">
                <a:moveTo>
                  <a:pt x="2235200" y="0"/>
                </a:moveTo>
                <a:lnTo>
                  <a:pt x="41269" y="892"/>
                </a:lnTo>
                <a:lnTo>
                  <a:pt x="7759" y="23805"/>
                </a:lnTo>
                <a:lnTo>
                  <a:pt x="0" y="50800"/>
                </a:lnTo>
                <a:lnTo>
                  <a:pt x="892" y="263530"/>
                </a:lnTo>
                <a:lnTo>
                  <a:pt x="23805" y="297040"/>
                </a:lnTo>
                <a:lnTo>
                  <a:pt x="50800" y="304799"/>
                </a:lnTo>
                <a:lnTo>
                  <a:pt x="2244734" y="303907"/>
                </a:lnTo>
                <a:lnTo>
                  <a:pt x="2278244" y="280994"/>
                </a:lnTo>
                <a:lnTo>
                  <a:pt x="2286000" y="253999"/>
                </a:lnTo>
                <a:lnTo>
                  <a:pt x="2285107" y="41269"/>
                </a:lnTo>
                <a:lnTo>
                  <a:pt x="2262200" y="7759"/>
                </a:lnTo>
                <a:lnTo>
                  <a:pt x="2235200" y="0"/>
                </a:lnTo>
                <a:close/>
              </a:path>
            </a:pathLst>
          </a:custGeom>
          <a:solidFill>
            <a:srgbClr val="BADFE2"/>
          </a:solidFill>
        </p:spPr>
        <p:txBody>
          <a:bodyPr wrap="square" lIns="0" tIns="0" rIns="0" bIns="0" rtlCol="0">
            <a:noAutofit/>
          </a:bodyPr>
          <a:lstStyle/>
          <a:p>
            <a:endParaRPr/>
          </a:p>
        </p:txBody>
      </p:sp>
      <p:sp>
        <p:nvSpPr>
          <p:cNvPr id="19" name="object 19"/>
          <p:cNvSpPr/>
          <p:nvPr/>
        </p:nvSpPr>
        <p:spPr>
          <a:xfrm>
            <a:off x="381761" y="6325361"/>
            <a:ext cx="2286000" cy="304799"/>
          </a:xfrm>
          <a:custGeom>
            <a:avLst/>
            <a:gdLst/>
            <a:ahLst/>
            <a:cxnLst/>
            <a:rect l="l" t="t" r="r" b="b"/>
            <a:pathLst>
              <a:path w="2286000" h="304800">
                <a:moveTo>
                  <a:pt x="0" y="50800"/>
                </a:moveTo>
                <a:lnTo>
                  <a:pt x="16590" y="13245"/>
                </a:lnTo>
                <a:lnTo>
                  <a:pt x="2235200" y="0"/>
                </a:lnTo>
                <a:lnTo>
                  <a:pt x="2249488" y="2036"/>
                </a:lnTo>
                <a:lnTo>
                  <a:pt x="2280586" y="27953"/>
                </a:lnTo>
                <a:lnTo>
                  <a:pt x="2286000" y="253999"/>
                </a:lnTo>
                <a:lnTo>
                  <a:pt x="2283964" y="268284"/>
                </a:lnTo>
                <a:lnTo>
                  <a:pt x="2258051" y="299384"/>
                </a:lnTo>
                <a:lnTo>
                  <a:pt x="50800" y="304799"/>
                </a:lnTo>
                <a:lnTo>
                  <a:pt x="36515" y="302763"/>
                </a:lnTo>
                <a:lnTo>
                  <a:pt x="5415" y="276846"/>
                </a:lnTo>
                <a:lnTo>
                  <a:pt x="0" y="50800"/>
                </a:lnTo>
                <a:close/>
              </a:path>
            </a:pathLst>
          </a:custGeom>
          <a:ln w="28956">
            <a:solidFill>
              <a:srgbClr val="000000"/>
            </a:solidFill>
          </a:ln>
        </p:spPr>
        <p:txBody>
          <a:bodyPr wrap="square" lIns="0" tIns="0" rIns="0" bIns="0" rtlCol="0">
            <a:noAutofit/>
          </a:bodyPr>
          <a:lstStyle/>
          <a:p>
            <a:endParaRPr/>
          </a:p>
        </p:txBody>
      </p:sp>
      <p:sp>
        <p:nvSpPr>
          <p:cNvPr id="22" name="Slide Number Placeholder 21">
            <a:extLst>
              <a:ext uri="{FF2B5EF4-FFF2-40B4-BE49-F238E27FC236}">
                <a16:creationId xmlns:a16="http://schemas.microsoft.com/office/drawing/2014/main" id="{DDC59AA5-4B0A-417E-A421-83B48DE8E0E9}"/>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19</a:t>
            </a:fld>
            <a:endParaRPr lang="en-US" sz="14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7340" y="308737"/>
            <a:ext cx="8531860" cy="560068"/>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noAutofit/>
          </a:bodyPr>
          <a:lstStyle/>
          <a:p>
            <a:pPr marL="12700" algn="ctr">
              <a:lnSpc>
                <a:spcPct val="100000"/>
              </a:lnSpc>
              <a:tabLst>
                <a:tab pos="1282700" algn="l"/>
              </a:tabLst>
            </a:pPr>
            <a:r>
              <a:rPr sz="3200" dirty="0">
                <a:latin typeface="Arial" panose="020B0604020202020204" pitchFamily="34" charset="0"/>
                <a:cs typeface="Arial" panose="020B0604020202020204" pitchFamily="34" charset="0"/>
              </a:rPr>
              <a:t>Table</a:t>
            </a:r>
            <a:r>
              <a:rPr lang="en-US" sz="320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of</a:t>
            </a:r>
            <a:r>
              <a:rPr sz="3200" spc="-15" dirty="0">
                <a:latin typeface="Arial" panose="020B0604020202020204" pitchFamily="34" charset="0"/>
                <a:cs typeface="Arial" panose="020B0604020202020204" pitchFamily="34" charset="0"/>
              </a:rPr>
              <a:t> </a:t>
            </a:r>
            <a:r>
              <a:rPr sz="3200" spc="5" dirty="0">
                <a:latin typeface="Arial" panose="020B0604020202020204" pitchFamily="34" charset="0"/>
                <a:cs typeface="Arial" panose="020B0604020202020204" pitchFamily="34" charset="0"/>
              </a:rPr>
              <a:t>C</a:t>
            </a:r>
            <a:r>
              <a:rPr sz="3200" spc="0" dirty="0">
                <a:latin typeface="Arial" panose="020B0604020202020204" pitchFamily="34" charset="0"/>
                <a:cs typeface="Arial" panose="020B0604020202020204" pitchFamily="34" charset="0"/>
              </a:rPr>
              <a:t>ontents</a:t>
            </a:r>
            <a:endParaRPr sz="3200" dirty="0">
              <a:latin typeface="Arial" panose="020B0604020202020204" pitchFamily="34" charset="0"/>
              <a:cs typeface="Arial" panose="020B0604020202020204" pitchFamily="34" charset="0"/>
            </a:endParaRPr>
          </a:p>
        </p:txBody>
      </p:sp>
      <p:sp>
        <p:nvSpPr>
          <p:cNvPr id="3" name="object 3"/>
          <p:cNvSpPr txBox="1"/>
          <p:nvPr/>
        </p:nvSpPr>
        <p:spPr>
          <a:xfrm>
            <a:off x="307340" y="1080642"/>
            <a:ext cx="327660" cy="163830"/>
          </a:xfrm>
          <a:prstGeom prst="rect">
            <a:avLst/>
          </a:prstGeom>
        </p:spPr>
        <p:txBody>
          <a:bodyPr vert="horz" wrap="square" lIns="0" tIns="0" rIns="0" bIns="0" rtlCol="0">
            <a:noAutofit/>
          </a:bodyPr>
          <a:lstStyle/>
          <a:p>
            <a:pPr marL="12700">
              <a:lnSpc>
                <a:spcPct val="100000"/>
              </a:lnSpc>
            </a:pPr>
            <a:r>
              <a:rPr sz="1000" b="1" spc="-20" dirty="0">
                <a:latin typeface="Arial"/>
                <a:cs typeface="Arial"/>
              </a:rPr>
              <a:t>P</a:t>
            </a:r>
            <a:r>
              <a:rPr sz="1000" b="1" spc="-15" dirty="0">
                <a:latin typeface="Arial"/>
                <a:cs typeface="Arial"/>
              </a:rPr>
              <a:t>a</a:t>
            </a:r>
            <a:r>
              <a:rPr sz="1000" b="1" spc="-10" dirty="0">
                <a:latin typeface="Arial"/>
                <a:cs typeface="Arial"/>
              </a:rPr>
              <a:t>ge</a:t>
            </a:r>
            <a:endParaRPr sz="1000" dirty="0">
              <a:latin typeface="Arial"/>
              <a:cs typeface="Arial"/>
            </a:endParaRPr>
          </a:p>
        </p:txBody>
      </p:sp>
      <p:sp>
        <p:nvSpPr>
          <p:cNvPr id="4" name="object 4"/>
          <p:cNvSpPr txBox="1">
            <a:spLocks noGrp="1"/>
          </p:cNvSpPr>
          <p:nvPr>
            <p:ph sz="half" idx="2"/>
          </p:nvPr>
        </p:nvSpPr>
        <p:spPr>
          <a:xfrm>
            <a:off x="307340" y="1551178"/>
            <a:ext cx="3883661" cy="4718051"/>
          </a:xfrm>
          <a:prstGeom prst="rect">
            <a:avLst/>
          </a:prstGeom>
        </p:spPr>
        <p:txBody>
          <a:bodyPr vert="horz" wrap="square" lIns="0" tIns="0" rIns="0" bIns="0" rtlCol="0">
            <a:noAutofit/>
          </a:bodyPr>
          <a:lstStyle/>
          <a:p>
            <a:pPr marL="241300">
              <a:lnSpc>
                <a:spcPct val="100000"/>
              </a:lnSpc>
              <a:spcBef>
                <a:spcPts val="120"/>
              </a:spcBef>
              <a:buAutoNum type="arabicPeriod" startAt="3"/>
              <a:tabLst>
                <a:tab pos="354965" algn="l"/>
              </a:tabLst>
            </a:pPr>
            <a:r>
              <a:rPr lang="en-US" sz="1000" spc="-15" dirty="0">
                <a:latin typeface="Arial"/>
                <a:cs typeface="Arial"/>
              </a:rPr>
              <a:t>     Login</a:t>
            </a:r>
          </a:p>
          <a:p>
            <a:pPr marL="241300">
              <a:lnSpc>
                <a:spcPct val="100000"/>
              </a:lnSpc>
              <a:spcBef>
                <a:spcPts val="120"/>
              </a:spcBef>
              <a:buAutoNum type="arabicPeriod" startAt="3"/>
              <a:tabLst>
                <a:tab pos="354965" algn="l"/>
              </a:tabLst>
            </a:pPr>
            <a:r>
              <a:rPr lang="en-US" sz="1000" spc="-15" dirty="0">
                <a:latin typeface="Arial"/>
                <a:cs typeface="Arial"/>
              </a:rPr>
              <a:t>     Contacts</a:t>
            </a:r>
          </a:p>
          <a:p>
            <a:pPr marL="241300">
              <a:lnSpc>
                <a:spcPct val="100000"/>
              </a:lnSpc>
              <a:spcBef>
                <a:spcPts val="120"/>
              </a:spcBef>
              <a:buFont typeface="+mj-lt"/>
              <a:buAutoNum type="arabicPeriod" startAt="5"/>
              <a:tabLst>
                <a:tab pos="354965" algn="l"/>
              </a:tabLst>
            </a:pPr>
            <a:r>
              <a:rPr lang="en-US" sz="1000" spc="-15" dirty="0">
                <a:latin typeface="Arial"/>
                <a:cs typeface="Arial"/>
              </a:rPr>
              <a:t>	  Introduction</a:t>
            </a:r>
          </a:p>
          <a:p>
            <a:pPr marL="241300">
              <a:lnSpc>
                <a:spcPct val="100000"/>
              </a:lnSpc>
              <a:spcBef>
                <a:spcPts val="120"/>
              </a:spcBef>
              <a:buFont typeface="+mj-lt"/>
              <a:buAutoNum type="arabicPeriod" startAt="5"/>
              <a:tabLst>
                <a:tab pos="354965" algn="l"/>
              </a:tabLst>
            </a:pPr>
            <a:r>
              <a:rPr lang="en-US" sz="1000" spc="-15" dirty="0">
                <a:latin typeface="Arial"/>
                <a:cs typeface="Arial"/>
              </a:rPr>
              <a:t>	  S</a:t>
            </a:r>
            <a:r>
              <a:rPr lang="en-US" sz="1000" spc="-10" dirty="0">
                <a:latin typeface="Arial"/>
                <a:cs typeface="Arial"/>
              </a:rPr>
              <a:t>UNY</a:t>
            </a:r>
            <a:r>
              <a:rPr lang="en-US" sz="1000" spc="5" dirty="0">
                <a:latin typeface="Arial"/>
                <a:cs typeface="Arial"/>
              </a:rPr>
              <a:t> </a:t>
            </a:r>
            <a:r>
              <a:rPr lang="en-US" sz="1000" spc="-10" dirty="0">
                <a:latin typeface="Arial"/>
                <a:cs typeface="Arial"/>
              </a:rPr>
              <a:t>Do</a:t>
            </a:r>
            <a:r>
              <a:rPr lang="en-US" sz="1000" spc="-25" dirty="0">
                <a:latin typeface="Arial"/>
                <a:cs typeface="Arial"/>
              </a:rPr>
              <a:t>w</a:t>
            </a:r>
            <a:r>
              <a:rPr lang="en-US" sz="1000" spc="-5" dirty="0">
                <a:latin typeface="Arial"/>
                <a:cs typeface="Arial"/>
              </a:rPr>
              <a:t>nsta</a:t>
            </a:r>
            <a:r>
              <a:rPr lang="en-US" sz="1000" spc="-10" dirty="0">
                <a:latin typeface="Arial"/>
                <a:cs typeface="Arial"/>
              </a:rPr>
              <a:t>te</a:t>
            </a:r>
            <a:r>
              <a:rPr lang="en-US" sz="1000" spc="5" dirty="0">
                <a:latin typeface="Arial"/>
                <a:cs typeface="Arial"/>
              </a:rPr>
              <a:t> </a:t>
            </a:r>
            <a:r>
              <a:rPr lang="en-US" sz="1000" spc="-10" dirty="0">
                <a:latin typeface="Arial"/>
                <a:cs typeface="Arial"/>
              </a:rPr>
              <a:t>B</a:t>
            </a:r>
            <a:r>
              <a:rPr lang="en-US" sz="1000" spc="-15" dirty="0">
                <a:latin typeface="Arial"/>
                <a:cs typeface="Arial"/>
              </a:rPr>
              <a:t>u</a:t>
            </a:r>
            <a:r>
              <a:rPr lang="en-US" sz="1000" spc="-10" dirty="0">
                <a:latin typeface="Arial"/>
                <a:cs typeface="Arial"/>
              </a:rPr>
              <a:t>d</a:t>
            </a:r>
            <a:r>
              <a:rPr lang="en-US" sz="1000" spc="-15" dirty="0">
                <a:latin typeface="Arial"/>
                <a:cs typeface="Arial"/>
              </a:rPr>
              <a:t>g</a:t>
            </a:r>
            <a:r>
              <a:rPr lang="en-US" sz="1000" spc="-5" dirty="0">
                <a:latin typeface="Arial"/>
                <a:cs typeface="Arial"/>
              </a:rPr>
              <a:t>et</a:t>
            </a:r>
            <a:r>
              <a:rPr lang="en-US" sz="1000" spc="-20" dirty="0">
                <a:latin typeface="Arial"/>
                <a:cs typeface="Arial"/>
              </a:rPr>
              <a:t> </a:t>
            </a:r>
            <a:r>
              <a:rPr lang="en-US" sz="1000" spc="-15" dirty="0">
                <a:latin typeface="Arial"/>
                <a:cs typeface="Arial"/>
              </a:rPr>
              <a:t>P</a:t>
            </a:r>
            <a:r>
              <a:rPr lang="en-US" sz="1000" spc="-5" dirty="0">
                <a:latin typeface="Arial"/>
                <a:cs typeface="Arial"/>
              </a:rPr>
              <a:t>rocess</a:t>
            </a:r>
            <a:endParaRPr lang="en-US" sz="1000" dirty="0">
              <a:latin typeface="Arial"/>
              <a:cs typeface="Arial"/>
            </a:endParaRPr>
          </a:p>
          <a:p>
            <a:pPr marL="241300">
              <a:lnSpc>
                <a:spcPct val="100000"/>
              </a:lnSpc>
              <a:spcBef>
                <a:spcPts val="120"/>
              </a:spcBef>
              <a:buFont typeface="+mj-lt"/>
              <a:buAutoNum type="arabicPeriod" startAt="5"/>
              <a:tabLst>
                <a:tab pos="354965" algn="l"/>
              </a:tabLst>
            </a:pPr>
            <a:r>
              <a:rPr lang="en-US" sz="1000" spc="-10" dirty="0">
                <a:latin typeface="Arial"/>
                <a:cs typeface="Arial"/>
              </a:rPr>
              <a:t>  	  L</a:t>
            </a:r>
            <a:r>
              <a:rPr lang="en-US" sz="1000" spc="-20" dirty="0">
                <a:latin typeface="Arial"/>
                <a:cs typeface="Arial"/>
              </a:rPr>
              <a:t>B</a:t>
            </a:r>
            <a:r>
              <a:rPr lang="en-US" sz="1000" spc="-10" dirty="0">
                <a:latin typeface="Arial"/>
                <a:cs typeface="Arial"/>
              </a:rPr>
              <a:t>P</a:t>
            </a:r>
            <a:r>
              <a:rPr lang="en-US" sz="1000" spc="-5" dirty="0">
                <a:latin typeface="Arial"/>
                <a:cs typeface="Arial"/>
              </a:rPr>
              <a:t> </a:t>
            </a:r>
            <a:r>
              <a:rPr lang="en-US" sz="1000" spc="-10" dirty="0">
                <a:latin typeface="Arial"/>
                <a:cs typeface="Arial"/>
              </a:rPr>
              <a:t>M</a:t>
            </a:r>
            <a:r>
              <a:rPr lang="en-US" sz="1000" spc="-15" dirty="0">
                <a:latin typeface="Arial"/>
                <a:cs typeface="Arial"/>
              </a:rPr>
              <a:t>a</a:t>
            </a:r>
            <a:r>
              <a:rPr lang="en-US" sz="1000" spc="-10" dirty="0">
                <a:latin typeface="Arial"/>
                <a:cs typeface="Arial"/>
              </a:rPr>
              <a:t>in</a:t>
            </a:r>
            <a:r>
              <a:rPr lang="en-US" sz="1000" spc="5" dirty="0">
                <a:latin typeface="Arial"/>
                <a:cs typeface="Arial"/>
              </a:rPr>
              <a:t> </a:t>
            </a:r>
            <a:r>
              <a:rPr lang="en-US" sz="1000" spc="-15" dirty="0">
                <a:latin typeface="Arial"/>
                <a:cs typeface="Arial"/>
              </a:rPr>
              <a:t>S</a:t>
            </a:r>
            <a:r>
              <a:rPr lang="en-US" sz="1000" spc="0" dirty="0">
                <a:latin typeface="Arial"/>
                <a:cs typeface="Arial"/>
              </a:rPr>
              <a:t>c</a:t>
            </a:r>
            <a:r>
              <a:rPr lang="en-US" sz="1000" spc="-5" dirty="0">
                <a:latin typeface="Arial"/>
                <a:cs typeface="Arial"/>
              </a:rPr>
              <a:t>re</a:t>
            </a:r>
            <a:r>
              <a:rPr lang="en-US" sz="1000" spc="-15" dirty="0">
                <a:latin typeface="Arial"/>
                <a:cs typeface="Arial"/>
              </a:rPr>
              <a:t>e</a:t>
            </a:r>
            <a:r>
              <a:rPr lang="en-US" sz="1000" spc="-10" dirty="0">
                <a:latin typeface="Arial"/>
                <a:cs typeface="Arial"/>
              </a:rPr>
              <a:t>n</a:t>
            </a:r>
            <a:endParaRPr lang="en-US" sz="1000" dirty="0">
              <a:latin typeface="Arial"/>
              <a:cs typeface="Arial"/>
            </a:endParaRPr>
          </a:p>
          <a:p>
            <a:pPr marL="12700" indent="0">
              <a:lnSpc>
                <a:spcPct val="100000"/>
              </a:lnSpc>
              <a:spcBef>
                <a:spcPts val="120"/>
              </a:spcBef>
              <a:buNone/>
              <a:tabLst>
                <a:tab pos="354965" algn="l"/>
              </a:tabLst>
            </a:pPr>
            <a:r>
              <a:rPr lang="en-US" sz="1000" spc="-10" dirty="0">
                <a:latin typeface="Arial"/>
                <a:cs typeface="Arial"/>
              </a:rPr>
              <a:t>8.         O</a:t>
            </a:r>
            <a:r>
              <a:rPr lang="en-US" sz="1000" spc="-15" dirty="0">
                <a:latin typeface="Arial"/>
                <a:cs typeface="Arial"/>
              </a:rPr>
              <a:t>pe</a:t>
            </a:r>
            <a:r>
              <a:rPr lang="en-US" sz="1000" spc="-10" dirty="0">
                <a:latin typeface="Arial"/>
                <a:cs typeface="Arial"/>
              </a:rPr>
              <a:t>n</a:t>
            </a:r>
            <a:r>
              <a:rPr lang="en-US" sz="1000" spc="-20" dirty="0">
                <a:latin typeface="Arial"/>
                <a:cs typeface="Arial"/>
              </a:rPr>
              <a:t> A</a:t>
            </a:r>
            <a:r>
              <a:rPr lang="en-US" sz="1000" spc="-5" dirty="0">
                <a:latin typeface="Arial"/>
                <a:cs typeface="Arial"/>
              </a:rPr>
              <a:t>cc</a:t>
            </a:r>
            <a:r>
              <a:rPr lang="en-US" sz="1000" spc="-15" dirty="0">
                <a:latin typeface="Arial"/>
                <a:cs typeface="Arial"/>
              </a:rPr>
              <a:t>oun</a:t>
            </a:r>
            <a:r>
              <a:rPr lang="en-US" sz="1000" spc="-5" dirty="0">
                <a:latin typeface="Arial"/>
                <a:cs typeface="Arial"/>
              </a:rPr>
              <a:t>t</a:t>
            </a:r>
            <a:r>
              <a:rPr lang="en-US" sz="1000" spc="-15" dirty="0">
                <a:latin typeface="Arial"/>
                <a:cs typeface="Arial"/>
              </a:rPr>
              <a:t>in</a:t>
            </a:r>
            <a:r>
              <a:rPr lang="en-US" sz="1000" spc="-10" dirty="0">
                <a:latin typeface="Arial"/>
                <a:cs typeface="Arial"/>
              </a:rPr>
              <a:t>g</a:t>
            </a:r>
            <a:r>
              <a:rPr lang="en-US" sz="1000" spc="-20" dirty="0">
                <a:latin typeface="Arial"/>
                <a:cs typeface="Arial"/>
              </a:rPr>
              <a:t> </a:t>
            </a:r>
            <a:r>
              <a:rPr lang="en-US" sz="1000" spc="-10" dirty="0">
                <a:latin typeface="Arial"/>
                <a:cs typeface="Arial"/>
              </a:rPr>
              <a:t>U</a:t>
            </a:r>
            <a:r>
              <a:rPr lang="en-US" sz="1000" spc="-15" dirty="0">
                <a:latin typeface="Arial"/>
                <a:cs typeface="Arial"/>
              </a:rPr>
              <a:t>ni</a:t>
            </a:r>
            <a:r>
              <a:rPr lang="en-US" sz="1000" spc="-5" dirty="0">
                <a:latin typeface="Arial"/>
                <a:cs typeface="Arial"/>
              </a:rPr>
              <a:t>t</a:t>
            </a:r>
          </a:p>
          <a:p>
            <a:pPr marL="0" indent="0">
              <a:lnSpc>
                <a:spcPct val="100000"/>
              </a:lnSpc>
              <a:spcBef>
                <a:spcPts val="120"/>
              </a:spcBef>
              <a:buNone/>
              <a:tabLst>
                <a:tab pos="361315" algn="l"/>
              </a:tabLst>
            </a:pPr>
            <a:r>
              <a:rPr lang="en-US" sz="1000" spc="-10" dirty="0">
                <a:latin typeface="Arial"/>
                <a:cs typeface="Arial"/>
              </a:rPr>
              <a:t>10.	  Fin</a:t>
            </a:r>
            <a:r>
              <a:rPr lang="en-US" sz="1000" spc="-15" dirty="0">
                <a:latin typeface="Arial"/>
                <a:cs typeface="Arial"/>
              </a:rPr>
              <a:t>a</a:t>
            </a:r>
            <a:r>
              <a:rPr lang="en-US" sz="1000" spc="-10" dirty="0">
                <a:latin typeface="Arial"/>
                <a:cs typeface="Arial"/>
              </a:rPr>
              <a:t>nci</a:t>
            </a:r>
            <a:r>
              <a:rPr lang="en-US" sz="1000" spc="-5" dirty="0">
                <a:latin typeface="Arial"/>
                <a:cs typeface="Arial"/>
              </a:rPr>
              <a:t>al </a:t>
            </a:r>
            <a:r>
              <a:rPr lang="en-US" sz="1000" spc="5" dirty="0">
                <a:latin typeface="Arial"/>
                <a:cs typeface="Arial"/>
              </a:rPr>
              <a:t>T</a:t>
            </a:r>
            <a:r>
              <a:rPr lang="en-US" sz="1000" spc="-10" dirty="0">
                <a:latin typeface="Arial"/>
                <a:cs typeface="Arial"/>
              </a:rPr>
              <a:t>ab</a:t>
            </a:r>
            <a:r>
              <a:rPr lang="en-US" sz="1000" spc="-20" dirty="0">
                <a:latin typeface="Arial"/>
                <a:cs typeface="Arial"/>
              </a:rPr>
              <a:t> </a:t>
            </a:r>
            <a:r>
              <a:rPr lang="en-US" sz="1000" spc="-10" dirty="0">
                <a:latin typeface="Arial"/>
                <a:cs typeface="Arial"/>
              </a:rPr>
              <a:t>a</a:t>
            </a:r>
            <a:r>
              <a:rPr lang="en-US" sz="1000" spc="-15" dirty="0">
                <a:latin typeface="Arial"/>
                <a:cs typeface="Arial"/>
              </a:rPr>
              <a:t>n</a:t>
            </a:r>
            <a:r>
              <a:rPr lang="en-US" sz="1000" spc="-10" dirty="0">
                <a:latin typeface="Arial"/>
                <a:cs typeface="Arial"/>
              </a:rPr>
              <a:t>d</a:t>
            </a:r>
            <a:r>
              <a:rPr lang="en-US" sz="1000" spc="-20" dirty="0">
                <a:latin typeface="Arial"/>
                <a:cs typeface="Arial"/>
              </a:rPr>
              <a:t> </a:t>
            </a:r>
            <a:r>
              <a:rPr lang="en-US" sz="1000" spc="40" dirty="0">
                <a:latin typeface="Arial"/>
                <a:cs typeface="Arial"/>
              </a:rPr>
              <a:t>W</a:t>
            </a:r>
            <a:r>
              <a:rPr lang="en-US" sz="1000" spc="-25" dirty="0">
                <a:latin typeface="Arial"/>
                <a:cs typeface="Arial"/>
              </a:rPr>
              <a:t>o</a:t>
            </a:r>
            <a:r>
              <a:rPr lang="en-US" sz="1000" spc="-5" dirty="0">
                <a:latin typeface="Arial"/>
                <a:cs typeface="Arial"/>
              </a:rPr>
              <a:t>r</a:t>
            </a:r>
            <a:r>
              <a:rPr lang="en-US" sz="1000" spc="0" dirty="0">
                <a:latin typeface="Arial"/>
                <a:cs typeface="Arial"/>
              </a:rPr>
              <a:t>k</a:t>
            </a:r>
            <a:r>
              <a:rPr lang="en-US" sz="1000" spc="-5" dirty="0">
                <a:latin typeface="Arial"/>
                <a:cs typeface="Arial"/>
              </a:rPr>
              <a:t>for</a:t>
            </a:r>
            <a:r>
              <a:rPr lang="en-US" sz="1000" spc="0" dirty="0">
                <a:latin typeface="Arial"/>
                <a:cs typeface="Arial"/>
              </a:rPr>
              <a:t>c</a:t>
            </a:r>
            <a:r>
              <a:rPr lang="en-US" sz="1000" spc="-10" dirty="0">
                <a:latin typeface="Arial"/>
                <a:cs typeface="Arial"/>
              </a:rPr>
              <a:t>e</a:t>
            </a:r>
            <a:r>
              <a:rPr lang="en-US" sz="1000" spc="-40" dirty="0">
                <a:latin typeface="Arial"/>
                <a:cs typeface="Arial"/>
              </a:rPr>
              <a:t> </a:t>
            </a:r>
            <a:r>
              <a:rPr lang="en-US" sz="1000" spc="5" dirty="0">
                <a:latin typeface="Arial"/>
                <a:cs typeface="Arial"/>
              </a:rPr>
              <a:t>T</a:t>
            </a:r>
            <a:r>
              <a:rPr lang="en-US" sz="1000" spc="-10" dirty="0">
                <a:latin typeface="Arial"/>
                <a:cs typeface="Arial"/>
              </a:rPr>
              <a:t>ab</a:t>
            </a:r>
            <a:endParaRPr lang="en-US" sz="1000" dirty="0">
              <a:latin typeface="Arial"/>
              <a:cs typeface="Arial"/>
            </a:endParaRPr>
          </a:p>
          <a:p>
            <a:pPr marL="12065" indent="0">
              <a:lnSpc>
                <a:spcPct val="100000"/>
              </a:lnSpc>
              <a:spcBef>
                <a:spcPts val="120"/>
              </a:spcBef>
              <a:buNone/>
              <a:tabLst>
                <a:tab pos="390525" algn="l"/>
              </a:tabLst>
            </a:pPr>
            <a:r>
              <a:rPr lang="en-US" sz="1000" spc="-10" dirty="0">
                <a:latin typeface="Arial"/>
                <a:cs typeface="Arial"/>
              </a:rPr>
              <a:t>11.       </a:t>
            </a:r>
            <a:r>
              <a:rPr lang="en-US" sz="1000" spc="-15" dirty="0">
                <a:latin typeface="Arial"/>
                <a:cs typeface="Arial"/>
              </a:rPr>
              <a:t>P</a:t>
            </a:r>
            <a:r>
              <a:rPr lang="en-US" sz="1000" spc="-5" dirty="0">
                <a:latin typeface="Arial"/>
                <a:cs typeface="Arial"/>
              </a:rPr>
              <a:t>re</a:t>
            </a:r>
            <a:r>
              <a:rPr lang="en-US" sz="1000" spc="-15" dirty="0">
                <a:latin typeface="Arial"/>
                <a:cs typeface="Arial"/>
              </a:rPr>
              <a:t>p</a:t>
            </a:r>
            <a:r>
              <a:rPr lang="en-US" sz="1000" spc="-5" dirty="0">
                <a:latin typeface="Arial"/>
                <a:cs typeface="Arial"/>
              </a:rPr>
              <a:t>ari</a:t>
            </a:r>
            <a:r>
              <a:rPr lang="en-US" sz="1000" spc="-15" dirty="0">
                <a:latin typeface="Arial"/>
                <a:cs typeface="Arial"/>
              </a:rPr>
              <a:t>n</a:t>
            </a:r>
            <a:r>
              <a:rPr lang="en-US" sz="1000" spc="-10" dirty="0">
                <a:latin typeface="Arial"/>
                <a:cs typeface="Arial"/>
              </a:rPr>
              <a:t>g</a:t>
            </a:r>
            <a:r>
              <a:rPr lang="en-US" sz="1000" spc="-5" dirty="0">
                <a:latin typeface="Arial"/>
                <a:cs typeface="Arial"/>
              </a:rPr>
              <a:t> </a:t>
            </a:r>
            <a:r>
              <a:rPr lang="en-US" sz="1000" spc="-15" dirty="0">
                <a:latin typeface="Arial"/>
                <a:cs typeface="Arial"/>
              </a:rPr>
              <a:t>P</a:t>
            </a:r>
            <a:r>
              <a:rPr lang="en-US" sz="1000" spc="-10" dirty="0">
                <a:latin typeface="Arial"/>
                <a:cs typeface="Arial"/>
              </a:rPr>
              <a:t>lan </a:t>
            </a:r>
            <a:r>
              <a:rPr lang="en-US" sz="1000" spc="-15" dirty="0">
                <a:latin typeface="Arial"/>
                <a:cs typeface="Arial"/>
              </a:rPr>
              <a:t>V</a:t>
            </a:r>
            <a:r>
              <a:rPr lang="en-US" sz="1000" spc="-10" dirty="0">
                <a:latin typeface="Arial"/>
                <a:cs typeface="Arial"/>
              </a:rPr>
              <a:t>iew</a:t>
            </a:r>
            <a:r>
              <a:rPr lang="en-US" sz="1000" spc="5" dirty="0">
                <a:latin typeface="Arial"/>
                <a:cs typeface="Arial"/>
              </a:rPr>
              <a:t> f</a:t>
            </a:r>
            <a:r>
              <a:rPr lang="en-US" sz="1000" spc="-5" dirty="0">
                <a:latin typeface="Arial"/>
                <a:cs typeface="Arial"/>
              </a:rPr>
              <a:t>or</a:t>
            </a:r>
            <a:r>
              <a:rPr lang="en-US" sz="1000" spc="-10" dirty="0">
                <a:latin typeface="Arial"/>
                <a:cs typeface="Arial"/>
              </a:rPr>
              <a:t> FY 21-22</a:t>
            </a:r>
            <a:r>
              <a:rPr lang="en-US" sz="1000" spc="-5" dirty="0">
                <a:latin typeface="Arial"/>
                <a:cs typeface="Arial"/>
              </a:rPr>
              <a:t>-</a:t>
            </a:r>
            <a:r>
              <a:rPr lang="en-US" sz="1000" spc="-15" dirty="0">
                <a:latin typeface="Arial"/>
                <a:cs typeface="Arial"/>
              </a:rPr>
              <a:t>B</a:t>
            </a:r>
            <a:r>
              <a:rPr lang="en-US" sz="1000" spc="-10" dirty="0">
                <a:latin typeface="Arial"/>
                <a:cs typeface="Arial"/>
              </a:rPr>
              <a:t>u</a:t>
            </a:r>
            <a:r>
              <a:rPr lang="en-US" sz="1000" spc="-15" dirty="0">
                <a:latin typeface="Arial"/>
                <a:cs typeface="Arial"/>
              </a:rPr>
              <a:t>d</a:t>
            </a:r>
            <a:r>
              <a:rPr lang="en-US" sz="1000" spc="-10" dirty="0">
                <a:latin typeface="Arial"/>
                <a:cs typeface="Arial"/>
              </a:rPr>
              <a:t>g</a:t>
            </a:r>
            <a:r>
              <a:rPr lang="en-US" sz="1000" spc="-15" dirty="0">
                <a:latin typeface="Arial"/>
                <a:cs typeface="Arial"/>
              </a:rPr>
              <a:t>e</a:t>
            </a:r>
            <a:r>
              <a:rPr lang="en-US" sz="1000" spc="-5" dirty="0">
                <a:latin typeface="Arial"/>
                <a:cs typeface="Arial"/>
              </a:rPr>
              <a:t>t </a:t>
            </a:r>
          </a:p>
          <a:p>
            <a:pPr marL="12065" indent="0">
              <a:lnSpc>
                <a:spcPct val="100000"/>
              </a:lnSpc>
              <a:spcBef>
                <a:spcPts val="120"/>
              </a:spcBef>
              <a:buNone/>
              <a:tabLst>
                <a:tab pos="390525" algn="l"/>
              </a:tabLst>
            </a:pPr>
            <a:r>
              <a:rPr lang="en-US" sz="1000" spc="-15" dirty="0">
                <a:latin typeface="Arial"/>
                <a:cs typeface="Arial"/>
              </a:rPr>
              <a:t>14.       My P</a:t>
            </a:r>
            <a:r>
              <a:rPr lang="en-US" sz="1000" spc="-10" dirty="0">
                <a:latin typeface="Arial"/>
                <a:cs typeface="Arial"/>
              </a:rPr>
              <a:t>lan</a:t>
            </a:r>
            <a:r>
              <a:rPr lang="en-US" sz="1000" spc="-5" dirty="0">
                <a:latin typeface="Arial"/>
                <a:cs typeface="Arial"/>
              </a:rPr>
              <a:t> </a:t>
            </a:r>
            <a:r>
              <a:rPr lang="en-US" sz="1000" spc="-15" dirty="0">
                <a:latin typeface="Arial"/>
                <a:cs typeface="Arial"/>
              </a:rPr>
              <a:t>V</a:t>
            </a:r>
            <a:r>
              <a:rPr lang="en-US" sz="1000" spc="-10" dirty="0">
                <a:latin typeface="Arial"/>
                <a:cs typeface="Arial"/>
              </a:rPr>
              <a:t>iew</a:t>
            </a:r>
            <a:endParaRPr lang="en-US" sz="1000" dirty="0">
              <a:latin typeface="Arial"/>
              <a:cs typeface="Arial"/>
            </a:endParaRPr>
          </a:p>
          <a:p>
            <a:pPr marL="240665">
              <a:lnSpc>
                <a:spcPct val="100000"/>
              </a:lnSpc>
              <a:spcBef>
                <a:spcPts val="120"/>
              </a:spcBef>
              <a:buFont typeface="+mj-lt"/>
              <a:buAutoNum type="arabicPeriod" startAt="15"/>
              <a:tabLst>
                <a:tab pos="390525" algn="l"/>
              </a:tabLst>
            </a:pPr>
            <a:r>
              <a:rPr lang="en-US" sz="1000" spc="-15" dirty="0">
                <a:latin typeface="Arial"/>
                <a:cs typeface="Arial"/>
              </a:rPr>
              <a:t>	 A</a:t>
            </a:r>
            <a:r>
              <a:rPr lang="en-US" sz="1000" spc="0" dirty="0">
                <a:latin typeface="Arial"/>
                <a:cs typeface="Arial"/>
              </a:rPr>
              <a:t>cc</a:t>
            </a:r>
            <a:r>
              <a:rPr lang="en-US" sz="1000" spc="-10" dirty="0">
                <a:latin typeface="Arial"/>
                <a:cs typeface="Arial"/>
              </a:rPr>
              <a:t>o</a:t>
            </a:r>
            <a:r>
              <a:rPr lang="en-US" sz="1000" spc="-15" dirty="0">
                <a:latin typeface="Arial"/>
                <a:cs typeface="Arial"/>
              </a:rPr>
              <a:t>u</a:t>
            </a:r>
            <a:r>
              <a:rPr lang="en-US" sz="1000" spc="-5" dirty="0">
                <a:latin typeface="Arial"/>
                <a:cs typeface="Arial"/>
              </a:rPr>
              <a:t>nt</a:t>
            </a:r>
            <a:r>
              <a:rPr lang="en-US" sz="1000" spc="-15" dirty="0">
                <a:latin typeface="Arial"/>
                <a:cs typeface="Arial"/>
              </a:rPr>
              <a:t>i</a:t>
            </a:r>
            <a:r>
              <a:rPr lang="en-US" sz="1000" spc="-10" dirty="0">
                <a:latin typeface="Arial"/>
                <a:cs typeface="Arial"/>
              </a:rPr>
              <a:t>ng</a:t>
            </a:r>
            <a:r>
              <a:rPr lang="en-US" sz="1000" spc="-20" dirty="0">
                <a:latin typeface="Arial"/>
                <a:cs typeface="Arial"/>
              </a:rPr>
              <a:t> </a:t>
            </a:r>
            <a:r>
              <a:rPr lang="en-US" sz="1000" spc="-10" dirty="0">
                <a:latin typeface="Arial"/>
                <a:cs typeface="Arial"/>
              </a:rPr>
              <a:t>Un</a:t>
            </a:r>
            <a:r>
              <a:rPr lang="en-US" sz="1000" spc="-15" dirty="0">
                <a:latin typeface="Arial"/>
                <a:cs typeface="Arial"/>
              </a:rPr>
              <a:t>i</a:t>
            </a:r>
            <a:r>
              <a:rPr lang="en-US" sz="1000" spc="-5" dirty="0">
                <a:latin typeface="Arial"/>
                <a:cs typeface="Arial"/>
              </a:rPr>
              <a:t>ts</a:t>
            </a:r>
            <a:r>
              <a:rPr lang="en-US" sz="1000" spc="15" dirty="0">
                <a:latin typeface="Arial"/>
                <a:cs typeface="Arial"/>
              </a:rPr>
              <a:t> </a:t>
            </a:r>
            <a:r>
              <a:rPr lang="en-US" sz="1000" spc="-5" dirty="0">
                <a:latin typeface="Arial"/>
                <a:cs typeface="Arial"/>
              </a:rPr>
              <a:t>(</a:t>
            </a:r>
            <a:r>
              <a:rPr lang="en-US" sz="1000" spc="-15" dirty="0">
                <a:latin typeface="Arial"/>
                <a:cs typeface="Arial"/>
              </a:rPr>
              <a:t>A</a:t>
            </a:r>
            <a:r>
              <a:rPr lang="en-US" sz="1000" spc="-10" dirty="0">
                <a:latin typeface="Arial"/>
                <a:cs typeface="Arial"/>
              </a:rPr>
              <a:t>U’</a:t>
            </a:r>
            <a:r>
              <a:rPr lang="en-US" sz="1000" spc="0" dirty="0">
                <a:latin typeface="Arial"/>
                <a:cs typeface="Arial"/>
              </a:rPr>
              <a:t>s</a:t>
            </a:r>
            <a:r>
              <a:rPr lang="en-US" sz="1000" spc="-5" dirty="0">
                <a:latin typeface="Arial"/>
                <a:cs typeface="Arial"/>
              </a:rPr>
              <a:t>)</a:t>
            </a:r>
            <a:endParaRPr lang="en-US" sz="1000" dirty="0">
              <a:latin typeface="Arial"/>
              <a:cs typeface="Arial"/>
            </a:endParaRPr>
          </a:p>
          <a:p>
            <a:pPr marL="240665">
              <a:lnSpc>
                <a:spcPct val="100000"/>
              </a:lnSpc>
              <a:spcBef>
                <a:spcPts val="120"/>
              </a:spcBef>
              <a:buFont typeface="+mj-lt"/>
              <a:buAutoNum type="arabicPeriod" startAt="15"/>
              <a:tabLst>
                <a:tab pos="390525" algn="l"/>
              </a:tabLst>
            </a:pPr>
            <a:r>
              <a:rPr lang="en-US" sz="1000" spc="-10" dirty="0">
                <a:latin typeface="Arial"/>
                <a:cs typeface="Arial"/>
              </a:rPr>
              <a:t>	 Fin</a:t>
            </a:r>
            <a:r>
              <a:rPr lang="en-US" sz="1000" spc="-15" dirty="0">
                <a:latin typeface="Arial"/>
                <a:cs typeface="Arial"/>
              </a:rPr>
              <a:t>a</a:t>
            </a:r>
            <a:r>
              <a:rPr lang="en-US" sz="1000" spc="-10" dirty="0">
                <a:latin typeface="Arial"/>
                <a:cs typeface="Arial"/>
              </a:rPr>
              <a:t>nci</a:t>
            </a:r>
            <a:r>
              <a:rPr lang="en-US" sz="1000" spc="-5" dirty="0">
                <a:latin typeface="Arial"/>
                <a:cs typeface="Arial"/>
              </a:rPr>
              <a:t>al </a:t>
            </a:r>
            <a:r>
              <a:rPr lang="en-US" sz="1000" spc="5" dirty="0">
                <a:latin typeface="Arial"/>
                <a:cs typeface="Arial"/>
              </a:rPr>
              <a:t>T</a:t>
            </a:r>
            <a:r>
              <a:rPr lang="en-US" sz="1000" spc="-10" dirty="0">
                <a:latin typeface="Arial"/>
                <a:cs typeface="Arial"/>
              </a:rPr>
              <a:t>ab</a:t>
            </a:r>
            <a:endParaRPr lang="en-US" sz="1000" dirty="0">
              <a:latin typeface="Arial"/>
              <a:cs typeface="Arial"/>
            </a:endParaRPr>
          </a:p>
          <a:p>
            <a:pPr marL="240665">
              <a:lnSpc>
                <a:spcPct val="100000"/>
              </a:lnSpc>
              <a:spcBef>
                <a:spcPts val="120"/>
              </a:spcBef>
              <a:buFont typeface="+mj-lt"/>
              <a:buAutoNum type="arabicPeriod" startAt="15"/>
              <a:tabLst>
                <a:tab pos="390525" algn="l"/>
              </a:tabLst>
            </a:pPr>
            <a:r>
              <a:rPr lang="en-US" sz="1000" spc="-15" dirty="0">
                <a:latin typeface="Arial"/>
                <a:cs typeface="Arial"/>
              </a:rPr>
              <a:t>	 A</a:t>
            </a:r>
            <a:r>
              <a:rPr lang="en-US" sz="1000" spc="0" dirty="0">
                <a:latin typeface="Arial"/>
                <a:cs typeface="Arial"/>
              </a:rPr>
              <a:t>cc</a:t>
            </a:r>
            <a:r>
              <a:rPr lang="en-US" sz="1000" spc="-10" dirty="0">
                <a:latin typeface="Arial"/>
                <a:cs typeface="Arial"/>
              </a:rPr>
              <a:t>o</a:t>
            </a:r>
            <a:r>
              <a:rPr lang="en-US" sz="1000" spc="-15" dirty="0">
                <a:latin typeface="Arial"/>
                <a:cs typeface="Arial"/>
              </a:rPr>
              <a:t>u</a:t>
            </a:r>
            <a:r>
              <a:rPr lang="en-US" sz="1000" spc="-5" dirty="0">
                <a:latin typeface="Arial"/>
                <a:cs typeface="Arial"/>
              </a:rPr>
              <a:t>nts</a:t>
            </a:r>
            <a:r>
              <a:rPr lang="en-US" sz="1000" spc="-20" dirty="0">
                <a:latin typeface="Arial"/>
                <a:cs typeface="Arial"/>
              </a:rPr>
              <a:t> </a:t>
            </a:r>
            <a:r>
              <a:rPr lang="en-US" sz="1000" spc="-15" dirty="0">
                <a:latin typeface="Arial"/>
                <a:cs typeface="Arial"/>
              </a:rPr>
              <a:t>V</a:t>
            </a:r>
            <a:r>
              <a:rPr lang="en-US" sz="1000" spc="-10" dirty="0">
                <a:latin typeface="Arial"/>
                <a:cs typeface="Arial"/>
              </a:rPr>
              <a:t>iew</a:t>
            </a:r>
            <a:endParaRPr lang="en-US" sz="1000" dirty="0">
              <a:latin typeface="Arial"/>
              <a:cs typeface="Arial"/>
            </a:endParaRPr>
          </a:p>
          <a:p>
            <a:pPr marL="240665">
              <a:lnSpc>
                <a:spcPct val="100000"/>
              </a:lnSpc>
              <a:spcBef>
                <a:spcPts val="120"/>
              </a:spcBef>
              <a:buFont typeface="+mj-lt"/>
              <a:buAutoNum type="arabicPeriod" startAt="15"/>
              <a:tabLst>
                <a:tab pos="390525" algn="l"/>
              </a:tabLst>
            </a:pPr>
            <a:r>
              <a:rPr lang="en-US" sz="1000" spc="-20" dirty="0">
                <a:latin typeface="Arial"/>
                <a:cs typeface="Arial"/>
              </a:rPr>
              <a:t>	 P</a:t>
            </a:r>
            <a:r>
              <a:rPr lang="en-US" sz="1000" spc="-15" dirty="0">
                <a:latin typeface="Arial"/>
                <a:cs typeface="Arial"/>
              </a:rPr>
              <a:t>o</a:t>
            </a:r>
            <a:r>
              <a:rPr lang="en-US" sz="1000" spc="-5" dirty="0">
                <a:latin typeface="Arial"/>
                <a:cs typeface="Arial"/>
              </a:rPr>
              <a:t>st</a:t>
            </a:r>
            <a:r>
              <a:rPr lang="en-US" sz="1000" spc="-15" dirty="0">
                <a:latin typeface="Arial"/>
                <a:cs typeface="Arial"/>
              </a:rPr>
              <a:t>in</a:t>
            </a:r>
            <a:r>
              <a:rPr lang="en-US" sz="1000" spc="-10" dirty="0">
                <a:latin typeface="Arial"/>
                <a:cs typeface="Arial"/>
              </a:rPr>
              <a:t>g</a:t>
            </a:r>
            <a:r>
              <a:rPr lang="en-US" sz="1000" spc="-5" dirty="0">
                <a:latin typeface="Arial"/>
                <a:cs typeface="Arial"/>
              </a:rPr>
              <a:t> </a:t>
            </a:r>
            <a:r>
              <a:rPr lang="en-US" sz="1000" spc="-20" dirty="0">
                <a:latin typeface="Arial"/>
                <a:cs typeface="Arial"/>
              </a:rPr>
              <a:t>A</a:t>
            </a:r>
            <a:r>
              <a:rPr lang="en-US" sz="1000" spc="-5" dirty="0">
                <a:latin typeface="Arial"/>
                <a:cs typeface="Arial"/>
              </a:rPr>
              <a:t>cc</a:t>
            </a:r>
            <a:r>
              <a:rPr lang="en-US" sz="1000" spc="-15" dirty="0">
                <a:latin typeface="Arial"/>
                <a:cs typeface="Arial"/>
              </a:rPr>
              <a:t>oun</a:t>
            </a:r>
            <a:r>
              <a:rPr lang="en-US" sz="1000" spc="-5" dirty="0">
                <a:latin typeface="Arial"/>
                <a:cs typeface="Arial"/>
              </a:rPr>
              <a:t>ts</a:t>
            </a:r>
            <a:endParaRPr lang="en-US" sz="1000" dirty="0">
              <a:latin typeface="Arial"/>
              <a:cs typeface="Arial"/>
            </a:endParaRPr>
          </a:p>
          <a:p>
            <a:pPr marL="240665">
              <a:lnSpc>
                <a:spcPct val="100000"/>
              </a:lnSpc>
              <a:spcBef>
                <a:spcPts val="120"/>
              </a:spcBef>
              <a:buFont typeface="+mj-lt"/>
              <a:buAutoNum type="arabicPeriod" startAt="15"/>
              <a:tabLst>
                <a:tab pos="390525" algn="l"/>
              </a:tabLst>
            </a:pPr>
            <a:r>
              <a:rPr lang="en-US" sz="1000" spc="30" dirty="0">
                <a:latin typeface="Arial"/>
                <a:cs typeface="Arial"/>
              </a:rPr>
              <a:t>	 W</a:t>
            </a:r>
            <a:r>
              <a:rPr lang="en-US" sz="1000" spc="-5" dirty="0">
                <a:latin typeface="Arial"/>
                <a:cs typeface="Arial"/>
              </a:rPr>
              <a:t>or</a:t>
            </a:r>
            <a:r>
              <a:rPr lang="en-US" sz="1000" spc="0" dirty="0">
                <a:latin typeface="Arial"/>
                <a:cs typeface="Arial"/>
              </a:rPr>
              <a:t>k</a:t>
            </a:r>
            <a:r>
              <a:rPr lang="en-US" sz="1000" spc="-5" dirty="0">
                <a:latin typeface="Arial"/>
                <a:cs typeface="Arial"/>
              </a:rPr>
              <a:t>f</a:t>
            </a:r>
            <a:r>
              <a:rPr lang="en-US" sz="1000" spc="-25" dirty="0">
                <a:latin typeface="Arial"/>
                <a:cs typeface="Arial"/>
              </a:rPr>
              <a:t>o</a:t>
            </a:r>
            <a:r>
              <a:rPr lang="en-US" sz="1000" spc="-5" dirty="0">
                <a:latin typeface="Arial"/>
                <a:cs typeface="Arial"/>
              </a:rPr>
              <a:t>r</a:t>
            </a:r>
            <a:r>
              <a:rPr lang="en-US" sz="1000" spc="0" dirty="0">
                <a:latin typeface="Arial"/>
                <a:cs typeface="Arial"/>
              </a:rPr>
              <a:t>c</a:t>
            </a:r>
            <a:r>
              <a:rPr lang="en-US" sz="1000" spc="-10" dirty="0">
                <a:latin typeface="Arial"/>
                <a:cs typeface="Arial"/>
              </a:rPr>
              <a:t>e</a:t>
            </a:r>
            <a:r>
              <a:rPr lang="en-US" sz="1000" spc="-35" dirty="0">
                <a:latin typeface="Arial"/>
                <a:cs typeface="Arial"/>
              </a:rPr>
              <a:t> </a:t>
            </a:r>
            <a:r>
              <a:rPr lang="en-US" sz="1000" spc="5" dirty="0">
                <a:latin typeface="Arial"/>
                <a:cs typeface="Arial"/>
              </a:rPr>
              <a:t>T</a:t>
            </a:r>
            <a:r>
              <a:rPr lang="en-US" sz="1000" spc="-10" dirty="0">
                <a:latin typeface="Arial"/>
                <a:cs typeface="Arial"/>
              </a:rPr>
              <a:t>ab</a:t>
            </a:r>
            <a:endParaRPr lang="en-US" sz="1000" dirty="0">
              <a:latin typeface="Arial"/>
              <a:cs typeface="Arial"/>
            </a:endParaRPr>
          </a:p>
          <a:p>
            <a:pPr marL="240665">
              <a:lnSpc>
                <a:spcPct val="100000"/>
              </a:lnSpc>
              <a:spcBef>
                <a:spcPts val="120"/>
              </a:spcBef>
              <a:buFont typeface="+mj-lt"/>
              <a:buAutoNum type="arabicPeriod" startAt="15"/>
              <a:tabLst>
                <a:tab pos="390525" algn="l"/>
              </a:tabLst>
            </a:pPr>
            <a:r>
              <a:rPr lang="en-US" sz="1000" spc="-15" dirty="0">
                <a:latin typeface="Arial"/>
                <a:cs typeface="Arial"/>
              </a:rPr>
              <a:t>	 S</a:t>
            </a:r>
            <a:r>
              <a:rPr lang="en-US" sz="1000" spc="-5" dirty="0">
                <a:latin typeface="Arial"/>
                <a:cs typeface="Arial"/>
              </a:rPr>
              <a:t>et</a:t>
            </a:r>
            <a:r>
              <a:rPr lang="en-US" sz="1000" spc="-10" dirty="0">
                <a:latin typeface="Arial"/>
                <a:cs typeface="Arial"/>
              </a:rPr>
              <a:t>ting</a:t>
            </a:r>
            <a:r>
              <a:rPr lang="en-US" sz="1000" spc="-5" dirty="0">
                <a:latin typeface="Arial"/>
                <a:cs typeface="Arial"/>
              </a:rPr>
              <a:t> </a:t>
            </a:r>
            <a:r>
              <a:rPr lang="en-US" sz="1000" spc="-10" dirty="0">
                <a:latin typeface="Arial"/>
                <a:cs typeface="Arial"/>
              </a:rPr>
              <a:t>Up</a:t>
            </a:r>
            <a:r>
              <a:rPr lang="en-US" sz="1000" spc="-5" dirty="0">
                <a:latin typeface="Arial"/>
                <a:cs typeface="Arial"/>
              </a:rPr>
              <a:t> </a:t>
            </a:r>
            <a:r>
              <a:rPr lang="en-US" sz="1000" spc="30" dirty="0">
                <a:latin typeface="Arial"/>
                <a:cs typeface="Arial"/>
              </a:rPr>
              <a:t>W</a:t>
            </a:r>
            <a:r>
              <a:rPr lang="en-US" sz="1000" spc="-5" dirty="0">
                <a:latin typeface="Arial"/>
                <a:cs typeface="Arial"/>
              </a:rPr>
              <a:t>or</a:t>
            </a:r>
            <a:r>
              <a:rPr lang="en-US" sz="1000" spc="0" dirty="0">
                <a:latin typeface="Arial"/>
                <a:cs typeface="Arial"/>
              </a:rPr>
              <a:t>k</a:t>
            </a:r>
            <a:r>
              <a:rPr lang="en-US" sz="1000" spc="-5" dirty="0">
                <a:latin typeface="Arial"/>
                <a:cs typeface="Arial"/>
              </a:rPr>
              <a:t>for</a:t>
            </a:r>
            <a:r>
              <a:rPr lang="en-US" sz="1000" spc="0" dirty="0">
                <a:latin typeface="Arial"/>
                <a:cs typeface="Arial"/>
              </a:rPr>
              <a:t>c</a:t>
            </a:r>
            <a:r>
              <a:rPr lang="en-US" sz="1000" spc="-10" dirty="0">
                <a:latin typeface="Arial"/>
                <a:cs typeface="Arial"/>
              </a:rPr>
              <a:t>e</a:t>
            </a:r>
            <a:r>
              <a:rPr lang="en-US" sz="1000" spc="-55" dirty="0">
                <a:latin typeface="Arial"/>
                <a:cs typeface="Arial"/>
              </a:rPr>
              <a:t> </a:t>
            </a:r>
            <a:r>
              <a:rPr lang="en-US" sz="1000" spc="5" dirty="0">
                <a:latin typeface="Arial"/>
                <a:cs typeface="Arial"/>
              </a:rPr>
              <a:t>T</a:t>
            </a:r>
            <a:r>
              <a:rPr lang="en-US" sz="1000" spc="-10" dirty="0">
                <a:latin typeface="Arial"/>
                <a:cs typeface="Arial"/>
              </a:rPr>
              <a:t>ab</a:t>
            </a:r>
            <a:endParaRPr lang="en-US" sz="1000" dirty="0">
              <a:latin typeface="Arial"/>
              <a:cs typeface="Arial"/>
            </a:endParaRPr>
          </a:p>
          <a:p>
            <a:pPr marL="240665">
              <a:lnSpc>
                <a:spcPct val="100000"/>
              </a:lnSpc>
              <a:spcBef>
                <a:spcPts val="120"/>
              </a:spcBef>
              <a:buFont typeface="+mj-lt"/>
              <a:buAutoNum type="arabicPeriod" startAt="15"/>
              <a:tabLst>
                <a:tab pos="390525" algn="l"/>
              </a:tabLst>
            </a:pPr>
            <a:r>
              <a:rPr lang="en-US" sz="1000" spc="30" dirty="0">
                <a:latin typeface="Arial"/>
                <a:cs typeface="Arial"/>
              </a:rPr>
              <a:t>	 W</a:t>
            </a:r>
            <a:r>
              <a:rPr lang="en-US" sz="1000" spc="-5" dirty="0">
                <a:latin typeface="Arial"/>
                <a:cs typeface="Arial"/>
              </a:rPr>
              <a:t>or</a:t>
            </a:r>
            <a:r>
              <a:rPr lang="en-US" sz="1000" spc="0" dirty="0">
                <a:latin typeface="Arial"/>
                <a:cs typeface="Arial"/>
              </a:rPr>
              <a:t>k</a:t>
            </a:r>
            <a:r>
              <a:rPr lang="en-US" sz="1000" spc="-5" dirty="0">
                <a:latin typeface="Arial"/>
                <a:cs typeface="Arial"/>
              </a:rPr>
              <a:t>f</a:t>
            </a:r>
            <a:r>
              <a:rPr lang="en-US" sz="1000" spc="-25" dirty="0">
                <a:latin typeface="Arial"/>
                <a:cs typeface="Arial"/>
              </a:rPr>
              <a:t>o</a:t>
            </a:r>
            <a:r>
              <a:rPr lang="en-US" sz="1000" spc="-5" dirty="0">
                <a:latin typeface="Arial"/>
                <a:cs typeface="Arial"/>
              </a:rPr>
              <a:t>r</a:t>
            </a:r>
            <a:r>
              <a:rPr lang="en-US" sz="1000" spc="0" dirty="0">
                <a:latin typeface="Arial"/>
                <a:cs typeface="Arial"/>
              </a:rPr>
              <a:t>c</a:t>
            </a:r>
            <a:r>
              <a:rPr lang="en-US" sz="1000" spc="-10" dirty="0">
                <a:latin typeface="Arial"/>
                <a:cs typeface="Arial"/>
              </a:rPr>
              <a:t>e</a:t>
            </a:r>
            <a:r>
              <a:rPr lang="en-US" sz="1000" spc="-35" dirty="0">
                <a:latin typeface="Arial"/>
                <a:cs typeface="Arial"/>
              </a:rPr>
              <a:t> </a:t>
            </a:r>
            <a:r>
              <a:rPr lang="en-US" sz="1000" spc="-10" dirty="0">
                <a:latin typeface="Arial"/>
                <a:cs typeface="Arial"/>
              </a:rPr>
              <a:t>Det</a:t>
            </a:r>
            <a:r>
              <a:rPr lang="en-US" sz="1000" spc="-15" dirty="0">
                <a:latin typeface="Arial"/>
                <a:cs typeface="Arial"/>
              </a:rPr>
              <a:t>a</a:t>
            </a:r>
            <a:r>
              <a:rPr lang="en-US" sz="1000" spc="-10" dirty="0">
                <a:latin typeface="Arial"/>
                <a:cs typeface="Arial"/>
              </a:rPr>
              <a:t>i</a:t>
            </a:r>
            <a:r>
              <a:rPr lang="en-US" sz="1000" spc="-5" dirty="0">
                <a:latin typeface="Arial"/>
                <a:cs typeface="Arial"/>
              </a:rPr>
              <a:t>l</a:t>
            </a:r>
            <a:r>
              <a:rPr lang="en-US" sz="1000" spc="5" dirty="0">
                <a:latin typeface="Arial"/>
                <a:cs typeface="Arial"/>
              </a:rPr>
              <a:t> </a:t>
            </a:r>
            <a:r>
              <a:rPr lang="en-US" sz="1000" spc="-15" dirty="0">
                <a:latin typeface="Arial"/>
                <a:cs typeface="Arial"/>
              </a:rPr>
              <a:t>A</a:t>
            </a:r>
            <a:r>
              <a:rPr lang="en-US" sz="1000" spc="0" dirty="0">
                <a:latin typeface="Arial"/>
                <a:cs typeface="Arial"/>
              </a:rPr>
              <a:t>cc</a:t>
            </a:r>
            <a:r>
              <a:rPr lang="en-US" sz="1000" spc="-10" dirty="0">
                <a:latin typeface="Arial"/>
                <a:cs typeface="Arial"/>
              </a:rPr>
              <a:t>o</a:t>
            </a:r>
            <a:r>
              <a:rPr lang="en-US" sz="1000" spc="-15" dirty="0">
                <a:latin typeface="Arial"/>
                <a:cs typeface="Arial"/>
              </a:rPr>
              <a:t>u</a:t>
            </a:r>
            <a:r>
              <a:rPr lang="en-US" sz="1000" spc="-5" dirty="0">
                <a:latin typeface="Arial"/>
                <a:cs typeface="Arial"/>
              </a:rPr>
              <a:t>nt</a:t>
            </a:r>
            <a:r>
              <a:rPr lang="en-US" sz="1000" spc="-20" dirty="0">
                <a:latin typeface="Arial"/>
                <a:cs typeface="Arial"/>
              </a:rPr>
              <a:t> </a:t>
            </a:r>
            <a:r>
              <a:rPr lang="en-US" sz="1000" spc="-10" dirty="0">
                <a:latin typeface="Arial"/>
                <a:cs typeface="Arial"/>
              </a:rPr>
              <a:t>L</a:t>
            </a:r>
            <a:r>
              <a:rPr lang="en-US" sz="1000" spc="-15" dirty="0">
                <a:latin typeface="Arial"/>
                <a:cs typeface="Arial"/>
              </a:rPr>
              <a:t>i</a:t>
            </a:r>
            <a:r>
              <a:rPr lang="en-US" sz="1000" spc="-10" dirty="0">
                <a:latin typeface="Arial"/>
                <a:cs typeface="Arial"/>
              </a:rPr>
              <a:t>n</a:t>
            </a:r>
            <a:r>
              <a:rPr lang="en-US" sz="1000" spc="-15" dirty="0">
                <a:latin typeface="Arial"/>
                <a:cs typeface="Arial"/>
              </a:rPr>
              <a:t>e</a:t>
            </a:r>
            <a:r>
              <a:rPr lang="en-US" sz="1000" spc="-5" dirty="0">
                <a:latin typeface="Arial"/>
                <a:cs typeface="Arial"/>
              </a:rPr>
              <a:t>s</a:t>
            </a:r>
            <a:endParaRPr lang="en-US" sz="1000" dirty="0">
              <a:latin typeface="Arial"/>
              <a:cs typeface="Arial"/>
            </a:endParaRPr>
          </a:p>
          <a:p>
            <a:pPr marL="240666">
              <a:lnSpc>
                <a:spcPct val="100000"/>
              </a:lnSpc>
              <a:spcBef>
                <a:spcPts val="120"/>
              </a:spcBef>
              <a:buFont typeface="+mj-lt"/>
              <a:buAutoNum type="arabicPeriod" startAt="15"/>
              <a:tabLst>
                <a:tab pos="425450" algn="l"/>
              </a:tabLst>
            </a:pPr>
            <a:r>
              <a:rPr lang="en-US" sz="1000" spc="-10" dirty="0">
                <a:latin typeface="Arial"/>
                <a:cs typeface="Arial"/>
              </a:rPr>
              <a:t>	U</a:t>
            </a:r>
            <a:r>
              <a:rPr lang="en-US" sz="1000" spc="0" dirty="0">
                <a:latin typeface="Arial"/>
                <a:cs typeface="Arial"/>
              </a:rPr>
              <a:t>s</a:t>
            </a:r>
            <a:r>
              <a:rPr lang="en-US" sz="1000" spc="-10" dirty="0">
                <a:latin typeface="Arial"/>
                <a:cs typeface="Arial"/>
              </a:rPr>
              <a:t>ing</a:t>
            </a:r>
            <a:r>
              <a:rPr lang="en-US" sz="1000" spc="-5" dirty="0">
                <a:latin typeface="Arial"/>
                <a:cs typeface="Arial"/>
              </a:rPr>
              <a:t> the </a:t>
            </a:r>
            <a:r>
              <a:rPr lang="en-US" sz="1000" spc="-10" dirty="0">
                <a:latin typeface="Arial"/>
                <a:cs typeface="Arial"/>
              </a:rPr>
              <a:t>Na</a:t>
            </a:r>
            <a:r>
              <a:rPr lang="en-US" sz="1000" spc="-15" dirty="0">
                <a:latin typeface="Arial"/>
                <a:cs typeface="Arial"/>
              </a:rPr>
              <a:t>v</a:t>
            </a:r>
            <a:r>
              <a:rPr lang="en-US" sz="1000" spc="-10" dirty="0">
                <a:latin typeface="Arial"/>
                <a:cs typeface="Arial"/>
              </a:rPr>
              <a:t>ig</a:t>
            </a:r>
            <a:r>
              <a:rPr lang="en-US" sz="1000" spc="-15" dirty="0">
                <a:latin typeface="Arial"/>
                <a:cs typeface="Arial"/>
              </a:rPr>
              <a:t>a</a:t>
            </a:r>
            <a:r>
              <a:rPr lang="en-US" sz="1000" spc="-5" dirty="0">
                <a:latin typeface="Arial"/>
                <a:cs typeface="Arial"/>
              </a:rPr>
              <a:t>t</a:t>
            </a:r>
            <a:r>
              <a:rPr lang="en-US" sz="1000" spc="-15" dirty="0">
                <a:latin typeface="Arial"/>
                <a:cs typeface="Arial"/>
              </a:rPr>
              <a:t>i</a:t>
            </a:r>
            <a:r>
              <a:rPr lang="en-US" sz="1000" spc="-10" dirty="0">
                <a:latin typeface="Arial"/>
                <a:cs typeface="Arial"/>
              </a:rPr>
              <a:t>on </a:t>
            </a:r>
            <a:r>
              <a:rPr lang="en-US" sz="1000" spc="-15" dirty="0">
                <a:latin typeface="Arial"/>
                <a:cs typeface="Arial"/>
              </a:rPr>
              <a:t>P</a:t>
            </a:r>
            <a:r>
              <a:rPr lang="en-US" sz="1000" spc="-5" dirty="0">
                <a:latin typeface="Arial"/>
                <a:cs typeface="Arial"/>
              </a:rPr>
              <a:t>ath</a:t>
            </a:r>
            <a:endParaRPr lang="en-US" sz="1000" dirty="0">
              <a:latin typeface="Arial"/>
              <a:cs typeface="Arial"/>
            </a:endParaRPr>
          </a:p>
          <a:p>
            <a:pPr marL="240666">
              <a:lnSpc>
                <a:spcPct val="100000"/>
              </a:lnSpc>
              <a:spcBef>
                <a:spcPts val="120"/>
              </a:spcBef>
              <a:buFont typeface="+mj-lt"/>
              <a:buAutoNum type="arabicPeriod" startAt="15"/>
              <a:tabLst>
                <a:tab pos="425450" algn="l"/>
              </a:tabLst>
            </a:pPr>
            <a:r>
              <a:rPr lang="en-US" sz="1000" spc="-10" dirty="0">
                <a:latin typeface="Arial"/>
                <a:cs typeface="Arial"/>
              </a:rPr>
              <a:t>	Re</a:t>
            </a:r>
            <a:r>
              <a:rPr lang="en-US" sz="1000" spc="-15" dirty="0">
                <a:latin typeface="Arial"/>
                <a:cs typeface="Arial"/>
              </a:rPr>
              <a:t>v</a:t>
            </a:r>
            <a:r>
              <a:rPr lang="en-US" sz="1000" spc="-10" dirty="0">
                <a:latin typeface="Arial"/>
                <a:cs typeface="Arial"/>
              </a:rPr>
              <a:t>iew</a:t>
            </a:r>
            <a:r>
              <a:rPr lang="en-US" sz="1000" spc="20" dirty="0">
                <a:latin typeface="Arial"/>
                <a:cs typeface="Arial"/>
              </a:rPr>
              <a:t> </a:t>
            </a:r>
            <a:r>
              <a:rPr lang="en-US" sz="1000" spc="-15" dirty="0">
                <a:latin typeface="Arial"/>
                <a:cs typeface="Arial"/>
              </a:rPr>
              <a:t>A</a:t>
            </a:r>
            <a:r>
              <a:rPr lang="en-US" sz="1000" spc="0" dirty="0">
                <a:latin typeface="Arial"/>
                <a:cs typeface="Arial"/>
              </a:rPr>
              <a:t>cc</a:t>
            </a:r>
            <a:r>
              <a:rPr lang="en-US" sz="1000" spc="-10" dirty="0">
                <a:latin typeface="Arial"/>
                <a:cs typeface="Arial"/>
              </a:rPr>
              <a:t>o</a:t>
            </a:r>
            <a:r>
              <a:rPr lang="en-US" sz="1000" spc="-15" dirty="0">
                <a:latin typeface="Arial"/>
                <a:cs typeface="Arial"/>
              </a:rPr>
              <a:t>u</a:t>
            </a:r>
            <a:r>
              <a:rPr lang="en-US" sz="1000" spc="-5" dirty="0">
                <a:latin typeface="Arial"/>
                <a:cs typeface="Arial"/>
              </a:rPr>
              <a:t>nt</a:t>
            </a:r>
            <a:r>
              <a:rPr lang="en-US" sz="1000" spc="-15" dirty="0">
                <a:latin typeface="Arial"/>
                <a:cs typeface="Arial"/>
              </a:rPr>
              <a:t>i</a:t>
            </a:r>
            <a:r>
              <a:rPr lang="en-US" sz="1000" spc="-10" dirty="0">
                <a:latin typeface="Arial"/>
                <a:cs typeface="Arial"/>
              </a:rPr>
              <a:t>ng</a:t>
            </a:r>
            <a:r>
              <a:rPr lang="en-US" sz="1000" spc="-20" dirty="0">
                <a:latin typeface="Arial"/>
                <a:cs typeface="Arial"/>
              </a:rPr>
              <a:t> </a:t>
            </a:r>
            <a:r>
              <a:rPr lang="en-US" sz="1000" spc="-10" dirty="0">
                <a:latin typeface="Arial"/>
                <a:cs typeface="Arial"/>
              </a:rPr>
              <a:t>Un</a:t>
            </a:r>
            <a:r>
              <a:rPr lang="en-US" sz="1000" spc="-15" dirty="0">
                <a:latin typeface="Arial"/>
                <a:cs typeface="Arial"/>
              </a:rPr>
              <a:t>i</a:t>
            </a:r>
            <a:r>
              <a:rPr lang="en-US" sz="1000" spc="-5" dirty="0">
                <a:latin typeface="Arial"/>
                <a:cs typeface="Arial"/>
              </a:rPr>
              <a:t>ts (</a:t>
            </a:r>
            <a:r>
              <a:rPr lang="en-US" sz="1000" spc="-15" dirty="0">
                <a:latin typeface="Arial"/>
                <a:cs typeface="Arial"/>
              </a:rPr>
              <a:t>A</a:t>
            </a:r>
            <a:r>
              <a:rPr lang="en-US" sz="1000" spc="-10" dirty="0">
                <a:latin typeface="Arial"/>
                <a:cs typeface="Arial"/>
              </a:rPr>
              <a:t>U’</a:t>
            </a:r>
            <a:r>
              <a:rPr lang="en-US" sz="1000" spc="0" dirty="0">
                <a:latin typeface="Arial"/>
                <a:cs typeface="Arial"/>
              </a:rPr>
              <a:t>s</a:t>
            </a:r>
            <a:r>
              <a:rPr lang="en-US" sz="1000" spc="-5" dirty="0">
                <a:latin typeface="Arial"/>
                <a:cs typeface="Arial"/>
              </a:rPr>
              <a:t>)</a:t>
            </a:r>
            <a:endParaRPr lang="en-US" sz="1000" dirty="0">
              <a:latin typeface="Arial"/>
              <a:cs typeface="Arial"/>
            </a:endParaRPr>
          </a:p>
          <a:p>
            <a:pPr marL="240666">
              <a:lnSpc>
                <a:spcPct val="100000"/>
              </a:lnSpc>
              <a:spcBef>
                <a:spcPts val="120"/>
              </a:spcBef>
              <a:buFont typeface="+mj-lt"/>
              <a:buAutoNum type="arabicPeriod" startAt="15"/>
              <a:tabLst>
                <a:tab pos="425450" algn="l"/>
              </a:tabLst>
            </a:pPr>
            <a:r>
              <a:rPr lang="en-US" sz="1000" spc="-15" dirty="0">
                <a:latin typeface="Arial"/>
                <a:cs typeface="Arial"/>
              </a:rPr>
              <a:t>	V</a:t>
            </a:r>
            <a:r>
              <a:rPr lang="en-US" sz="1000" spc="-10" dirty="0">
                <a:latin typeface="Arial"/>
                <a:cs typeface="Arial"/>
              </a:rPr>
              <a:t>iew</a:t>
            </a:r>
            <a:r>
              <a:rPr lang="en-US" sz="1000" spc="10" dirty="0">
                <a:latin typeface="Arial"/>
                <a:cs typeface="Arial"/>
              </a:rPr>
              <a:t> </a:t>
            </a:r>
            <a:r>
              <a:rPr lang="en-US" sz="1000" spc="-15" dirty="0">
                <a:latin typeface="Arial"/>
                <a:cs typeface="Arial"/>
              </a:rPr>
              <a:t>P</a:t>
            </a:r>
            <a:r>
              <a:rPr lang="en-US" sz="1000" spc="-5" dirty="0">
                <a:latin typeface="Arial"/>
                <a:cs typeface="Arial"/>
              </a:rPr>
              <a:t>re</a:t>
            </a:r>
            <a:r>
              <a:rPr lang="en-US" sz="1000" spc="-15" dirty="0">
                <a:latin typeface="Arial"/>
                <a:cs typeface="Arial"/>
              </a:rPr>
              <a:t>l</a:t>
            </a:r>
            <a:r>
              <a:rPr lang="en-US" sz="1000" spc="-10" dirty="0">
                <a:latin typeface="Arial"/>
                <a:cs typeface="Arial"/>
              </a:rPr>
              <a:t>o</a:t>
            </a:r>
            <a:r>
              <a:rPr lang="en-US" sz="1000" spc="-15" dirty="0">
                <a:latin typeface="Arial"/>
                <a:cs typeface="Arial"/>
              </a:rPr>
              <a:t>a</a:t>
            </a:r>
            <a:r>
              <a:rPr lang="en-US" sz="1000" spc="-10" dirty="0">
                <a:latin typeface="Arial"/>
                <a:cs typeface="Arial"/>
              </a:rPr>
              <a:t>d</a:t>
            </a:r>
            <a:r>
              <a:rPr lang="en-US" sz="1000" spc="-15" dirty="0">
                <a:latin typeface="Arial"/>
                <a:cs typeface="Arial"/>
              </a:rPr>
              <a:t>e</a:t>
            </a:r>
            <a:r>
              <a:rPr lang="en-US" sz="1000" spc="-10" dirty="0">
                <a:latin typeface="Arial"/>
                <a:cs typeface="Arial"/>
              </a:rPr>
              <a:t>d</a:t>
            </a:r>
            <a:r>
              <a:rPr lang="en-US" sz="1000" spc="-5" dirty="0">
                <a:latin typeface="Arial"/>
                <a:cs typeface="Arial"/>
              </a:rPr>
              <a:t> </a:t>
            </a:r>
            <a:r>
              <a:rPr lang="en-US" sz="1000" spc="-20" dirty="0">
                <a:latin typeface="Arial"/>
                <a:cs typeface="Arial"/>
              </a:rPr>
              <a:t>B</a:t>
            </a:r>
            <a:r>
              <a:rPr lang="en-US" sz="1000" spc="-10" dirty="0">
                <a:latin typeface="Arial"/>
                <a:cs typeface="Arial"/>
              </a:rPr>
              <a:t>u</a:t>
            </a:r>
            <a:r>
              <a:rPr lang="en-US" sz="1000" spc="-15" dirty="0">
                <a:latin typeface="Arial"/>
                <a:cs typeface="Arial"/>
              </a:rPr>
              <a:t>d</a:t>
            </a:r>
            <a:r>
              <a:rPr lang="en-US" sz="1000" spc="-10" dirty="0">
                <a:latin typeface="Arial"/>
                <a:cs typeface="Arial"/>
              </a:rPr>
              <a:t>g</a:t>
            </a:r>
            <a:r>
              <a:rPr lang="en-US" sz="1000" spc="-15" dirty="0">
                <a:latin typeface="Arial"/>
                <a:cs typeface="Arial"/>
              </a:rPr>
              <a:t>e</a:t>
            </a:r>
            <a:r>
              <a:rPr lang="en-US" sz="1000" spc="-5" dirty="0">
                <a:latin typeface="Arial"/>
                <a:cs typeface="Arial"/>
              </a:rPr>
              <a:t>t</a:t>
            </a:r>
            <a:endParaRPr lang="en-US" sz="1000" dirty="0">
              <a:latin typeface="Arial"/>
              <a:cs typeface="Arial"/>
            </a:endParaRPr>
          </a:p>
          <a:p>
            <a:pPr marL="240666">
              <a:lnSpc>
                <a:spcPct val="100000"/>
              </a:lnSpc>
              <a:spcBef>
                <a:spcPts val="120"/>
              </a:spcBef>
              <a:buFont typeface="+mj-lt"/>
              <a:buAutoNum type="arabicPeriod" startAt="15"/>
              <a:tabLst>
                <a:tab pos="425450" algn="l"/>
              </a:tabLst>
            </a:pPr>
            <a:r>
              <a:rPr lang="en-US" sz="1000" spc="-15" dirty="0">
                <a:latin typeface="Arial"/>
                <a:cs typeface="Arial"/>
              </a:rPr>
              <a:t>	V</a:t>
            </a:r>
            <a:r>
              <a:rPr lang="en-US" sz="1000" spc="-10" dirty="0">
                <a:latin typeface="Arial"/>
                <a:cs typeface="Arial"/>
              </a:rPr>
              <a:t>iew</a:t>
            </a:r>
            <a:r>
              <a:rPr lang="en-US" sz="1000" spc="10" dirty="0">
                <a:latin typeface="Arial"/>
                <a:cs typeface="Arial"/>
              </a:rPr>
              <a:t> </a:t>
            </a:r>
            <a:r>
              <a:rPr lang="en-US" sz="1000" spc="-15" dirty="0">
                <a:latin typeface="Arial"/>
                <a:cs typeface="Arial"/>
              </a:rPr>
              <a:t>P</a:t>
            </a:r>
            <a:r>
              <a:rPr lang="en-US" sz="1000" spc="-10" dirty="0">
                <a:latin typeface="Arial"/>
                <a:cs typeface="Arial"/>
              </a:rPr>
              <a:t>S</a:t>
            </a:r>
            <a:r>
              <a:rPr lang="en-US" sz="1000" spc="-5" dirty="0">
                <a:latin typeface="Arial"/>
                <a:cs typeface="Arial"/>
              </a:rPr>
              <a:t> </a:t>
            </a:r>
            <a:r>
              <a:rPr lang="en-US" sz="1000" spc="-15" dirty="0">
                <a:latin typeface="Arial"/>
                <a:cs typeface="Arial"/>
              </a:rPr>
              <a:t>S</a:t>
            </a:r>
            <a:r>
              <a:rPr lang="en-US" sz="1000" spc="-10" dirty="0">
                <a:latin typeface="Arial"/>
                <a:cs typeface="Arial"/>
              </a:rPr>
              <a:t>u</a:t>
            </a:r>
            <a:r>
              <a:rPr lang="en-US" sz="1000" spc="10" dirty="0">
                <a:latin typeface="Arial"/>
                <a:cs typeface="Arial"/>
              </a:rPr>
              <a:t>mm</a:t>
            </a:r>
            <a:r>
              <a:rPr lang="en-US" sz="1000" spc="-5" dirty="0">
                <a:latin typeface="Arial"/>
                <a:cs typeface="Arial"/>
              </a:rPr>
              <a:t>ary</a:t>
            </a:r>
            <a:r>
              <a:rPr lang="en-US" sz="1000" spc="-30" dirty="0">
                <a:latin typeface="Arial"/>
                <a:cs typeface="Arial"/>
              </a:rPr>
              <a:t> </a:t>
            </a:r>
            <a:r>
              <a:rPr lang="en-US" sz="1000" spc="-5" dirty="0">
                <a:latin typeface="Arial"/>
                <a:cs typeface="Arial"/>
              </a:rPr>
              <a:t>I</a:t>
            </a:r>
            <a:r>
              <a:rPr lang="en-US" sz="1000" spc="-15" dirty="0">
                <a:latin typeface="Arial"/>
                <a:cs typeface="Arial"/>
              </a:rPr>
              <a:t>n</a:t>
            </a:r>
            <a:r>
              <a:rPr lang="en-US" sz="1000" spc="5" dirty="0">
                <a:latin typeface="Arial"/>
                <a:cs typeface="Arial"/>
              </a:rPr>
              <a:t>f</a:t>
            </a:r>
            <a:r>
              <a:rPr lang="en-US" sz="1000" spc="-5" dirty="0">
                <a:latin typeface="Arial"/>
                <a:cs typeface="Arial"/>
              </a:rPr>
              <a:t>or</a:t>
            </a:r>
            <a:r>
              <a:rPr lang="en-US" sz="1000" spc="10" dirty="0">
                <a:latin typeface="Arial"/>
                <a:cs typeface="Arial"/>
              </a:rPr>
              <a:t>m</a:t>
            </a:r>
            <a:r>
              <a:rPr lang="en-US" sz="1000" spc="-5" dirty="0">
                <a:latin typeface="Arial"/>
                <a:cs typeface="Arial"/>
              </a:rPr>
              <a:t>at</a:t>
            </a:r>
            <a:r>
              <a:rPr lang="en-US" sz="1000" spc="-15" dirty="0">
                <a:latin typeface="Arial"/>
                <a:cs typeface="Arial"/>
              </a:rPr>
              <a:t>i</a:t>
            </a:r>
            <a:r>
              <a:rPr lang="en-US" sz="1000" spc="-10" dirty="0">
                <a:latin typeface="Arial"/>
                <a:cs typeface="Arial"/>
              </a:rPr>
              <a:t>on</a:t>
            </a:r>
            <a:endParaRPr lang="en-US" sz="1000" dirty="0">
              <a:latin typeface="Arial"/>
              <a:cs typeface="Arial"/>
            </a:endParaRPr>
          </a:p>
          <a:p>
            <a:pPr marL="240666">
              <a:lnSpc>
                <a:spcPct val="100000"/>
              </a:lnSpc>
              <a:spcBef>
                <a:spcPts val="120"/>
              </a:spcBef>
              <a:buFont typeface="+mj-lt"/>
              <a:buAutoNum type="arabicPeriod" startAt="15"/>
              <a:tabLst>
                <a:tab pos="425450" algn="l"/>
              </a:tabLst>
            </a:pPr>
            <a:r>
              <a:rPr lang="en-US" sz="1000" spc="-15" dirty="0">
                <a:latin typeface="Arial"/>
                <a:cs typeface="Arial"/>
              </a:rPr>
              <a:t>	S</a:t>
            </a:r>
            <a:r>
              <a:rPr lang="en-US" sz="1000" spc="-10" dirty="0">
                <a:latin typeface="Arial"/>
                <a:cs typeface="Arial"/>
              </a:rPr>
              <a:t>a</a:t>
            </a:r>
            <a:r>
              <a:rPr lang="en-US" sz="1000" spc="-15" dirty="0">
                <a:latin typeface="Arial"/>
                <a:cs typeface="Arial"/>
              </a:rPr>
              <a:t>l</a:t>
            </a:r>
            <a:r>
              <a:rPr lang="en-US" sz="1000" spc="-5" dirty="0">
                <a:latin typeface="Arial"/>
                <a:cs typeface="Arial"/>
              </a:rPr>
              <a:t>ary</a:t>
            </a:r>
            <a:r>
              <a:rPr lang="en-US" sz="1000" spc="5" dirty="0">
                <a:latin typeface="Arial"/>
                <a:cs typeface="Arial"/>
              </a:rPr>
              <a:t> </a:t>
            </a:r>
            <a:r>
              <a:rPr lang="en-US" sz="1000" spc="-15" dirty="0">
                <a:latin typeface="Arial"/>
                <a:cs typeface="Arial"/>
              </a:rPr>
              <a:t>P</a:t>
            </a:r>
            <a:r>
              <a:rPr lang="en-US" sz="1000" spc="-5" dirty="0">
                <a:latin typeface="Arial"/>
                <a:cs typeface="Arial"/>
              </a:rPr>
              <a:t>roject</a:t>
            </a:r>
            <a:r>
              <a:rPr lang="en-US" sz="1000" spc="-15" dirty="0">
                <a:latin typeface="Arial"/>
                <a:cs typeface="Arial"/>
              </a:rPr>
              <a:t>i</a:t>
            </a:r>
            <a:r>
              <a:rPr lang="en-US" sz="1000" spc="-10" dirty="0">
                <a:latin typeface="Arial"/>
                <a:cs typeface="Arial"/>
              </a:rPr>
              <a:t>on</a:t>
            </a:r>
            <a:r>
              <a:rPr lang="en-US" sz="1000" spc="-5" dirty="0">
                <a:latin typeface="Arial"/>
                <a:cs typeface="Arial"/>
              </a:rPr>
              <a:t> </a:t>
            </a:r>
            <a:r>
              <a:rPr lang="en-US" sz="1000" spc="0" dirty="0">
                <a:latin typeface="Arial"/>
                <a:cs typeface="Arial"/>
              </a:rPr>
              <a:t>f</a:t>
            </a:r>
            <a:r>
              <a:rPr lang="en-US" sz="1000" spc="-5" dirty="0">
                <a:latin typeface="Arial"/>
                <a:cs typeface="Arial"/>
              </a:rPr>
              <a:t>or</a:t>
            </a:r>
            <a:r>
              <a:rPr lang="en-US" sz="1000" spc="-15" dirty="0">
                <a:latin typeface="Arial"/>
                <a:cs typeface="Arial"/>
              </a:rPr>
              <a:t> </a:t>
            </a:r>
            <a:r>
              <a:rPr lang="en-US" sz="1000" spc="-10" dirty="0">
                <a:latin typeface="Arial"/>
                <a:cs typeface="Arial"/>
              </a:rPr>
              <a:t>FY</a:t>
            </a:r>
            <a:r>
              <a:rPr lang="en-US" sz="1000" spc="-5" dirty="0">
                <a:latin typeface="Arial"/>
                <a:cs typeface="Arial"/>
              </a:rPr>
              <a:t> </a:t>
            </a:r>
            <a:r>
              <a:rPr lang="en-US" sz="1000" spc="-10" dirty="0">
                <a:latin typeface="Arial"/>
                <a:cs typeface="Arial"/>
              </a:rPr>
              <a:t>21-22</a:t>
            </a:r>
            <a:r>
              <a:rPr lang="en-US" sz="1000" spc="-5" dirty="0">
                <a:latin typeface="Arial"/>
                <a:cs typeface="Arial"/>
              </a:rPr>
              <a:t>-</a:t>
            </a:r>
            <a:r>
              <a:rPr lang="en-US" sz="1000" spc="-15" dirty="0">
                <a:latin typeface="Arial"/>
                <a:cs typeface="Arial"/>
              </a:rPr>
              <a:t>B</a:t>
            </a:r>
            <a:r>
              <a:rPr lang="en-US" sz="1000" spc="-10" dirty="0">
                <a:latin typeface="Arial"/>
                <a:cs typeface="Arial"/>
              </a:rPr>
              <a:t>u</a:t>
            </a:r>
            <a:r>
              <a:rPr lang="en-US" sz="1000" spc="-15" dirty="0">
                <a:latin typeface="Arial"/>
                <a:cs typeface="Arial"/>
              </a:rPr>
              <a:t>d</a:t>
            </a:r>
            <a:r>
              <a:rPr lang="en-US" sz="1000" spc="-10" dirty="0">
                <a:latin typeface="Arial"/>
                <a:cs typeface="Arial"/>
              </a:rPr>
              <a:t>g</a:t>
            </a:r>
            <a:r>
              <a:rPr lang="en-US" sz="1000" spc="-15" dirty="0">
                <a:latin typeface="Arial"/>
                <a:cs typeface="Arial"/>
              </a:rPr>
              <a:t>e</a:t>
            </a:r>
            <a:r>
              <a:rPr lang="en-US" sz="1000" spc="-5" dirty="0">
                <a:latin typeface="Arial"/>
                <a:cs typeface="Arial"/>
              </a:rPr>
              <a:t>t</a:t>
            </a:r>
            <a:endParaRPr lang="en-US" sz="1000" dirty="0">
              <a:latin typeface="Arial"/>
              <a:cs typeface="Arial"/>
            </a:endParaRPr>
          </a:p>
          <a:p>
            <a:pPr marL="240666">
              <a:lnSpc>
                <a:spcPct val="100000"/>
              </a:lnSpc>
              <a:spcBef>
                <a:spcPts val="120"/>
              </a:spcBef>
              <a:buFont typeface="+mj-lt"/>
              <a:buAutoNum type="arabicPeriod" startAt="15"/>
              <a:tabLst>
                <a:tab pos="425450" algn="l"/>
              </a:tabLst>
            </a:pPr>
            <a:r>
              <a:rPr lang="en-US" sz="1000" spc="-15" dirty="0">
                <a:latin typeface="Arial"/>
                <a:cs typeface="Arial"/>
              </a:rPr>
              <a:t>	</a:t>
            </a:r>
            <a:r>
              <a:rPr lang="en-US" sz="1000" spc="-10" dirty="0">
                <a:latin typeface="Arial"/>
                <a:cs typeface="Arial"/>
              </a:rPr>
              <a:t>Re</a:t>
            </a:r>
            <a:r>
              <a:rPr lang="en-US" sz="1000" spc="-15" dirty="0">
                <a:latin typeface="Arial"/>
                <a:cs typeface="Arial"/>
              </a:rPr>
              <a:t>v</a:t>
            </a:r>
            <a:r>
              <a:rPr lang="en-US" sz="1000" spc="-10" dirty="0">
                <a:latin typeface="Arial"/>
                <a:cs typeface="Arial"/>
              </a:rPr>
              <a:t>iew</a:t>
            </a:r>
            <a:r>
              <a:rPr lang="en-US" sz="1000" spc="20" dirty="0">
                <a:latin typeface="Arial"/>
                <a:cs typeface="Arial"/>
              </a:rPr>
              <a:t> </a:t>
            </a:r>
            <a:r>
              <a:rPr lang="en-US" sz="1000" spc="-5" dirty="0">
                <a:latin typeface="Arial"/>
                <a:cs typeface="Arial"/>
              </a:rPr>
              <a:t>Curre</a:t>
            </a:r>
            <a:r>
              <a:rPr lang="en-US" sz="1000" spc="-15" dirty="0">
                <a:latin typeface="Arial"/>
                <a:cs typeface="Arial"/>
              </a:rPr>
              <a:t>n</a:t>
            </a:r>
            <a:r>
              <a:rPr lang="en-US" sz="1000" spc="-5" dirty="0">
                <a:latin typeface="Arial"/>
                <a:cs typeface="Arial"/>
              </a:rPr>
              <a:t>t </a:t>
            </a:r>
            <a:r>
              <a:rPr lang="en-US" sz="1000" spc="-20" dirty="0">
                <a:latin typeface="Arial"/>
                <a:cs typeface="Arial"/>
              </a:rPr>
              <a:t>P</a:t>
            </a:r>
            <a:r>
              <a:rPr lang="en-US" sz="1000" spc="-10" dirty="0">
                <a:latin typeface="Arial"/>
                <a:cs typeface="Arial"/>
              </a:rPr>
              <a:t>osi</a:t>
            </a:r>
            <a:r>
              <a:rPr lang="en-US" sz="1000" spc="-5" dirty="0">
                <a:latin typeface="Arial"/>
                <a:cs typeface="Arial"/>
              </a:rPr>
              <a:t>t</a:t>
            </a:r>
            <a:r>
              <a:rPr lang="en-US" sz="1000" spc="-15" dirty="0">
                <a:latin typeface="Arial"/>
                <a:cs typeface="Arial"/>
              </a:rPr>
              <a:t>i</a:t>
            </a:r>
            <a:r>
              <a:rPr lang="en-US" sz="1000" spc="-10" dirty="0">
                <a:latin typeface="Arial"/>
                <a:cs typeface="Arial"/>
              </a:rPr>
              <a:t>o</a:t>
            </a:r>
            <a:r>
              <a:rPr lang="en-US" sz="1000" spc="-15" dirty="0">
                <a:latin typeface="Arial"/>
                <a:cs typeface="Arial"/>
              </a:rPr>
              <a:t>n</a:t>
            </a:r>
            <a:r>
              <a:rPr lang="en-US" sz="1000" spc="-5" dirty="0">
                <a:latin typeface="Arial"/>
                <a:cs typeface="Arial"/>
              </a:rPr>
              <a:t>s </a:t>
            </a:r>
            <a:r>
              <a:rPr lang="en-US" sz="1000" spc="-15" dirty="0">
                <a:latin typeface="Arial"/>
                <a:cs typeface="Arial"/>
              </a:rPr>
              <a:t>i</a:t>
            </a:r>
            <a:r>
              <a:rPr lang="en-US" sz="1000" spc="-10" dirty="0">
                <a:latin typeface="Arial"/>
                <a:cs typeface="Arial"/>
              </a:rPr>
              <a:t>n</a:t>
            </a:r>
            <a:r>
              <a:rPr lang="en-US" sz="1000" spc="5" dirty="0">
                <a:latin typeface="Arial"/>
                <a:cs typeface="Arial"/>
              </a:rPr>
              <a:t> </a:t>
            </a:r>
            <a:r>
              <a:rPr lang="en-US" sz="1000" spc="-5" dirty="0">
                <a:latin typeface="Arial"/>
                <a:cs typeface="Arial"/>
              </a:rPr>
              <a:t>the</a:t>
            </a:r>
            <a:r>
              <a:rPr lang="en-US" sz="1000" spc="-20" dirty="0">
                <a:latin typeface="Arial"/>
                <a:cs typeface="Arial"/>
              </a:rPr>
              <a:t> </a:t>
            </a:r>
            <a:r>
              <a:rPr lang="en-US" sz="1000" spc="-15" dirty="0">
                <a:latin typeface="Arial"/>
                <a:cs typeface="Arial"/>
              </a:rPr>
              <a:t>A</a:t>
            </a:r>
            <a:r>
              <a:rPr lang="en-US" sz="1000" spc="-10" dirty="0">
                <a:latin typeface="Arial"/>
                <a:cs typeface="Arial"/>
              </a:rPr>
              <a:t>U</a:t>
            </a:r>
            <a:endParaRPr lang="en-US" sz="1000" dirty="0">
              <a:latin typeface="Arial"/>
              <a:cs typeface="Arial"/>
            </a:endParaRPr>
          </a:p>
          <a:p>
            <a:pPr marL="240666">
              <a:lnSpc>
                <a:spcPct val="100000"/>
              </a:lnSpc>
              <a:spcBef>
                <a:spcPts val="120"/>
              </a:spcBef>
              <a:buFont typeface="+mj-lt"/>
              <a:buAutoNum type="arabicPeriod" startAt="15"/>
              <a:tabLst>
                <a:tab pos="431800" algn="l"/>
              </a:tabLst>
            </a:pPr>
            <a:r>
              <a:rPr lang="en-US" sz="1000" spc="30" dirty="0">
                <a:latin typeface="Arial"/>
                <a:cs typeface="Arial"/>
              </a:rPr>
              <a:t>	W</a:t>
            </a:r>
            <a:r>
              <a:rPr lang="en-US" sz="1000" spc="-5" dirty="0">
                <a:latin typeface="Arial"/>
                <a:cs typeface="Arial"/>
              </a:rPr>
              <a:t>or</a:t>
            </a:r>
            <a:r>
              <a:rPr lang="en-US" sz="1000" spc="0" dirty="0">
                <a:latin typeface="Arial"/>
                <a:cs typeface="Arial"/>
              </a:rPr>
              <a:t>k</a:t>
            </a:r>
            <a:r>
              <a:rPr lang="en-US" sz="1000" spc="-5" dirty="0">
                <a:latin typeface="Arial"/>
                <a:cs typeface="Arial"/>
              </a:rPr>
              <a:t>for</a:t>
            </a:r>
            <a:r>
              <a:rPr lang="en-US" sz="1000" spc="-10" dirty="0">
                <a:latin typeface="Arial"/>
                <a:cs typeface="Arial"/>
              </a:rPr>
              <a:t>ce</a:t>
            </a:r>
            <a:r>
              <a:rPr lang="en-US" sz="1000" spc="-40" dirty="0">
                <a:latin typeface="Arial"/>
                <a:cs typeface="Arial"/>
              </a:rPr>
              <a:t> </a:t>
            </a:r>
            <a:r>
              <a:rPr lang="en-US" sz="1000" spc="-10" dirty="0">
                <a:latin typeface="Arial"/>
                <a:cs typeface="Arial"/>
              </a:rPr>
              <a:t>F</a:t>
            </a:r>
            <a:r>
              <a:rPr lang="en-US" sz="1000" spc="5" dirty="0">
                <a:latin typeface="Arial"/>
                <a:cs typeface="Arial"/>
              </a:rPr>
              <a:t>T</a:t>
            </a:r>
            <a:r>
              <a:rPr lang="en-US" sz="1000" spc="-15" dirty="0">
                <a:latin typeface="Arial"/>
                <a:cs typeface="Arial"/>
              </a:rPr>
              <a:t>E</a:t>
            </a:r>
            <a:r>
              <a:rPr lang="en-US" sz="1000" spc="-10" dirty="0">
                <a:latin typeface="Arial"/>
                <a:cs typeface="Arial"/>
              </a:rPr>
              <a:t>/He</a:t>
            </a:r>
            <a:r>
              <a:rPr lang="en-US" sz="1000" spc="-15" dirty="0">
                <a:latin typeface="Arial"/>
                <a:cs typeface="Arial"/>
              </a:rPr>
              <a:t>a</a:t>
            </a:r>
            <a:r>
              <a:rPr lang="en-US" sz="1000" spc="-10" dirty="0">
                <a:latin typeface="Arial"/>
                <a:cs typeface="Arial"/>
              </a:rPr>
              <a:t>dco</a:t>
            </a:r>
            <a:r>
              <a:rPr lang="en-US" sz="1000" spc="-15" dirty="0">
                <a:latin typeface="Arial"/>
                <a:cs typeface="Arial"/>
              </a:rPr>
              <a:t>u</a:t>
            </a:r>
            <a:r>
              <a:rPr lang="en-US" sz="1000" spc="-5" dirty="0">
                <a:latin typeface="Arial"/>
                <a:cs typeface="Arial"/>
              </a:rPr>
              <a:t>nt</a:t>
            </a:r>
            <a:r>
              <a:rPr lang="en-US" sz="1000" spc="-25" dirty="0">
                <a:latin typeface="Arial"/>
                <a:cs typeface="Arial"/>
              </a:rPr>
              <a:t> </a:t>
            </a:r>
            <a:r>
              <a:rPr lang="en-US" sz="1000" spc="-10" dirty="0">
                <a:latin typeface="Arial"/>
                <a:cs typeface="Arial"/>
              </a:rPr>
              <a:t>Co</a:t>
            </a:r>
            <a:r>
              <a:rPr lang="en-US" sz="1000" spc="-15" dirty="0">
                <a:latin typeface="Arial"/>
                <a:cs typeface="Arial"/>
              </a:rPr>
              <a:t>l</a:t>
            </a:r>
            <a:r>
              <a:rPr lang="en-US" sz="1000" spc="-10" dirty="0">
                <a:latin typeface="Arial"/>
                <a:cs typeface="Arial"/>
              </a:rPr>
              <a:t>u</a:t>
            </a:r>
            <a:r>
              <a:rPr lang="en-US" sz="1000" spc="10" dirty="0">
                <a:latin typeface="Arial"/>
                <a:cs typeface="Arial"/>
              </a:rPr>
              <a:t>m</a:t>
            </a:r>
            <a:r>
              <a:rPr lang="en-US" sz="1000" spc="-10" dirty="0">
                <a:latin typeface="Arial"/>
                <a:cs typeface="Arial"/>
              </a:rPr>
              <a:t>n</a:t>
            </a:r>
            <a:endParaRPr lang="en-US" sz="1000" dirty="0">
              <a:latin typeface="Arial"/>
              <a:cs typeface="Arial"/>
            </a:endParaRPr>
          </a:p>
          <a:p>
            <a:pPr marL="240666">
              <a:lnSpc>
                <a:spcPct val="100000"/>
              </a:lnSpc>
              <a:spcBef>
                <a:spcPts val="120"/>
              </a:spcBef>
              <a:buFont typeface="+mj-lt"/>
              <a:buAutoNum type="arabicPeriod" startAt="15"/>
              <a:tabLst>
                <a:tab pos="431800" algn="l"/>
              </a:tabLst>
            </a:pPr>
            <a:r>
              <a:rPr lang="en-US" sz="1000" spc="-15" dirty="0">
                <a:latin typeface="Arial"/>
                <a:cs typeface="Arial"/>
              </a:rPr>
              <a:t>	M</a:t>
            </a:r>
            <a:r>
              <a:rPr lang="en-US" sz="1000" spc="-10" dirty="0">
                <a:latin typeface="Arial"/>
                <a:cs typeface="Arial"/>
              </a:rPr>
              <a:t>o</a:t>
            </a:r>
            <a:r>
              <a:rPr lang="en-US" sz="1000" spc="-15" dirty="0">
                <a:latin typeface="Arial"/>
                <a:cs typeface="Arial"/>
              </a:rPr>
              <a:t>d</a:t>
            </a:r>
            <a:r>
              <a:rPr lang="en-US" sz="1000" spc="-10" dirty="0">
                <a:latin typeface="Arial"/>
                <a:cs typeface="Arial"/>
              </a:rPr>
              <a:t>i</a:t>
            </a:r>
            <a:r>
              <a:rPr lang="en-US" sz="1000" spc="5" dirty="0">
                <a:latin typeface="Arial"/>
                <a:cs typeface="Arial"/>
              </a:rPr>
              <a:t>f</a:t>
            </a:r>
            <a:r>
              <a:rPr lang="en-US" sz="1000" spc="-5" dirty="0">
                <a:latin typeface="Arial"/>
                <a:cs typeface="Arial"/>
              </a:rPr>
              <a:t>y</a:t>
            </a:r>
            <a:r>
              <a:rPr lang="en-US" sz="1000" spc="5" dirty="0">
                <a:latin typeface="Arial"/>
                <a:cs typeface="Arial"/>
              </a:rPr>
              <a:t> </a:t>
            </a:r>
            <a:r>
              <a:rPr lang="en-US" sz="1000" spc="-15" dirty="0">
                <a:latin typeface="Arial"/>
                <a:cs typeface="Arial"/>
              </a:rPr>
              <a:t>E</a:t>
            </a:r>
            <a:r>
              <a:rPr lang="en-US" sz="1000" spc="0" dirty="0">
                <a:latin typeface="Arial"/>
                <a:cs typeface="Arial"/>
              </a:rPr>
              <a:t>x</a:t>
            </a:r>
            <a:r>
              <a:rPr lang="en-US" sz="1000" spc="-10" dirty="0">
                <a:latin typeface="Arial"/>
                <a:cs typeface="Arial"/>
              </a:rPr>
              <a:t>i</a:t>
            </a:r>
            <a:r>
              <a:rPr lang="en-US" sz="1000" spc="0" dirty="0">
                <a:latin typeface="Arial"/>
                <a:cs typeface="Arial"/>
              </a:rPr>
              <a:t>s</a:t>
            </a:r>
            <a:r>
              <a:rPr lang="en-US" sz="1000" spc="-5" dirty="0">
                <a:latin typeface="Arial"/>
                <a:cs typeface="Arial"/>
              </a:rPr>
              <a:t>t</a:t>
            </a:r>
            <a:r>
              <a:rPr lang="en-US" sz="1000" spc="-15" dirty="0">
                <a:latin typeface="Arial"/>
                <a:cs typeface="Arial"/>
              </a:rPr>
              <a:t>i</a:t>
            </a:r>
            <a:r>
              <a:rPr lang="en-US" sz="1000" spc="-10" dirty="0">
                <a:latin typeface="Arial"/>
                <a:cs typeface="Arial"/>
              </a:rPr>
              <a:t>ng</a:t>
            </a:r>
            <a:r>
              <a:rPr lang="en-US" sz="1000" spc="-5" dirty="0">
                <a:latin typeface="Arial"/>
                <a:cs typeface="Arial"/>
              </a:rPr>
              <a:t> </a:t>
            </a:r>
            <a:r>
              <a:rPr lang="en-US" sz="1000" spc="-15" dirty="0">
                <a:latin typeface="Arial"/>
                <a:cs typeface="Arial"/>
              </a:rPr>
              <a:t>E</a:t>
            </a:r>
            <a:r>
              <a:rPr lang="en-US" sz="1000" spc="10" dirty="0">
                <a:latin typeface="Arial"/>
                <a:cs typeface="Arial"/>
              </a:rPr>
              <a:t>m</a:t>
            </a:r>
            <a:r>
              <a:rPr lang="en-US" sz="1000" spc="-10" dirty="0">
                <a:latin typeface="Arial"/>
                <a:cs typeface="Arial"/>
              </a:rPr>
              <a:t>p</a:t>
            </a:r>
            <a:r>
              <a:rPr lang="en-US" sz="1000" spc="-15" dirty="0">
                <a:latin typeface="Arial"/>
                <a:cs typeface="Arial"/>
              </a:rPr>
              <a:t>l</a:t>
            </a:r>
            <a:r>
              <a:rPr lang="en-US" sz="1000" spc="-10" dirty="0">
                <a:latin typeface="Arial"/>
                <a:cs typeface="Arial"/>
              </a:rPr>
              <a:t>o</a:t>
            </a:r>
            <a:r>
              <a:rPr lang="en-US" sz="1000" spc="-40" dirty="0">
                <a:latin typeface="Arial"/>
                <a:cs typeface="Arial"/>
              </a:rPr>
              <a:t>y</a:t>
            </a:r>
            <a:r>
              <a:rPr lang="en-US" sz="1000" spc="-10" dirty="0">
                <a:latin typeface="Arial"/>
                <a:cs typeface="Arial"/>
              </a:rPr>
              <a:t>ee</a:t>
            </a:r>
            <a:r>
              <a:rPr lang="en-US" sz="1000" spc="15" dirty="0">
                <a:latin typeface="Arial"/>
                <a:cs typeface="Arial"/>
              </a:rPr>
              <a:t> </a:t>
            </a:r>
            <a:r>
              <a:rPr lang="en-US" sz="1000" spc="-10" dirty="0">
                <a:latin typeface="Arial"/>
                <a:cs typeface="Arial"/>
              </a:rPr>
              <a:t>Record</a:t>
            </a:r>
            <a:endParaRPr lang="en-US" sz="1000" dirty="0">
              <a:latin typeface="Arial"/>
              <a:cs typeface="Arial"/>
            </a:endParaRPr>
          </a:p>
        </p:txBody>
      </p:sp>
      <p:sp>
        <p:nvSpPr>
          <p:cNvPr id="5" name="object 5"/>
          <p:cNvSpPr txBox="1"/>
          <p:nvPr/>
        </p:nvSpPr>
        <p:spPr>
          <a:xfrm>
            <a:off x="4191002" y="1613788"/>
            <a:ext cx="4696476" cy="3948811"/>
          </a:xfrm>
          <a:prstGeom prst="rect">
            <a:avLst/>
          </a:prstGeom>
        </p:spPr>
        <p:txBody>
          <a:bodyPr vert="horz" wrap="square" lIns="0" tIns="0" rIns="0" bIns="0" rtlCol="0">
            <a:noAutofit/>
          </a:bodyPr>
          <a:lstStyle/>
          <a:p>
            <a:pPr marL="240665" indent="-228600">
              <a:lnSpc>
                <a:spcPct val="100000"/>
              </a:lnSpc>
              <a:buAutoNum type="arabicPeriod" startAt="30"/>
              <a:tabLst>
                <a:tab pos="326390" algn="l"/>
              </a:tabLst>
            </a:pPr>
            <a:r>
              <a:rPr lang="en-US" sz="1000" spc="0" dirty="0">
                <a:latin typeface="Arial"/>
                <a:cs typeface="Arial"/>
              </a:rPr>
              <a:t>    </a:t>
            </a:r>
            <a:r>
              <a:rPr sz="1000" spc="0" dirty="0">
                <a:latin typeface="Arial"/>
                <a:cs typeface="Arial"/>
              </a:rPr>
              <a:t>T</a:t>
            </a:r>
            <a:r>
              <a:rPr sz="1000" spc="-10" dirty="0">
                <a:latin typeface="Arial"/>
                <a:cs typeface="Arial"/>
              </a:rPr>
              <a:t>o</a:t>
            </a:r>
            <a:r>
              <a:rPr sz="1000" spc="-15" dirty="0">
                <a:latin typeface="Arial"/>
                <a:cs typeface="Arial"/>
              </a:rPr>
              <a:t> </a:t>
            </a:r>
            <a:r>
              <a:rPr sz="1000" spc="-10" dirty="0">
                <a:latin typeface="Arial"/>
                <a:cs typeface="Arial"/>
              </a:rPr>
              <a:t>Desig</a:t>
            </a:r>
            <a:r>
              <a:rPr sz="1000" spc="-15" dirty="0">
                <a:latin typeface="Arial"/>
                <a:cs typeface="Arial"/>
              </a:rPr>
              <a:t>n</a:t>
            </a:r>
            <a:r>
              <a:rPr sz="1000" spc="-5" dirty="0">
                <a:latin typeface="Arial"/>
                <a:cs typeface="Arial"/>
              </a:rPr>
              <a:t>ate </a:t>
            </a:r>
            <a:r>
              <a:rPr sz="1000" spc="-15" dirty="0">
                <a:latin typeface="Arial"/>
                <a:cs typeface="Arial"/>
              </a:rPr>
              <a:t>E</a:t>
            </a:r>
            <a:r>
              <a:rPr sz="1000" spc="10" dirty="0">
                <a:latin typeface="Arial"/>
                <a:cs typeface="Arial"/>
              </a:rPr>
              <a:t>m</a:t>
            </a:r>
            <a:r>
              <a:rPr sz="1000" spc="-10" dirty="0">
                <a:latin typeface="Arial"/>
                <a:cs typeface="Arial"/>
              </a:rPr>
              <a:t>p</a:t>
            </a:r>
            <a:r>
              <a:rPr sz="1000" spc="-15" dirty="0">
                <a:latin typeface="Arial"/>
                <a:cs typeface="Arial"/>
              </a:rPr>
              <a:t>l</a:t>
            </a:r>
            <a:r>
              <a:rPr sz="1000" spc="-10" dirty="0">
                <a:latin typeface="Arial"/>
                <a:cs typeface="Arial"/>
              </a:rPr>
              <a:t>o</a:t>
            </a:r>
            <a:r>
              <a:rPr sz="1000" spc="-40" dirty="0">
                <a:latin typeface="Arial"/>
                <a:cs typeface="Arial"/>
              </a:rPr>
              <a:t>y</a:t>
            </a:r>
            <a:r>
              <a:rPr sz="1000" spc="-10" dirty="0">
                <a:latin typeface="Arial"/>
                <a:cs typeface="Arial"/>
              </a:rPr>
              <a:t>ee</a:t>
            </a:r>
            <a:r>
              <a:rPr sz="1000" spc="15" dirty="0">
                <a:latin typeface="Arial"/>
                <a:cs typeface="Arial"/>
              </a:rPr>
              <a:t> </a:t>
            </a:r>
            <a:r>
              <a:rPr sz="1000" spc="-15" dirty="0">
                <a:latin typeface="Arial"/>
                <a:cs typeface="Arial"/>
              </a:rPr>
              <a:t>S</a:t>
            </a:r>
            <a:r>
              <a:rPr sz="1000" spc="-10" dirty="0">
                <a:latin typeface="Arial"/>
                <a:cs typeface="Arial"/>
              </a:rPr>
              <a:t>a</a:t>
            </a:r>
            <a:r>
              <a:rPr sz="1000" spc="-15" dirty="0">
                <a:latin typeface="Arial"/>
                <a:cs typeface="Arial"/>
              </a:rPr>
              <a:t>l</a:t>
            </a:r>
            <a:r>
              <a:rPr sz="1000" spc="-5" dirty="0">
                <a:latin typeface="Arial"/>
                <a:cs typeface="Arial"/>
              </a:rPr>
              <a:t>ary </a:t>
            </a:r>
            <a:r>
              <a:rPr sz="1000" spc="-10" dirty="0">
                <a:latin typeface="Arial"/>
                <a:cs typeface="Arial"/>
              </a:rPr>
              <a:t>Di</a:t>
            </a:r>
            <a:r>
              <a:rPr sz="1000" spc="0" dirty="0">
                <a:latin typeface="Arial"/>
                <a:cs typeface="Arial"/>
              </a:rPr>
              <a:t>s</a:t>
            </a:r>
            <a:r>
              <a:rPr sz="1000" spc="-5" dirty="0">
                <a:latin typeface="Arial"/>
                <a:cs typeface="Arial"/>
              </a:rPr>
              <a:t>tr</a:t>
            </a:r>
            <a:r>
              <a:rPr sz="1000" spc="-10" dirty="0">
                <a:latin typeface="Arial"/>
                <a:cs typeface="Arial"/>
              </a:rPr>
              <a:t>ib</a:t>
            </a:r>
            <a:r>
              <a:rPr sz="1000" spc="-15" dirty="0">
                <a:latin typeface="Arial"/>
                <a:cs typeface="Arial"/>
              </a:rPr>
              <a:t>u</a:t>
            </a:r>
            <a:r>
              <a:rPr sz="1000" spc="-5" dirty="0">
                <a:latin typeface="Arial"/>
                <a:cs typeface="Arial"/>
              </a:rPr>
              <a:t>t</a:t>
            </a:r>
            <a:r>
              <a:rPr sz="1000" spc="-15" dirty="0">
                <a:latin typeface="Arial"/>
                <a:cs typeface="Arial"/>
              </a:rPr>
              <a:t>i</a:t>
            </a:r>
            <a:r>
              <a:rPr sz="1000" spc="-10" dirty="0">
                <a:latin typeface="Arial"/>
                <a:cs typeface="Arial"/>
              </a:rPr>
              <a:t>on </a:t>
            </a:r>
            <a:r>
              <a:rPr sz="1000" spc="-5" dirty="0">
                <a:latin typeface="Arial"/>
                <a:cs typeface="Arial"/>
              </a:rPr>
              <a:t>to </a:t>
            </a:r>
            <a:r>
              <a:rPr sz="1000" spc="-10" dirty="0">
                <a:latin typeface="Arial"/>
                <a:cs typeface="Arial"/>
              </a:rPr>
              <a:t>Di</a:t>
            </a:r>
            <a:r>
              <a:rPr sz="1000" spc="5" dirty="0">
                <a:latin typeface="Arial"/>
                <a:cs typeface="Arial"/>
              </a:rPr>
              <a:t>ff</a:t>
            </a:r>
            <a:r>
              <a:rPr sz="1000" spc="-5" dirty="0">
                <a:latin typeface="Arial"/>
                <a:cs typeface="Arial"/>
              </a:rPr>
              <a:t>erent</a:t>
            </a:r>
            <a:r>
              <a:rPr sz="1000" spc="-20" dirty="0">
                <a:latin typeface="Arial"/>
                <a:cs typeface="Arial"/>
              </a:rPr>
              <a:t> </a:t>
            </a:r>
            <a:r>
              <a:rPr sz="1000" spc="-15" dirty="0">
                <a:latin typeface="Arial"/>
                <a:cs typeface="Arial"/>
              </a:rPr>
              <a:t>A</a:t>
            </a:r>
            <a:r>
              <a:rPr sz="1000" spc="-5" dirty="0">
                <a:latin typeface="Arial"/>
                <a:cs typeface="Arial"/>
              </a:rPr>
              <a:t>U/</a:t>
            </a:r>
            <a:r>
              <a:rPr sz="1000" spc="-15" dirty="0">
                <a:latin typeface="Arial"/>
                <a:cs typeface="Arial"/>
              </a:rPr>
              <a:t>A</a:t>
            </a:r>
            <a:r>
              <a:rPr sz="1000" spc="-10" dirty="0">
                <a:latin typeface="Arial"/>
                <a:cs typeface="Arial"/>
              </a:rPr>
              <a:t>d</a:t>
            </a:r>
            <a:r>
              <a:rPr lang="en-US" sz="1000" spc="-10" dirty="0">
                <a:latin typeface="Arial"/>
                <a:cs typeface="Arial"/>
              </a:rPr>
              <a:t>d </a:t>
            </a:r>
            <a:r>
              <a:rPr sz="1000" spc="-10" dirty="0">
                <a:latin typeface="Arial"/>
                <a:cs typeface="Arial"/>
              </a:rPr>
              <a:t>a</a:t>
            </a:r>
            <a:r>
              <a:rPr sz="1000" spc="-5" dirty="0">
                <a:latin typeface="Arial"/>
                <a:cs typeface="Arial"/>
              </a:rPr>
              <a:t> </a:t>
            </a:r>
            <a:r>
              <a:rPr sz="1000" spc="-15" dirty="0">
                <a:latin typeface="Arial"/>
                <a:cs typeface="Arial"/>
              </a:rPr>
              <a:t>Mi</a:t>
            </a:r>
            <a:r>
              <a:rPr sz="1000" spc="-5" dirty="0">
                <a:latin typeface="Arial"/>
                <a:cs typeface="Arial"/>
              </a:rPr>
              <a:t>ss</a:t>
            </a:r>
            <a:r>
              <a:rPr sz="1000" spc="-15" dirty="0">
                <a:latin typeface="Arial"/>
                <a:cs typeface="Arial"/>
              </a:rPr>
              <a:t>ing</a:t>
            </a:r>
            <a:r>
              <a:rPr sz="1000" spc="-5" dirty="0">
                <a:latin typeface="Arial"/>
                <a:cs typeface="Arial"/>
              </a:rPr>
              <a:t>,</a:t>
            </a:r>
            <a:r>
              <a:rPr sz="1000" spc="5" dirty="0">
                <a:latin typeface="Arial"/>
                <a:cs typeface="Arial"/>
              </a:rPr>
              <a:t> </a:t>
            </a:r>
            <a:r>
              <a:rPr lang="en-US" sz="1000" spc="5" dirty="0">
                <a:latin typeface="Arial"/>
                <a:cs typeface="Arial"/>
              </a:rPr>
              <a:t>	      	  </a:t>
            </a:r>
            <a:r>
              <a:rPr sz="1000" spc="-20" dirty="0">
                <a:latin typeface="Arial"/>
                <a:cs typeface="Arial"/>
              </a:rPr>
              <a:t>V</a:t>
            </a:r>
            <a:r>
              <a:rPr sz="1000" spc="-15" dirty="0">
                <a:latin typeface="Arial"/>
                <a:cs typeface="Arial"/>
              </a:rPr>
              <a:t>a</a:t>
            </a:r>
            <a:r>
              <a:rPr sz="1000" spc="-5" dirty="0">
                <a:latin typeface="Arial"/>
                <a:cs typeface="Arial"/>
              </a:rPr>
              <a:t>c</a:t>
            </a:r>
            <a:r>
              <a:rPr sz="1000" spc="-15" dirty="0">
                <a:latin typeface="Arial"/>
                <a:cs typeface="Arial"/>
              </a:rPr>
              <a:t>an</a:t>
            </a:r>
            <a:r>
              <a:rPr sz="1000" spc="-5" dirty="0">
                <a:latin typeface="Arial"/>
                <a:cs typeface="Arial"/>
              </a:rPr>
              <a:t>t</a:t>
            </a:r>
            <a:r>
              <a:rPr sz="1000" spc="-20" dirty="0">
                <a:latin typeface="Arial"/>
                <a:cs typeface="Arial"/>
              </a:rPr>
              <a:t> </a:t>
            </a:r>
            <a:r>
              <a:rPr sz="1000" spc="-15" dirty="0">
                <a:latin typeface="Arial"/>
                <a:cs typeface="Arial"/>
              </a:rPr>
              <a:t>o</a:t>
            </a:r>
            <a:r>
              <a:rPr sz="1000" spc="-5" dirty="0">
                <a:latin typeface="Arial"/>
                <a:cs typeface="Arial"/>
              </a:rPr>
              <a:t>r </a:t>
            </a:r>
            <a:r>
              <a:rPr sz="1000" spc="-10" dirty="0">
                <a:latin typeface="Arial"/>
                <a:cs typeface="Arial"/>
              </a:rPr>
              <a:t>N</a:t>
            </a:r>
            <a:r>
              <a:rPr sz="1000" spc="-20" dirty="0">
                <a:latin typeface="Arial"/>
                <a:cs typeface="Arial"/>
              </a:rPr>
              <a:t>e</a:t>
            </a:r>
            <a:r>
              <a:rPr sz="1000" spc="-10" dirty="0">
                <a:latin typeface="Arial"/>
                <a:cs typeface="Arial"/>
              </a:rPr>
              <a:t>w</a:t>
            </a:r>
            <a:r>
              <a:rPr sz="1000" spc="5" dirty="0">
                <a:latin typeface="Arial"/>
                <a:cs typeface="Arial"/>
              </a:rPr>
              <a:t> </a:t>
            </a:r>
            <a:r>
              <a:rPr sz="1000" spc="-20" dirty="0">
                <a:latin typeface="Arial"/>
                <a:cs typeface="Arial"/>
              </a:rPr>
              <a:t>A</a:t>
            </a:r>
            <a:r>
              <a:rPr sz="1000" spc="-15" dirty="0">
                <a:latin typeface="Arial"/>
                <a:cs typeface="Arial"/>
              </a:rPr>
              <a:t>pp</a:t>
            </a:r>
            <a:r>
              <a:rPr sz="1000" spc="-5" dirty="0">
                <a:latin typeface="Arial"/>
                <a:cs typeface="Arial"/>
              </a:rPr>
              <a:t>r</a:t>
            </a:r>
            <a:r>
              <a:rPr sz="1000" spc="-15" dirty="0">
                <a:latin typeface="Arial"/>
                <a:cs typeface="Arial"/>
              </a:rPr>
              <a:t>oved</a:t>
            </a:r>
            <a:r>
              <a:rPr sz="1000" spc="-5" dirty="0">
                <a:latin typeface="Arial"/>
                <a:cs typeface="Arial"/>
              </a:rPr>
              <a:t>, </a:t>
            </a:r>
            <a:r>
              <a:rPr sz="1000" spc="-10" dirty="0">
                <a:latin typeface="Arial"/>
                <a:cs typeface="Arial"/>
              </a:rPr>
              <a:t>Fu</a:t>
            </a:r>
            <a:r>
              <a:rPr sz="1000" spc="-15" dirty="0">
                <a:latin typeface="Arial"/>
                <a:cs typeface="Arial"/>
              </a:rPr>
              <a:t>nde</a:t>
            </a:r>
            <a:r>
              <a:rPr sz="1000" spc="-10" dirty="0">
                <a:latin typeface="Arial"/>
                <a:cs typeface="Arial"/>
              </a:rPr>
              <a:t>d </a:t>
            </a:r>
            <a:r>
              <a:rPr sz="1000" spc="-20" dirty="0">
                <a:latin typeface="Arial"/>
                <a:cs typeface="Arial"/>
              </a:rPr>
              <a:t>P</a:t>
            </a:r>
            <a:r>
              <a:rPr sz="1000" spc="-15" dirty="0">
                <a:latin typeface="Arial"/>
                <a:cs typeface="Arial"/>
              </a:rPr>
              <a:t>o</a:t>
            </a:r>
            <a:r>
              <a:rPr sz="1000" spc="-5" dirty="0">
                <a:latin typeface="Arial"/>
                <a:cs typeface="Arial"/>
              </a:rPr>
              <a:t>s</a:t>
            </a:r>
            <a:r>
              <a:rPr sz="1000" spc="-15" dirty="0">
                <a:latin typeface="Arial"/>
                <a:cs typeface="Arial"/>
              </a:rPr>
              <a:t>i</a:t>
            </a:r>
            <a:r>
              <a:rPr sz="1000" spc="-5" dirty="0">
                <a:latin typeface="Arial"/>
                <a:cs typeface="Arial"/>
              </a:rPr>
              <a:t>t</a:t>
            </a:r>
            <a:r>
              <a:rPr sz="1000" spc="-15" dirty="0">
                <a:latin typeface="Arial"/>
                <a:cs typeface="Arial"/>
              </a:rPr>
              <a:t>io</a:t>
            </a:r>
            <a:r>
              <a:rPr sz="1000" spc="-10" dirty="0">
                <a:latin typeface="Arial"/>
                <a:cs typeface="Arial"/>
              </a:rPr>
              <a:t>n</a:t>
            </a:r>
            <a:endParaRPr lang="en-US" sz="1000" spc="-10" dirty="0">
              <a:latin typeface="Arial"/>
              <a:cs typeface="Arial"/>
            </a:endParaRPr>
          </a:p>
          <a:p>
            <a:pPr marL="240665" indent="-228600">
              <a:lnSpc>
                <a:spcPct val="100000"/>
              </a:lnSpc>
              <a:buAutoNum type="arabicPeriod" startAt="30"/>
              <a:tabLst>
                <a:tab pos="326390" algn="l"/>
              </a:tabLst>
            </a:pPr>
            <a:r>
              <a:rPr lang="en-US" sz="1000" spc="-10" dirty="0">
                <a:latin typeface="Arial"/>
                <a:cs typeface="Arial"/>
              </a:rPr>
              <a:t>     Adding Missing Positions and New Position Requests</a:t>
            </a:r>
            <a:endParaRPr sz="1000" dirty="0">
              <a:latin typeface="Arial"/>
              <a:cs typeface="Arial"/>
            </a:endParaRPr>
          </a:p>
          <a:p>
            <a:pPr marL="240665" indent="-228600">
              <a:lnSpc>
                <a:spcPct val="100000"/>
              </a:lnSpc>
              <a:spcBef>
                <a:spcPts val="240"/>
              </a:spcBef>
              <a:buFont typeface="+mj-lt"/>
              <a:buAutoNum type="arabicPeriod" startAt="32"/>
              <a:tabLst>
                <a:tab pos="311150" algn="l"/>
              </a:tabLst>
            </a:pPr>
            <a:r>
              <a:rPr lang="en-US" sz="1000" spc="-15" dirty="0">
                <a:latin typeface="Arial"/>
                <a:cs typeface="Arial"/>
              </a:rPr>
              <a:t>     </a:t>
            </a:r>
            <a:r>
              <a:rPr sz="1000" spc="-10" dirty="0">
                <a:latin typeface="Arial"/>
                <a:cs typeface="Arial"/>
              </a:rPr>
              <a:t>Fin</a:t>
            </a:r>
            <a:r>
              <a:rPr sz="1000" spc="-15" dirty="0">
                <a:latin typeface="Arial"/>
                <a:cs typeface="Arial"/>
              </a:rPr>
              <a:t>a</a:t>
            </a:r>
            <a:r>
              <a:rPr sz="1000" spc="-10" dirty="0">
                <a:latin typeface="Arial"/>
                <a:cs typeface="Arial"/>
              </a:rPr>
              <a:t>nci</a:t>
            </a:r>
            <a:r>
              <a:rPr sz="1000" spc="-5" dirty="0">
                <a:latin typeface="Arial"/>
                <a:cs typeface="Arial"/>
              </a:rPr>
              <a:t>al</a:t>
            </a:r>
            <a:r>
              <a:rPr sz="1000" spc="5" dirty="0">
                <a:latin typeface="Arial"/>
                <a:cs typeface="Arial"/>
              </a:rPr>
              <a:t> </a:t>
            </a:r>
            <a:r>
              <a:rPr lang="en-US" sz="1000" spc="5" dirty="0">
                <a:latin typeface="Arial"/>
                <a:cs typeface="Arial"/>
              </a:rPr>
              <a:t>T</a:t>
            </a:r>
            <a:r>
              <a:rPr lang="en-US" sz="1000" spc="-10" dirty="0">
                <a:latin typeface="Arial"/>
                <a:cs typeface="Arial"/>
              </a:rPr>
              <a:t>ab</a:t>
            </a:r>
            <a:endParaRPr sz="1000" dirty="0">
              <a:latin typeface="Arial"/>
              <a:cs typeface="Arial"/>
            </a:endParaRPr>
          </a:p>
          <a:p>
            <a:pPr marL="240665" indent="-228600">
              <a:lnSpc>
                <a:spcPct val="100000"/>
              </a:lnSpc>
              <a:spcBef>
                <a:spcPts val="240"/>
              </a:spcBef>
              <a:buFont typeface="+mj-lt"/>
              <a:buAutoNum type="arabicPeriod" startAt="32"/>
              <a:tabLst>
                <a:tab pos="326390" algn="l"/>
              </a:tabLst>
            </a:pPr>
            <a:r>
              <a:rPr lang="en-US" sz="1000" spc="-10" dirty="0">
                <a:latin typeface="Arial"/>
                <a:cs typeface="Arial"/>
              </a:rPr>
              <a:t>     </a:t>
            </a:r>
            <a:r>
              <a:rPr sz="1000" spc="-10" dirty="0">
                <a:latin typeface="Arial"/>
                <a:cs typeface="Arial"/>
              </a:rPr>
              <a:t>O</a:t>
            </a:r>
            <a:r>
              <a:rPr sz="1000" spc="5" dirty="0">
                <a:latin typeface="Arial"/>
                <a:cs typeface="Arial"/>
              </a:rPr>
              <a:t>T</a:t>
            </a:r>
            <a:r>
              <a:rPr sz="1000" spc="-15" dirty="0">
                <a:latin typeface="Arial"/>
                <a:cs typeface="Arial"/>
              </a:rPr>
              <a:t>P</a:t>
            </a:r>
            <a:r>
              <a:rPr sz="1000" spc="-10" dirty="0">
                <a:latin typeface="Arial"/>
                <a:cs typeface="Arial"/>
              </a:rPr>
              <a:t>S</a:t>
            </a:r>
            <a:endParaRPr sz="1000" dirty="0">
              <a:latin typeface="Arial"/>
              <a:cs typeface="Arial"/>
            </a:endParaRPr>
          </a:p>
          <a:p>
            <a:pPr marL="240665" indent="-228600">
              <a:lnSpc>
                <a:spcPct val="100000"/>
              </a:lnSpc>
              <a:spcBef>
                <a:spcPts val="240"/>
              </a:spcBef>
              <a:buAutoNum type="arabicPeriod" startAt="34"/>
              <a:tabLst>
                <a:tab pos="326390" algn="l"/>
              </a:tabLst>
            </a:pPr>
            <a:r>
              <a:rPr lang="en-US" sz="1000" spc="-20" dirty="0">
                <a:latin typeface="Arial"/>
                <a:cs typeface="Arial"/>
              </a:rPr>
              <a:t>      </a:t>
            </a:r>
            <a:r>
              <a:rPr sz="1000" spc="-20" dirty="0">
                <a:latin typeface="Arial"/>
                <a:cs typeface="Arial"/>
              </a:rPr>
              <a:t>A</a:t>
            </a:r>
            <a:r>
              <a:rPr sz="1000" spc="-10" dirty="0">
                <a:latin typeface="Arial"/>
                <a:cs typeface="Arial"/>
              </a:rPr>
              <a:t>d</a:t>
            </a:r>
            <a:r>
              <a:rPr sz="1000" spc="-15" dirty="0">
                <a:latin typeface="Arial"/>
                <a:cs typeface="Arial"/>
              </a:rPr>
              <a:t>d</a:t>
            </a:r>
            <a:r>
              <a:rPr sz="1000" spc="-10" dirty="0">
                <a:latin typeface="Arial"/>
                <a:cs typeface="Arial"/>
              </a:rPr>
              <a:t>ing</a:t>
            </a:r>
            <a:r>
              <a:rPr sz="1000" spc="-5" dirty="0">
                <a:latin typeface="Arial"/>
                <a:cs typeface="Arial"/>
              </a:rPr>
              <a:t> </a:t>
            </a:r>
            <a:r>
              <a:rPr sz="1000" spc="-10" dirty="0">
                <a:latin typeface="Arial"/>
                <a:cs typeface="Arial"/>
              </a:rPr>
              <a:t>a</a:t>
            </a:r>
            <a:r>
              <a:rPr sz="1000" spc="-15" dirty="0">
                <a:latin typeface="Arial"/>
                <a:cs typeface="Arial"/>
              </a:rPr>
              <a:t>n</a:t>
            </a:r>
            <a:r>
              <a:rPr sz="1000" spc="-10" dirty="0">
                <a:latin typeface="Arial"/>
                <a:cs typeface="Arial"/>
              </a:rPr>
              <a:t>d</a:t>
            </a:r>
            <a:r>
              <a:rPr sz="1000" spc="-5" dirty="0">
                <a:latin typeface="Arial"/>
                <a:cs typeface="Arial"/>
              </a:rPr>
              <a:t> </a:t>
            </a:r>
            <a:r>
              <a:rPr sz="1000" spc="-20" dirty="0">
                <a:latin typeface="Arial"/>
                <a:cs typeface="Arial"/>
              </a:rPr>
              <a:t>E</a:t>
            </a:r>
            <a:r>
              <a:rPr sz="1000" spc="-10" dirty="0">
                <a:latin typeface="Arial"/>
                <a:cs typeface="Arial"/>
              </a:rPr>
              <a:t>d</a:t>
            </a:r>
            <a:r>
              <a:rPr sz="1000" spc="-15" dirty="0">
                <a:latin typeface="Arial"/>
                <a:cs typeface="Arial"/>
              </a:rPr>
              <a:t>i</a:t>
            </a:r>
            <a:r>
              <a:rPr sz="1000" spc="-5" dirty="0">
                <a:latin typeface="Arial"/>
                <a:cs typeface="Arial"/>
              </a:rPr>
              <a:t>t</a:t>
            </a:r>
            <a:r>
              <a:rPr sz="1000" spc="-15" dirty="0">
                <a:latin typeface="Arial"/>
                <a:cs typeface="Arial"/>
              </a:rPr>
              <a:t>i</a:t>
            </a:r>
            <a:r>
              <a:rPr sz="1000" spc="-10" dirty="0">
                <a:latin typeface="Arial"/>
                <a:cs typeface="Arial"/>
              </a:rPr>
              <a:t>ng</a:t>
            </a:r>
            <a:r>
              <a:rPr sz="1000" spc="5" dirty="0">
                <a:latin typeface="Arial"/>
                <a:cs typeface="Arial"/>
              </a:rPr>
              <a:t> </a:t>
            </a:r>
            <a:r>
              <a:rPr sz="1000" spc="-15" dirty="0">
                <a:latin typeface="Arial"/>
                <a:cs typeface="Arial"/>
              </a:rPr>
              <a:t>A</a:t>
            </a:r>
            <a:r>
              <a:rPr sz="1000" spc="0" dirty="0">
                <a:latin typeface="Arial"/>
                <a:cs typeface="Arial"/>
              </a:rPr>
              <a:t>cc</a:t>
            </a:r>
            <a:r>
              <a:rPr sz="1000" spc="-10" dirty="0">
                <a:latin typeface="Arial"/>
                <a:cs typeface="Arial"/>
              </a:rPr>
              <a:t>o</a:t>
            </a:r>
            <a:r>
              <a:rPr sz="1000" spc="-15" dirty="0">
                <a:latin typeface="Arial"/>
                <a:cs typeface="Arial"/>
              </a:rPr>
              <a:t>u</a:t>
            </a:r>
            <a:r>
              <a:rPr sz="1000" spc="-5" dirty="0">
                <a:latin typeface="Arial"/>
                <a:cs typeface="Arial"/>
              </a:rPr>
              <a:t>nt</a:t>
            </a:r>
            <a:r>
              <a:rPr sz="1000" spc="-20" dirty="0">
                <a:latin typeface="Arial"/>
                <a:cs typeface="Arial"/>
              </a:rPr>
              <a:t> </a:t>
            </a:r>
            <a:r>
              <a:rPr sz="1000" spc="-10" dirty="0">
                <a:latin typeface="Arial"/>
                <a:cs typeface="Arial"/>
              </a:rPr>
              <a:t>Det</a:t>
            </a:r>
            <a:r>
              <a:rPr sz="1000" spc="-15" dirty="0">
                <a:latin typeface="Arial"/>
                <a:cs typeface="Arial"/>
              </a:rPr>
              <a:t>a</a:t>
            </a:r>
            <a:r>
              <a:rPr sz="1000" spc="-10" dirty="0">
                <a:latin typeface="Arial"/>
                <a:cs typeface="Arial"/>
              </a:rPr>
              <a:t>i</a:t>
            </a:r>
            <a:r>
              <a:rPr sz="1000" spc="-5" dirty="0">
                <a:latin typeface="Arial"/>
                <a:cs typeface="Arial"/>
              </a:rPr>
              <a:t>l </a:t>
            </a:r>
            <a:r>
              <a:rPr sz="1000" spc="-10" dirty="0">
                <a:latin typeface="Arial"/>
                <a:cs typeface="Arial"/>
              </a:rPr>
              <a:t>L</a:t>
            </a:r>
            <a:r>
              <a:rPr sz="1000" spc="-15" dirty="0">
                <a:latin typeface="Arial"/>
                <a:cs typeface="Arial"/>
              </a:rPr>
              <a:t>i</a:t>
            </a:r>
            <a:r>
              <a:rPr sz="1000" spc="-10" dirty="0">
                <a:latin typeface="Arial"/>
                <a:cs typeface="Arial"/>
              </a:rPr>
              <a:t>n</a:t>
            </a:r>
            <a:r>
              <a:rPr sz="1000" spc="-15" dirty="0">
                <a:latin typeface="Arial"/>
                <a:cs typeface="Arial"/>
              </a:rPr>
              <a:t>e</a:t>
            </a:r>
            <a:r>
              <a:rPr sz="1000" spc="-5" dirty="0">
                <a:latin typeface="Arial"/>
                <a:cs typeface="Arial"/>
              </a:rPr>
              <a:t>s</a:t>
            </a:r>
            <a:endParaRPr lang="en-US" sz="1000" spc="-5" dirty="0">
              <a:latin typeface="Arial"/>
              <a:cs typeface="Arial"/>
            </a:endParaRPr>
          </a:p>
          <a:p>
            <a:pPr marL="12065">
              <a:lnSpc>
                <a:spcPct val="100000"/>
              </a:lnSpc>
              <a:spcBef>
                <a:spcPts val="240"/>
              </a:spcBef>
              <a:tabLst>
                <a:tab pos="326390" algn="l"/>
              </a:tabLst>
            </a:pPr>
            <a:r>
              <a:rPr lang="en-US" sz="1000" spc="-5" dirty="0">
                <a:latin typeface="Arial"/>
                <a:cs typeface="Arial"/>
              </a:rPr>
              <a:t>36.       Appendix</a:t>
            </a:r>
            <a:endParaRPr sz="1000" dirty="0">
              <a:latin typeface="Arial"/>
              <a:cs typeface="Arial"/>
            </a:endParaRPr>
          </a:p>
          <a:p>
            <a:pPr marL="12700">
              <a:lnSpc>
                <a:spcPct val="100000"/>
              </a:lnSpc>
              <a:spcBef>
                <a:spcPts val="240"/>
              </a:spcBef>
              <a:tabLst>
                <a:tab pos="326390" algn="l"/>
              </a:tabLst>
            </a:pPr>
            <a:r>
              <a:rPr lang="en-US" sz="1000" spc="-10" dirty="0">
                <a:latin typeface="Arial"/>
                <a:cs typeface="Arial"/>
              </a:rPr>
              <a:t>37.       </a:t>
            </a:r>
            <a:r>
              <a:rPr sz="1000" spc="-10" dirty="0">
                <a:latin typeface="Arial"/>
                <a:cs typeface="Arial"/>
              </a:rPr>
              <a:t>R</a:t>
            </a:r>
            <a:r>
              <a:rPr sz="1000" spc="-15" dirty="0">
                <a:latin typeface="Arial"/>
                <a:cs typeface="Arial"/>
              </a:rPr>
              <a:t>e</a:t>
            </a:r>
            <a:r>
              <a:rPr sz="1000" spc="-10" dirty="0">
                <a:latin typeface="Arial"/>
                <a:cs typeface="Arial"/>
              </a:rPr>
              <a:t>p</a:t>
            </a:r>
            <a:r>
              <a:rPr sz="1000" spc="-15" dirty="0">
                <a:latin typeface="Arial"/>
                <a:cs typeface="Arial"/>
              </a:rPr>
              <a:t>o</a:t>
            </a:r>
            <a:r>
              <a:rPr sz="1000" spc="-5" dirty="0">
                <a:latin typeface="Arial"/>
                <a:cs typeface="Arial"/>
              </a:rPr>
              <a:t>rts</a:t>
            </a:r>
            <a:endParaRPr lang="en-US" sz="1000" dirty="0">
              <a:latin typeface="Arial"/>
              <a:cs typeface="Arial"/>
            </a:endParaRPr>
          </a:p>
          <a:p>
            <a:pPr marL="12700">
              <a:lnSpc>
                <a:spcPct val="100000"/>
              </a:lnSpc>
              <a:spcBef>
                <a:spcPts val="240"/>
              </a:spcBef>
              <a:tabLst>
                <a:tab pos="326390" algn="l"/>
              </a:tabLst>
            </a:pPr>
            <a:r>
              <a:rPr lang="en-US" sz="1000" spc="-10" dirty="0">
                <a:latin typeface="Arial"/>
                <a:cs typeface="Arial"/>
              </a:rPr>
              <a:t>38	   </a:t>
            </a:r>
            <a:r>
              <a:rPr sz="1000" spc="-10" dirty="0">
                <a:latin typeface="Arial"/>
                <a:cs typeface="Arial"/>
              </a:rPr>
              <a:t>Cop</a:t>
            </a:r>
            <a:r>
              <a:rPr sz="1000" spc="-40" dirty="0">
                <a:latin typeface="Arial"/>
                <a:cs typeface="Arial"/>
              </a:rPr>
              <a:t>y</a:t>
            </a:r>
            <a:r>
              <a:rPr sz="1000" spc="-10" dirty="0">
                <a:latin typeface="Arial"/>
                <a:cs typeface="Arial"/>
              </a:rPr>
              <a:t>ing</a:t>
            </a:r>
            <a:r>
              <a:rPr sz="1000" spc="30" dirty="0">
                <a:latin typeface="Arial"/>
                <a:cs typeface="Arial"/>
              </a:rPr>
              <a:t> </a:t>
            </a:r>
            <a:r>
              <a:rPr sz="1000" spc="-10" dirty="0">
                <a:latin typeface="Arial"/>
                <a:cs typeface="Arial"/>
              </a:rPr>
              <a:t>Data</a:t>
            </a:r>
            <a:r>
              <a:rPr sz="1000" spc="-5" dirty="0">
                <a:latin typeface="Arial"/>
                <a:cs typeface="Arial"/>
              </a:rPr>
              <a:t> to </a:t>
            </a:r>
            <a:r>
              <a:rPr sz="1000" spc="-15" dirty="0">
                <a:latin typeface="Arial"/>
                <a:cs typeface="Arial"/>
              </a:rPr>
              <a:t>E</a:t>
            </a:r>
            <a:r>
              <a:rPr sz="1000" spc="0" dirty="0">
                <a:latin typeface="Arial"/>
                <a:cs typeface="Arial"/>
              </a:rPr>
              <a:t>xc</a:t>
            </a:r>
            <a:r>
              <a:rPr sz="1000" spc="-5" dirty="0">
                <a:latin typeface="Arial"/>
                <a:cs typeface="Arial"/>
              </a:rPr>
              <a:t>el</a:t>
            </a:r>
            <a:endParaRPr sz="1000" dirty="0">
              <a:latin typeface="Arial"/>
              <a:cs typeface="Arial"/>
            </a:endParaRPr>
          </a:p>
          <a:p>
            <a:pPr marL="12065">
              <a:lnSpc>
                <a:spcPct val="100000"/>
              </a:lnSpc>
              <a:spcBef>
                <a:spcPts val="240"/>
              </a:spcBef>
              <a:tabLst>
                <a:tab pos="311150" algn="l"/>
              </a:tabLst>
            </a:pPr>
            <a:r>
              <a:rPr lang="en-US" sz="1000" spc="-15" dirty="0">
                <a:latin typeface="Arial"/>
                <a:cs typeface="Arial"/>
              </a:rPr>
              <a:t>40.        </a:t>
            </a:r>
            <a:r>
              <a:rPr sz="1000" spc="-15" dirty="0">
                <a:latin typeface="Arial"/>
                <a:cs typeface="Arial"/>
              </a:rPr>
              <a:t>E</a:t>
            </a:r>
            <a:r>
              <a:rPr sz="1000" spc="0" dirty="0">
                <a:latin typeface="Arial"/>
                <a:cs typeface="Arial"/>
              </a:rPr>
              <a:t>x</a:t>
            </a:r>
            <a:r>
              <a:rPr sz="1000" spc="-10" dirty="0">
                <a:latin typeface="Arial"/>
                <a:cs typeface="Arial"/>
              </a:rPr>
              <a:t>p</a:t>
            </a:r>
            <a:r>
              <a:rPr sz="1000" spc="-15" dirty="0">
                <a:latin typeface="Arial"/>
                <a:cs typeface="Arial"/>
              </a:rPr>
              <a:t>o</a:t>
            </a:r>
            <a:r>
              <a:rPr sz="1000" spc="-5" dirty="0">
                <a:latin typeface="Arial"/>
                <a:cs typeface="Arial"/>
              </a:rPr>
              <a:t>rt</a:t>
            </a:r>
            <a:r>
              <a:rPr sz="1000" spc="-15" dirty="0">
                <a:latin typeface="Arial"/>
                <a:cs typeface="Arial"/>
              </a:rPr>
              <a:t>i</a:t>
            </a:r>
            <a:r>
              <a:rPr sz="1000" spc="-10" dirty="0">
                <a:latin typeface="Arial"/>
                <a:cs typeface="Arial"/>
              </a:rPr>
              <a:t>ng</a:t>
            </a:r>
            <a:r>
              <a:rPr sz="1000" spc="-5" dirty="0">
                <a:latin typeface="Arial"/>
                <a:cs typeface="Arial"/>
              </a:rPr>
              <a:t> </a:t>
            </a:r>
            <a:r>
              <a:rPr sz="1000" spc="-10" dirty="0">
                <a:latin typeface="Arial"/>
                <a:cs typeface="Arial"/>
              </a:rPr>
              <a:t>Data</a:t>
            </a:r>
            <a:r>
              <a:rPr sz="1000" spc="-5" dirty="0">
                <a:latin typeface="Arial"/>
                <a:cs typeface="Arial"/>
              </a:rPr>
              <a:t> to</a:t>
            </a:r>
            <a:r>
              <a:rPr sz="1000" spc="-20" dirty="0">
                <a:latin typeface="Arial"/>
                <a:cs typeface="Arial"/>
              </a:rPr>
              <a:t> </a:t>
            </a:r>
            <a:r>
              <a:rPr sz="1000" spc="-15" dirty="0">
                <a:latin typeface="Arial"/>
                <a:cs typeface="Arial"/>
              </a:rPr>
              <a:t>E</a:t>
            </a:r>
            <a:r>
              <a:rPr sz="1000" spc="0" dirty="0">
                <a:latin typeface="Arial"/>
                <a:cs typeface="Arial"/>
              </a:rPr>
              <a:t>xc</a:t>
            </a:r>
            <a:r>
              <a:rPr sz="1000" spc="-5" dirty="0">
                <a:latin typeface="Arial"/>
                <a:cs typeface="Arial"/>
              </a:rPr>
              <a:t>el</a:t>
            </a:r>
            <a:endParaRPr sz="1000" dirty="0">
              <a:latin typeface="Arial"/>
              <a:cs typeface="Arial"/>
            </a:endParaRPr>
          </a:p>
          <a:p>
            <a:pPr marL="12065">
              <a:lnSpc>
                <a:spcPct val="100000"/>
              </a:lnSpc>
              <a:spcBef>
                <a:spcPts val="240"/>
              </a:spcBef>
              <a:tabLst>
                <a:tab pos="326390" algn="l"/>
              </a:tabLst>
            </a:pPr>
            <a:r>
              <a:rPr lang="en-US" sz="1000" spc="-15" dirty="0">
                <a:latin typeface="Arial"/>
                <a:cs typeface="Arial"/>
              </a:rPr>
              <a:t>43.        </a:t>
            </a:r>
            <a:r>
              <a:rPr sz="1000" spc="-15" dirty="0">
                <a:latin typeface="Arial"/>
                <a:cs typeface="Arial"/>
              </a:rPr>
              <a:t>L</a:t>
            </a:r>
            <a:r>
              <a:rPr sz="1000" spc="-10" dirty="0">
                <a:latin typeface="Arial"/>
                <a:cs typeface="Arial"/>
              </a:rPr>
              <a:t>a</a:t>
            </a:r>
            <a:r>
              <a:rPr sz="1000" spc="-25" dirty="0">
                <a:latin typeface="Arial"/>
                <a:cs typeface="Arial"/>
              </a:rPr>
              <a:t>w</a:t>
            </a:r>
            <a:r>
              <a:rPr sz="1000" spc="0" dirty="0">
                <a:latin typeface="Arial"/>
                <a:cs typeface="Arial"/>
              </a:rPr>
              <a:t>s</a:t>
            </a:r>
            <a:r>
              <a:rPr sz="1000" spc="-10" dirty="0">
                <a:latin typeface="Arial"/>
                <a:cs typeface="Arial"/>
              </a:rPr>
              <a:t>on</a:t>
            </a:r>
            <a:r>
              <a:rPr sz="1000" spc="5" dirty="0">
                <a:latin typeface="Arial"/>
                <a:cs typeface="Arial"/>
              </a:rPr>
              <a:t> </a:t>
            </a:r>
            <a:r>
              <a:rPr sz="1000" spc="-15" dirty="0">
                <a:latin typeface="Arial"/>
                <a:cs typeface="Arial"/>
              </a:rPr>
              <a:t>v</a:t>
            </a:r>
            <a:r>
              <a:rPr sz="1000" spc="0" dirty="0">
                <a:latin typeface="Arial"/>
                <a:cs typeface="Arial"/>
              </a:rPr>
              <a:t>s</a:t>
            </a:r>
            <a:r>
              <a:rPr sz="1000" spc="-5" dirty="0">
                <a:latin typeface="Arial"/>
                <a:cs typeface="Arial"/>
              </a:rPr>
              <a:t>. </a:t>
            </a:r>
            <a:r>
              <a:rPr sz="1000" spc="-20" dirty="0">
                <a:latin typeface="Arial"/>
                <a:cs typeface="Arial"/>
              </a:rPr>
              <a:t>S</a:t>
            </a:r>
            <a:r>
              <a:rPr sz="1000" spc="-5" dirty="0">
                <a:latin typeface="Arial"/>
                <a:cs typeface="Arial"/>
              </a:rPr>
              <a:t>ta</a:t>
            </a:r>
            <a:r>
              <a:rPr sz="1000" spc="-10" dirty="0">
                <a:latin typeface="Arial"/>
                <a:cs typeface="Arial"/>
              </a:rPr>
              <a:t>te</a:t>
            </a:r>
            <a:r>
              <a:rPr sz="1000" spc="-20" dirty="0">
                <a:latin typeface="Arial"/>
                <a:cs typeface="Arial"/>
              </a:rPr>
              <a:t> </a:t>
            </a:r>
            <a:r>
              <a:rPr sz="1000" spc="5" dirty="0">
                <a:latin typeface="Arial"/>
                <a:cs typeface="Arial"/>
              </a:rPr>
              <a:t>T</a:t>
            </a:r>
            <a:r>
              <a:rPr sz="1000" spc="-5" dirty="0">
                <a:latin typeface="Arial"/>
                <a:cs typeface="Arial"/>
              </a:rPr>
              <a:t>er</a:t>
            </a:r>
            <a:r>
              <a:rPr sz="1000" spc="10" dirty="0">
                <a:latin typeface="Arial"/>
                <a:cs typeface="Arial"/>
              </a:rPr>
              <a:t>m</a:t>
            </a:r>
            <a:r>
              <a:rPr sz="1000" spc="-10" dirty="0">
                <a:latin typeface="Arial"/>
                <a:cs typeface="Arial"/>
              </a:rPr>
              <a:t>in</a:t>
            </a:r>
            <a:r>
              <a:rPr sz="1000" spc="-15" dirty="0">
                <a:latin typeface="Arial"/>
                <a:cs typeface="Arial"/>
              </a:rPr>
              <a:t>o</a:t>
            </a:r>
            <a:r>
              <a:rPr sz="1000" spc="-10" dirty="0">
                <a:latin typeface="Arial"/>
                <a:cs typeface="Arial"/>
              </a:rPr>
              <a:t>lo</a:t>
            </a:r>
            <a:r>
              <a:rPr sz="1000" spc="-15" dirty="0">
                <a:latin typeface="Arial"/>
                <a:cs typeface="Arial"/>
              </a:rPr>
              <a:t>g</a:t>
            </a:r>
            <a:r>
              <a:rPr sz="1000" spc="-5" dirty="0">
                <a:latin typeface="Arial"/>
                <a:cs typeface="Arial"/>
              </a:rPr>
              <a:t>y</a:t>
            </a:r>
            <a:endParaRPr lang="en-US" sz="1000" spc="-5" dirty="0">
              <a:latin typeface="Arial"/>
              <a:cs typeface="Arial"/>
            </a:endParaRPr>
          </a:p>
          <a:p>
            <a:pPr marL="12065">
              <a:lnSpc>
                <a:spcPct val="100000"/>
              </a:lnSpc>
              <a:spcBef>
                <a:spcPts val="240"/>
              </a:spcBef>
              <a:tabLst>
                <a:tab pos="326390" algn="l"/>
              </a:tabLst>
            </a:pPr>
            <a:r>
              <a:rPr lang="en-US" sz="1000" spc="-10" dirty="0">
                <a:latin typeface="Arial"/>
                <a:cs typeface="Arial"/>
              </a:rPr>
              <a:t>44.        Income Fund Reimbursable (IFR) Accounts Budgets </a:t>
            </a:r>
            <a:endParaRPr sz="1000" dirty="0">
              <a:latin typeface="Arial"/>
              <a:cs typeface="Arial"/>
            </a:endParaRPr>
          </a:p>
          <a:p>
            <a:pPr marL="12700">
              <a:lnSpc>
                <a:spcPct val="100000"/>
              </a:lnSpc>
              <a:spcBef>
                <a:spcPts val="240"/>
              </a:spcBef>
              <a:tabLst>
                <a:tab pos="326390" algn="l"/>
              </a:tabLst>
            </a:pPr>
            <a:r>
              <a:rPr lang="en-US" sz="1000" spc="-10" dirty="0">
                <a:latin typeface="Arial"/>
                <a:cs typeface="Arial"/>
              </a:rPr>
              <a:t>45.        </a:t>
            </a:r>
            <a:r>
              <a:rPr sz="1000" spc="-10" dirty="0">
                <a:latin typeface="Arial"/>
                <a:cs typeface="Arial"/>
              </a:rPr>
              <a:t>Inco</a:t>
            </a:r>
            <a:r>
              <a:rPr sz="1000" spc="10" dirty="0">
                <a:latin typeface="Arial"/>
                <a:cs typeface="Arial"/>
              </a:rPr>
              <a:t>m</a:t>
            </a:r>
            <a:r>
              <a:rPr sz="1000" spc="-10" dirty="0">
                <a:latin typeface="Arial"/>
                <a:cs typeface="Arial"/>
              </a:rPr>
              <a:t>e</a:t>
            </a:r>
            <a:r>
              <a:rPr sz="1000" spc="-30" dirty="0">
                <a:latin typeface="Arial"/>
                <a:cs typeface="Arial"/>
              </a:rPr>
              <a:t> </a:t>
            </a:r>
            <a:r>
              <a:rPr sz="1000" spc="-10" dirty="0">
                <a:latin typeface="Arial"/>
                <a:cs typeface="Arial"/>
              </a:rPr>
              <a:t>Fu</a:t>
            </a:r>
            <a:r>
              <a:rPr sz="1000" spc="-15" dirty="0">
                <a:latin typeface="Arial"/>
                <a:cs typeface="Arial"/>
              </a:rPr>
              <a:t>n</a:t>
            </a:r>
            <a:r>
              <a:rPr sz="1000" spc="-10" dirty="0">
                <a:latin typeface="Arial"/>
                <a:cs typeface="Arial"/>
              </a:rPr>
              <a:t>d</a:t>
            </a:r>
            <a:r>
              <a:rPr sz="1000" spc="-20" dirty="0">
                <a:latin typeface="Arial"/>
                <a:cs typeface="Arial"/>
              </a:rPr>
              <a:t> </a:t>
            </a:r>
            <a:r>
              <a:rPr sz="1000" spc="-10" dirty="0">
                <a:latin typeface="Arial"/>
                <a:cs typeface="Arial"/>
              </a:rPr>
              <a:t>Re</a:t>
            </a:r>
            <a:r>
              <a:rPr sz="1000" spc="-15" dirty="0">
                <a:latin typeface="Arial"/>
                <a:cs typeface="Arial"/>
              </a:rPr>
              <a:t>i</a:t>
            </a:r>
            <a:r>
              <a:rPr sz="1000" spc="10" dirty="0">
                <a:latin typeface="Arial"/>
                <a:cs typeface="Arial"/>
              </a:rPr>
              <a:t>m</a:t>
            </a:r>
            <a:r>
              <a:rPr sz="1000" spc="-10" dirty="0">
                <a:latin typeface="Arial"/>
                <a:cs typeface="Arial"/>
              </a:rPr>
              <a:t>b</a:t>
            </a:r>
            <a:r>
              <a:rPr sz="1000" spc="-15" dirty="0">
                <a:latin typeface="Arial"/>
                <a:cs typeface="Arial"/>
              </a:rPr>
              <a:t>u</a:t>
            </a:r>
            <a:r>
              <a:rPr sz="1000" spc="-5" dirty="0">
                <a:latin typeface="Arial"/>
                <a:cs typeface="Arial"/>
              </a:rPr>
              <a:t>r</a:t>
            </a:r>
            <a:r>
              <a:rPr sz="1000" spc="0" dirty="0">
                <a:latin typeface="Arial"/>
                <a:cs typeface="Arial"/>
              </a:rPr>
              <a:t>s</a:t>
            </a:r>
            <a:r>
              <a:rPr sz="1000" spc="-10" dirty="0">
                <a:latin typeface="Arial"/>
                <a:cs typeface="Arial"/>
              </a:rPr>
              <a:t>a</a:t>
            </a:r>
            <a:r>
              <a:rPr sz="1000" spc="-15" dirty="0">
                <a:latin typeface="Arial"/>
                <a:cs typeface="Arial"/>
              </a:rPr>
              <a:t>b</a:t>
            </a:r>
            <a:r>
              <a:rPr sz="1000" spc="-10" dirty="0">
                <a:latin typeface="Arial"/>
                <a:cs typeface="Arial"/>
              </a:rPr>
              <a:t>le</a:t>
            </a:r>
            <a:r>
              <a:rPr sz="1000" spc="-5" dirty="0">
                <a:latin typeface="Arial"/>
                <a:cs typeface="Arial"/>
              </a:rPr>
              <a:t> (IFR) </a:t>
            </a:r>
            <a:r>
              <a:rPr sz="1000" spc="-15" dirty="0">
                <a:latin typeface="Arial"/>
                <a:cs typeface="Arial"/>
              </a:rPr>
              <a:t>A</a:t>
            </a:r>
            <a:r>
              <a:rPr sz="1000" spc="0" dirty="0">
                <a:latin typeface="Arial"/>
                <a:cs typeface="Arial"/>
              </a:rPr>
              <a:t>cc</a:t>
            </a:r>
            <a:r>
              <a:rPr sz="1000" spc="-10" dirty="0">
                <a:latin typeface="Arial"/>
                <a:cs typeface="Arial"/>
              </a:rPr>
              <a:t>o</a:t>
            </a:r>
            <a:r>
              <a:rPr sz="1000" spc="-15" dirty="0">
                <a:latin typeface="Arial"/>
                <a:cs typeface="Arial"/>
              </a:rPr>
              <a:t>u</a:t>
            </a:r>
            <a:r>
              <a:rPr sz="1000" spc="-5" dirty="0">
                <a:latin typeface="Arial"/>
                <a:cs typeface="Arial"/>
              </a:rPr>
              <a:t>nt</a:t>
            </a:r>
            <a:r>
              <a:rPr sz="1000" spc="-20" dirty="0">
                <a:latin typeface="Arial"/>
                <a:cs typeface="Arial"/>
              </a:rPr>
              <a:t> </a:t>
            </a:r>
            <a:r>
              <a:rPr sz="1000" spc="-15" dirty="0">
                <a:latin typeface="Arial"/>
                <a:cs typeface="Arial"/>
              </a:rPr>
              <a:t>B</a:t>
            </a:r>
            <a:r>
              <a:rPr sz="1000" spc="-10" dirty="0">
                <a:latin typeface="Arial"/>
                <a:cs typeface="Arial"/>
              </a:rPr>
              <a:t>u</a:t>
            </a:r>
            <a:r>
              <a:rPr sz="1000" spc="-15" dirty="0">
                <a:latin typeface="Arial"/>
                <a:cs typeface="Arial"/>
              </a:rPr>
              <a:t>d</a:t>
            </a:r>
            <a:r>
              <a:rPr sz="1000" spc="-10" dirty="0">
                <a:latin typeface="Arial"/>
                <a:cs typeface="Arial"/>
              </a:rPr>
              <a:t>g</a:t>
            </a:r>
            <a:r>
              <a:rPr sz="1000" spc="-15" dirty="0">
                <a:latin typeface="Arial"/>
                <a:cs typeface="Arial"/>
              </a:rPr>
              <a:t>e</a:t>
            </a:r>
            <a:r>
              <a:rPr sz="1000" spc="-5" dirty="0">
                <a:latin typeface="Arial"/>
                <a:cs typeface="Arial"/>
              </a:rPr>
              <a:t>ts</a:t>
            </a:r>
            <a:endParaRPr sz="1000" dirty="0">
              <a:latin typeface="Arial"/>
              <a:cs typeface="Arial"/>
            </a:endParaRPr>
          </a:p>
          <a:p>
            <a:pPr marL="12065">
              <a:lnSpc>
                <a:spcPct val="100000"/>
              </a:lnSpc>
              <a:spcBef>
                <a:spcPts val="240"/>
              </a:spcBef>
              <a:tabLst>
                <a:tab pos="326390" algn="l"/>
              </a:tabLst>
            </a:pPr>
            <a:r>
              <a:rPr lang="en-US" sz="1000" spc="-20" dirty="0">
                <a:latin typeface="Arial"/>
                <a:cs typeface="Arial"/>
              </a:rPr>
              <a:t>46.         </a:t>
            </a:r>
            <a:r>
              <a:rPr sz="1000" spc="-20" dirty="0">
                <a:latin typeface="Arial"/>
                <a:cs typeface="Arial"/>
              </a:rPr>
              <a:t>E</a:t>
            </a:r>
            <a:r>
              <a:rPr sz="1000" spc="0" dirty="0">
                <a:latin typeface="Arial"/>
                <a:cs typeface="Arial"/>
              </a:rPr>
              <a:t>s</a:t>
            </a:r>
            <a:r>
              <a:rPr sz="1000" spc="-5" dirty="0">
                <a:latin typeface="Arial"/>
                <a:cs typeface="Arial"/>
              </a:rPr>
              <a:t>ta</a:t>
            </a:r>
            <a:r>
              <a:rPr sz="1000" spc="-15" dirty="0">
                <a:latin typeface="Arial"/>
                <a:cs typeface="Arial"/>
              </a:rPr>
              <a:t>b</a:t>
            </a:r>
            <a:r>
              <a:rPr sz="1000" spc="-10" dirty="0">
                <a:latin typeface="Arial"/>
                <a:cs typeface="Arial"/>
              </a:rPr>
              <a:t>li</a:t>
            </a:r>
            <a:r>
              <a:rPr sz="1000" spc="0" dirty="0">
                <a:latin typeface="Arial"/>
                <a:cs typeface="Arial"/>
              </a:rPr>
              <a:t>s</a:t>
            </a:r>
            <a:r>
              <a:rPr sz="1000" spc="-10" dirty="0">
                <a:latin typeface="Arial"/>
                <a:cs typeface="Arial"/>
              </a:rPr>
              <a:t>h</a:t>
            </a:r>
            <a:r>
              <a:rPr sz="1000" spc="-15" dirty="0">
                <a:latin typeface="Arial"/>
                <a:cs typeface="Arial"/>
              </a:rPr>
              <a:t>i</a:t>
            </a:r>
            <a:r>
              <a:rPr sz="1000" spc="-10" dirty="0">
                <a:latin typeface="Arial"/>
                <a:cs typeface="Arial"/>
              </a:rPr>
              <a:t>ng a</a:t>
            </a:r>
            <a:r>
              <a:rPr sz="1000" spc="-5" dirty="0">
                <a:latin typeface="Arial"/>
                <a:cs typeface="Arial"/>
              </a:rPr>
              <a:t> </a:t>
            </a:r>
            <a:r>
              <a:rPr sz="1000" spc="-20" dirty="0">
                <a:latin typeface="Arial"/>
                <a:cs typeface="Arial"/>
              </a:rPr>
              <a:t>B</a:t>
            </a:r>
            <a:r>
              <a:rPr sz="1000" spc="-10" dirty="0">
                <a:latin typeface="Arial"/>
                <a:cs typeface="Arial"/>
              </a:rPr>
              <a:t>u</a:t>
            </a:r>
            <a:r>
              <a:rPr sz="1000" spc="-15" dirty="0">
                <a:latin typeface="Arial"/>
                <a:cs typeface="Arial"/>
              </a:rPr>
              <a:t>d</a:t>
            </a:r>
            <a:r>
              <a:rPr sz="1000" spc="-10" dirty="0">
                <a:latin typeface="Arial"/>
                <a:cs typeface="Arial"/>
              </a:rPr>
              <a:t>g</a:t>
            </a:r>
            <a:r>
              <a:rPr sz="1000" spc="-15" dirty="0">
                <a:latin typeface="Arial"/>
                <a:cs typeface="Arial"/>
              </a:rPr>
              <a:t>e</a:t>
            </a:r>
            <a:r>
              <a:rPr sz="1000" spc="-5" dirty="0">
                <a:latin typeface="Arial"/>
                <a:cs typeface="Arial"/>
              </a:rPr>
              <a:t>t</a:t>
            </a:r>
            <a:r>
              <a:rPr sz="1000" spc="-15" dirty="0">
                <a:latin typeface="Arial"/>
                <a:cs typeface="Arial"/>
              </a:rPr>
              <a:t> A</a:t>
            </a:r>
            <a:r>
              <a:rPr sz="1000" spc="-10" dirty="0">
                <a:latin typeface="Arial"/>
                <a:cs typeface="Arial"/>
              </a:rPr>
              <a:t>ll</a:t>
            </a:r>
            <a:r>
              <a:rPr sz="1000" spc="-5" dirty="0">
                <a:latin typeface="Arial"/>
                <a:cs typeface="Arial"/>
              </a:rPr>
              <a:t>ocat</a:t>
            </a:r>
            <a:r>
              <a:rPr sz="1000" spc="-15" dirty="0">
                <a:latin typeface="Arial"/>
                <a:cs typeface="Arial"/>
              </a:rPr>
              <a:t>i</a:t>
            </a:r>
            <a:r>
              <a:rPr sz="1000" spc="-10" dirty="0">
                <a:latin typeface="Arial"/>
                <a:cs typeface="Arial"/>
              </a:rPr>
              <a:t>on </a:t>
            </a:r>
            <a:r>
              <a:rPr sz="1000" spc="5" dirty="0">
                <a:latin typeface="Arial"/>
                <a:cs typeface="Arial"/>
              </a:rPr>
              <a:t>f</a:t>
            </a:r>
            <a:r>
              <a:rPr sz="1000" spc="-5" dirty="0">
                <a:latin typeface="Arial"/>
                <a:cs typeface="Arial"/>
              </a:rPr>
              <a:t>or</a:t>
            </a:r>
            <a:r>
              <a:rPr sz="1000" spc="-15" dirty="0">
                <a:latin typeface="Arial"/>
                <a:cs typeface="Arial"/>
              </a:rPr>
              <a:t> </a:t>
            </a:r>
            <a:r>
              <a:rPr sz="1000" spc="-10" dirty="0">
                <a:latin typeface="Arial"/>
                <a:cs typeface="Arial"/>
              </a:rPr>
              <a:t>IFR</a:t>
            </a:r>
            <a:r>
              <a:rPr sz="1000" spc="10" dirty="0">
                <a:latin typeface="Arial"/>
                <a:cs typeface="Arial"/>
              </a:rPr>
              <a:t> </a:t>
            </a:r>
            <a:r>
              <a:rPr sz="1000" spc="-15" dirty="0">
                <a:latin typeface="Arial"/>
                <a:cs typeface="Arial"/>
              </a:rPr>
              <a:t>A</a:t>
            </a:r>
            <a:r>
              <a:rPr sz="1000" spc="-10" dirty="0">
                <a:latin typeface="Arial"/>
                <a:cs typeface="Arial"/>
              </a:rPr>
              <a:t>U’</a:t>
            </a:r>
            <a:r>
              <a:rPr sz="1000" spc="-5" dirty="0">
                <a:latin typeface="Arial"/>
                <a:cs typeface="Arial"/>
              </a:rPr>
              <a:t>s</a:t>
            </a:r>
            <a:r>
              <a:rPr sz="1000" spc="10" dirty="0">
                <a:latin typeface="Arial"/>
                <a:cs typeface="Arial"/>
              </a:rPr>
              <a:t> </a:t>
            </a:r>
            <a:r>
              <a:rPr sz="1000" spc="-5" dirty="0">
                <a:latin typeface="Arial"/>
                <a:cs typeface="Arial"/>
              </a:rPr>
              <a:t>(</a:t>
            </a:r>
            <a:r>
              <a:rPr sz="1000" spc="-15" dirty="0">
                <a:latin typeface="Arial"/>
                <a:cs typeface="Arial"/>
              </a:rPr>
              <a:t>A</a:t>
            </a:r>
            <a:r>
              <a:rPr sz="1000" spc="0" dirty="0">
                <a:latin typeface="Arial"/>
                <a:cs typeface="Arial"/>
              </a:rPr>
              <a:t>c</a:t>
            </a:r>
            <a:r>
              <a:rPr sz="1000" spc="-10" dirty="0">
                <a:latin typeface="Arial"/>
                <a:cs typeface="Arial"/>
              </a:rPr>
              <a:t>a</a:t>
            </a:r>
            <a:r>
              <a:rPr sz="1000" spc="-15" dirty="0">
                <a:latin typeface="Arial"/>
                <a:cs typeface="Arial"/>
              </a:rPr>
              <a:t>d</a:t>
            </a:r>
            <a:r>
              <a:rPr sz="1000" spc="-10" dirty="0">
                <a:latin typeface="Arial"/>
                <a:cs typeface="Arial"/>
              </a:rPr>
              <a:t>e</a:t>
            </a:r>
            <a:r>
              <a:rPr sz="1000" spc="10" dirty="0">
                <a:latin typeface="Arial"/>
                <a:cs typeface="Arial"/>
              </a:rPr>
              <a:t>m</a:t>
            </a:r>
            <a:r>
              <a:rPr sz="1000" spc="-10" dirty="0">
                <a:latin typeface="Arial"/>
                <a:cs typeface="Arial"/>
              </a:rPr>
              <a:t>i</a:t>
            </a:r>
            <a:r>
              <a:rPr sz="1000" spc="0" dirty="0">
                <a:latin typeface="Arial"/>
                <a:cs typeface="Arial"/>
              </a:rPr>
              <a:t>c</a:t>
            </a:r>
            <a:r>
              <a:rPr sz="1000" spc="-5" dirty="0">
                <a:latin typeface="Arial"/>
                <a:cs typeface="Arial"/>
              </a:rPr>
              <a:t>s</a:t>
            </a:r>
            <a:r>
              <a:rPr sz="1000" spc="-25" dirty="0">
                <a:latin typeface="Arial"/>
                <a:cs typeface="Arial"/>
              </a:rPr>
              <a:t> </a:t>
            </a:r>
            <a:r>
              <a:rPr sz="1000" spc="-10" dirty="0">
                <a:latin typeface="Arial"/>
                <a:cs typeface="Arial"/>
              </a:rPr>
              <a:t>On</a:t>
            </a:r>
            <a:r>
              <a:rPr sz="1000" spc="-15" dirty="0">
                <a:latin typeface="Arial"/>
                <a:cs typeface="Arial"/>
              </a:rPr>
              <a:t>l</a:t>
            </a:r>
            <a:r>
              <a:rPr sz="1000" spc="-35" dirty="0">
                <a:latin typeface="Arial"/>
                <a:cs typeface="Arial"/>
              </a:rPr>
              <a:t>y</a:t>
            </a:r>
            <a:r>
              <a:rPr sz="1000" spc="-5" dirty="0">
                <a:latin typeface="Arial"/>
                <a:cs typeface="Arial"/>
              </a:rPr>
              <a:t>)</a:t>
            </a:r>
            <a:endParaRPr sz="1000" dirty="0">
              <a:latin typeface="Arial"/>
              <a:cs typeface="Arial"/>
            </a:endParaRPr>
          </a:p>
          <a:p>
            <a:pPr marL="12065">
              <a:lnSpc>
                <a:spcPct val="100000"/>
              </a:lnSpc>
              <a:spcBef>
                <a:spcPts val="240"/>
              </a:spcBef>
              <a:tabLst>
                <a:tab pos="326390" algn="l"/>
              </a:tabLst>
            </a:pPr>
            <a:r>
              <a:rPr lang="en-US" sz="1000" spc="-20" dirty="0">
                <a:latin typeface="Arial"/>
                <a:cs typeface="Arial"/>
              </a:rPr>
              <a:t>47.         </a:t>
            </a:r>
            <a:r>
              <a:rPr lang="en-US" sz="1000" spc="-15" dirty="0">
                <a:latin typeface="Arial"/>
                <a:cs typeface="Arial"/>
              </a:rPr>
              <a:t>E</a:t>
            </a:r>
            <a:r>
              <a:rPr lang="en-US" sz="1000" spc="-5" dirty="0">
                <a:latin typeface="Arial"/>
                <a:cs typeface="Arial"/>
              </a:rPr>
              <a:t>nt</a:t>
            </a:r>
            <a:r>
              <a:rPr lang="en-US" sz="1000" spc="-15" dirty="0">
                <a:latin typeface="Arial"/>
                <a:cs typeface="Arial"/>
              </a:rPr>
              <a:t>e</a:t>
            </a:r>
            <a:r>
              <a:rPr lang="en-US" sz="1000" spc="-5" dirty="0">
                <a:latin typeface="Arial"/>
                <a:cs typeface="Arial"/>
              </a:rPr>
              <a:t>r</a:t>
            </a:r>
            <a:r>
              <a:rPr lang="en-US" sz="1000" spc="-10" dirty="0">
                <a:latin typeface="Arial"/>
                <a:cs typeface="Arial"/>
              </a:rPr>
              <a:t>ing Consu</a:t>
            </a:r>
            <a:r>
              <a:rPr lang="en-US" sz="1000" spc="-15" dirty="0">
                <a:latin typeface="Arial"/>
                <a:cs typeface="Arial"/>
              </a:rPr>
              <a:t>l</a:t>
            </a:r>
            <a:r>
              <a:rPr lang="en-US" sz="1000" spc="-5" dirty="0">
                <a:latin typeface="Arial"/>
                <a:cs typeface="Arial"/>
              </a:rPr>
              <a:t>ta</a:t>
            </a:r>
            <a:r>
              <a:rPr lang="en-US" sz="1000" spc="-15" dirty="0">
                <a:latin typeface="Arial"/>
                <a:cs typeface="Arial"/>
              </a:rPr>
              <a:t>n</a:t>
            </a:r>
            <a:r>
              <a:rPr lang="en-US" sz="1000" spc="-5" dirty="0">
                <a:latin typeface="Arial"/>
                <a:cs typeface="Arial"/>
              </a:rPr>
              <a:t>t </a:t>
            </a:r>
            <a:r>
              <a:rPr lang="en-US" sz="1000" spc="-10" dirty="0">
                <a:latin typeface="Arial"/>
                <a:cs typeface="Arial"/>
              </a:rPr>
              <a:t>Co</a:t>
            </a:r>
            <a:r>
              <a:rPr lang="en-US" sz="1000" spc="-15" dirty="0">
                <a:latin typeface="Arial"/>
                <a:cs typeface="Arial"/>
              </a:rPr>
              <a:t>n</a:t>
            </a:r>
            <a:r>
              <a:rPr lang="en-US" sz="1000" spc="-5" dirty="0">
                <a:latin typeface="Arial"/>
                <a:cs typeface="Arial"/>
              </a:rPr>
              <a:t>tracts</a:t>
            </a:r>
            <a:r>
              <a:rPr lang="en-US" sz="1000" spc="-10" dirty="0">
                <a:latin typeface="Arial"/>
                <a:cs typeface="Arial"/>
              </a:rPr>
              <a:t> in</a:t>
            </a:r>
            <a:r>
              <a:rPr lang="en-US" sz="1000" spc="-5" dirty="0">
                <a:latin typeface="Arial"/>
                <a:cs typeface="Arial"/>
              </a:rPr>
              <a:t> </a:t>
            </a:r>
            <a:r>
              <a:rPr lang="en-US" sz="1000" spc="-10" dirty="0">
                <a:latin typeface="Arial"/>
                <a:cs typeface="Arial"/>
              </a:rPr>
              <a:t>Ob</a:t>
            </a:r>
            <a:r>
              <a:rPr lang="en-US" sz="1000" dirty="0">
                <a:latin typeface="Arial"/>
                <a:cs typeface="Arial"/>
              </a:rPr>
              <a:t>j</a:t>
            </a:r>
            <a:r>
              <a:rPr lang="en-US" sz="1000" spc="-5" dirty="0">
                <a:latin typeface="Arial"/>
                <a:cs typeface="Arial"/>
              </a:rPr>
              <a:t>ect</a:t>
            </a:r>
            <a:r>
              <a:rPr lang="en-US" sz="1000" spc="-15" dirty="0">
                <a:latin typeface="Arial"/>
                <a:cs typeface="Arial"/>
              </a:rPr>
              <a:t> </a:t>
            </a:r>
            <a:r>
              <a:rPr lang="en-US" sz="1000" spc="-10" dirty="0">
                <a:latin typeface="Arial"/>
                <a:cs typeface="Arial"/>
              </a:rPr>
              <a:t>Code </a:t>
            </a:r>
            <a:r>
              <a:rPr lang="en-US" sz="1000" spc="-15" dirty="0">
                <a:latin typeface="Arial"/>
                <a:cs typeface="Arial"/>
              </a:rPr>
              <a:t>5813</a:t>
            </a:r>
            <a:endParaRPr lang="en-US" sz="1000" spc="-20" dirty="0">
              <a:latin typeface="Arial"/>
              <a:cs typeface="Arial"/>
            </a:endParaRPr>
          </a:p>
          <a:p>
            <a:pPr marL="240665" indent="-228600">
              <a:lnSpc>
                <a:spcPct val="100000"/>
              </a:lnSpc>
              <a:spcBef>
                <a:spcPts val="240"/>
              </a:spcBef>
              <a:buAutoNum type="arabicPeriod" startAt="48"/>
              <a:tabLst>
                <a:tab pos="326390" algn="l"/>
              </a:tabLst>
            </a:pPr>
            <a:r>
              <a:rPr lang="en-US" sz="1000" spc="-20" dirty="0">
                <a:latin typeface="Arial"/>
                <a:cs typeface="Arial"/>
              </a:rPr>
              <a:t>       </a:t>
            </a:r>
            <a:r>
              <a:rPr sz="1000" spc="-20" dirty="0">
                <a:latin typeface="Arial"/>
                <a:cs typeface="Arial"/>
              </a:rPr>
              <a:t>S</a:t>
            </a:r>
            <a:r>
              <a:rPr sz="1000" spc="-10" dirty="0">
                <a:latin typeface="Arial"/>
                <a:cs typeface="Arial"/>
              </a:rPr>
              <a:t>e</a:t>
            </a:r>
            <a:r>
              <a:rPr sz="1000" spc="-15" dirty="0">
                <a:latin typeface="Arial"/>
                <a:cs typeface="Arial"/>
              </a:rPr>
              <a:t>p</a:t>
            </a:r>
            <a:r>
              <a:rPr sz="1000" spc="-5" dirty="0">
                <a:latin typeface="Arial"/>
                <a:cs typeface="Arial"/>
              </a:rPr>
              <a:t>arate </a:t>
            </a:r>
            <a:r>
              <a:rPr sz="1000" spc="-20" dirty="0">
                <a:latin typeface="Arial"/>
                <a:cs typeface="Arial"/>
              </a:rPr>
              <a:t>A</a:t>
            </a:r>
            <a:r>
              <a:rPr sz="1000" spc="-10" dirty="0">
                <a:latin typeface="Arial"/>
                <a:cs typeface="Arial"/>
              </a:rPr>
              <a:t>U’</a:t>
            </a:r>
            <a:r>
              <a:rPr sz="1000" spc="-5" dirty="0">
                <a:latin typeface="Arial"/>
                <a:cs typeface="Arial"/>
              </a:rPr>
              <a:t>s</a:t>
            </a:r>
            <a:r>
              <a:rPr sz="1000" spc="10" dirty="0">
                <a:latin typeface="Arial"/>
                <a:cs typeface="Arial"/>
              </a:rPr>
              <a:t> </a:t>
            </a:r>
            <a:r>
              <a:rPr sz="1000" spc="5" dirty="0">
                <a:latin typeface="Arial"/>
                <a:cs typeface="Arial"/>
              </a:rPr>
              <a:t>f</a:t>
            </a:r>
            <a:r>
              <a:rPr sz="1000" spc="-5" dirty="0">
                <a:latin typeface="Arial"/>
                <a:cs typeface="Arial"/>
              </a:rPr>
              <a:t>or</a:t>
            </a:r>
            <a:r>
              <a:rPr sz="1000" spc="-25" dirty="0">
                <a:latin typeface="Arial"/>
                <a:cs typeface="Arial"/>
              </a:rPr>
              <a:t> </a:t>
            </a:r>
            <a:r>
              <a:rPr sz="1000" spc="-15" dirty="0">
                <a:latin typeface="Arial"/>
                <a:cs typeface="Arial"/>
              </a:rPr>
              <a:t>P</a:t>
            </a:r>
            <a:r>
              <a:rPr sz="1000" spc="-10" dirty="0">
                <a:latin typeface="Arial"/>
                <a:cs typeface="Arial"/>
              </a:rPr>
              <a:t>h</a:t>
            </a:r>
            <a:r>
              <a:rPr sz="1000" spc="-40" dirty="0">
                <a:latin typeface="Arial"/>
                <a:cs typeface="Arial"/>
              </a:rPr>
              <a:t>y</a:t>
            </a:r>
            <a:r>
              <a:rPr sz="1000" spc="0" dirty="0">
                <a:latin typeface="Arial"/>
                <a:cs typeface="Arial"/>
              </a:rPr>
              <a:t>s</a:t>
            </a:r>
            <a:r>
              <a:rPr sz="1000" spc="-10" dirty="0">
                <a:latin typeface="Arial"/>
                <a:cs typeface="Arial"/>
              </a:rPr>
              <a:t>i</a:t>
            </a:r>
            <a:r>
              <a:rPr sz="1000" spc="0" dirty="0">
                <a:latin typeface="Arial"/>
                <a:cs typeface="Arial"/>
              </a:rPr>
              <a:t>c</a:t>
            </a:r>
            <a:r>
              <a:rPr sz="1000" spc="-10" dirty="0">
                <a:latin typeface="Arial"/>
                <a:cs typeface="Arial"/>
              </a:rPr>
              <a:t>ia</a:t>
            </a:r>
            <a:r>
              <a:rPr sz="1000" spc="-15" dirty="0">
                <a:latin typeface="Arial"/>
                <a:cs typeface="Arial"/>
              </a:rPr>
              <a:t>n</a:t>
            </a:r>
            <a:r>
              <a:rPr sz="1000" spc="-5" dirty="0">
                <a:latin typeface="Arial"/>
                <a:cs typeface="Arial"/>
              </a:rPr>
              <a:t>s</a:t>
            </a:r>
            <a:r>
              <a:rPr sz="1000" spc="35" dirty="0">
                <a:latin typeface="Arial"/>
                <a:cs typeface="Arial"/>
              </a:rPr>
              <a:t> </a:t>
            </a:r>
            <a:r>
              <a:rPr sz="1000" spc="-10" dirty="0">
                <a:latin typeface="Arial"/>
                <a:cs typeface="Arial"/>
              </a:rPr>
              <a:t>(Hosp</a:t>
            </a:r>
            <a:r>
              <a:rPr sz="1000" spc="-15" dirty="0">
                <a:latin typeface="Arial"/>
                <a:cs typeface="Arial"/>
              </a:rPr>
              <a:t>i</a:t>
            </a:r>
            <a:r>
              <a:rPr sz="1000" spc="-5" dirty="0">
                <a:latin typeface="Arial"/>
                <a:cs typeface="Arial"/>
              </a:rPr>
              <a:t>tal </a:t>
            </a:r>
            <a:r>
              <a:rPr sz="1000" spc="-10" dirty="0">
                <a:latin typeface="Arial"/>
                <a:cs typeface="Arial"/>
              </a:rPr>
              <a:t>On</a:t>
            </a:r>
            <a:r>
              <a:rPr sz="1000" spc="-15" dirty="0">
                <a:latin typeface="Arial"/>
                <a:cs typeface="Arial"/>
              </a:rPr>
              <a:t>l</a:t>
            </a:r>
            <a:r>
              <a:rPr sz="1000" spc="-35" dirty="0">
                <a:latin typeface="Arial"/>
                <a:cs typeface="Arial"/>
              </a:rPr>
              <a:t>y</a:t>
            </a:r>
            <a:r>
              <a:rPr sz="1000" spc="-5" dirty="0">
                <a:latin typeface="Arial"/>
                <a:cs typeface="Arial"/>
              </a:rPr>
              <a:t>)</a:t>
            </a:r>
            <a:endParaRPr lang="en-US" sz="1000" spc="-5" dirty="0">
              <a:latin typeface="Arial"/>
              <a:cs typeface="Arial"/>
            </a:endParaRPr>
          </a:p>
          <a:p>
            <a:pPr marL="241300" indent="-228600">
              <a:lnSpc>
                <a:spcPct val="100000"/>
              </a:lnSpc>
              <a:spcBef>
                <a:spcPts val="240"/>
              </a:spcBef>
              <a:buAutoNum type="arabicPeriod" startAt="49"/>
              <a:tabLst>
                <a:tab pos="346075" algn="l"/>
              </a:tabLst>
            </a:pPr>
            <a:r>
              <a:rPr lang="en-US" sz="1000" spc="-10" dirty="0">
                <a:latin typeface="Arial"/>
                <a:cs typeface="Arial"/>
              </a:rPr>
              <a:t>       </a:t>
            </a:r>
            <a:r>
              <a:rPr sz="1000" spc="-10" dirty="0">
                <a:latin typeface="Arial"/>
                <a:cs typeface="Arial"/>
              </a:rPr>
              <a:t>Un</a:t>
            </a:r>
            <a:r>
              <a:rPr sz="1000" spc="-15" dirty="0">
                <a:latin typeface="Arial"/>
                <a:cs typeface="Arial"/>
              </a:rPr>
              <a:t>i</a:t>
            </a:r>
            <a:r>
              <a:rPr sz="1000" spc="-10" dirty="0">
                <a:latin typeface="Arial"/>
                <a:cs typeface="Arial"/>
              </a:rPr>
              <a:t>on</a:t>
            </a:r>
            <a:r>
              <a:rPr sz="1000" spc="-5" dirty="0">
                <a:latin typeface="Arial"/>
                <a:cs typeface="Arial"/>
              </a:rPr>
              <a:t> </a:t>
            </a:r>
            <a:r>
              <a:rPr sz="1000" spc="-10" dirty="0">
                <a:latin typeface="Arial"/>
                <a:cs typeface="Arial"/>
              </a:rPr>
              <a:t>Co</a:t>
            </a:r>
            <a:r>
              <a:rPr sz="1000" spc="-15" dirty="0">
                <a:latin typeface="Arial"/>
                <a:cs typeface="Arial"/>
              </a:rPr>
              <a:t>d</a:t>
            </a:r>
            <a:r>
              <a:rPr sz="1000" spc="-10" dirty="0">
                <a:latin typeface="Arial"/>
                <a:cs typeface="Arial"/>
              </a:rPr>
              <a:t>es </a:t>
            </a:r>
            <a:r>
              <a:rPr sz="1000" spc="0" dirty="0">
                <a:latin typeface="Arial"/>
                <a:cs typeface="Arial"/>
              </a:rPr>
              <a:t>f</a:t>
            </a:r>
            <a:r>
              <a:rPr sz="1000" spc="-5" dirty="0">
                <a:latin typeface="Arial"/>
                <a:cs typeface="Arial"/>
              </a:rPr>
              <a:t>or</a:t>
            </a:r>
            <a:r>
              <a:rPr sz="1000" spc="-15" dirty="0">
                <a:latin typeface="Arial"/>
                <a:cs typeface="Arial"/>
              </a:rPr>
              <a:t> </a:t>
            </a:r>
            <a:r>
              <a:rPr sz="1000" spc="-10" dirty="0">
                <a:latin typeface="Arial"/>
                <a:cs typeface="Arial"/>
              </a:rPr>
              <a:t>New</a:t>
            </a:r>
            <a:r>
              <a:rPr sz="1000" spc="-5" dirty="0">
                <a:latin typeface="Arial"/>
                <a:cs typeface="Arial"/>
              </a:rPr>
              <a:t> </a:t>
            </a:r>
            <a:r>
              <a:rPr sz="1000" spc="-10" dirty="0">
                <a:latin typeface="Arial"/>
                <a:cs typeface="Arial"/>
              </a:rPr>
              <a:t>Hi</a:t>
            </a:r>
            <a:r>
              <a:rPr sz="1000" spc="-5" dirty="0">
                <a:latin typeface="Arial"/>
                <a:cs typeface="Arial"/>
              </a:rPr>
              <a:t>res</a:t>
            </a:r>
            <a:r>
              <a:rPr sz="1000" spc="10" dirty="0">
                <a:latin typeface="Arial"/>
                <a:cs typeface="Arial"/>
              </a:rPr>
              <a:t> </a:t>
            </a:r>
            <a:r>
              <a:rPr sz="1000" spc="-10" dirty="0">
                <a:latin typeface="Arial"/>
                <a:cs typeface="Arial"/>
              </a:rPr>
              <a:t>a</a:t>
            </a:r>
            <a:r>
              <a:rPr sz="1000" spc="-15" dirty="0">
                <a:latin typeface="Arial"/>
                <a:cs typeface="Arial"/>
              </a:rPr>
              <a:t>n</a:t>
            </a:r>
            <a:r>
              <a:rPr sz="1000" spc="-10" dirty="0">
                <a:latin typeface="Arial"/>
                <a:cs typeface="Arial"/>
              </a:rPr>
              <a:t>d</a:t>
            </a:r>
            <a:r>
              <a:rPr sz="1000" spc="-20" dirty="0">
                <a:latin typeface="Arial"/>
                <a:cs typeface="Arial"/>
              </a:rPr>
              <a:t> </a:t>
            </a:r>
            <a:r>
              <a:rPr sz="1000" spc="-15" dirty="0">
                <a:latin typeface="Arial"/>
                <a:cs typeface="Arial"/>
              </a:rPr>
              <a:t>E</a:t>
            </a:r>
            <a:r>
              <a:rPr sz="1000" spc="10" dirty="0">
                <a:latin typeface="Arial"/>
                <a:cs typeface="Arial"/>
              </a:rPr>
              <a:t>m</a:t>
            </a:r>
            <a:r>
              <a:rPr sz="1000" spc="-10" dirty="0">
                <a:latin typeface="Arial"/>
                <a:cs typeface="Arial"/>
              </a:rPr>
              <a:t>p</a:t>
            </a:r>
            <a:r>
              <a:rPr sz="1000" spc="-15" dirty="0">
                <a:latin typeface="Arial"/>
                <a:cs typeface="Arial"/>
              </a:rPr>
              <a:t>l</a:t>
            </a:r>
            <a:r>
              <a:rPr sz="1000" spc="-10" dirty="0">
                <a:latin typeface="Arial"/>
                <a:cs typeface="Arial"/>
              </a:rPr>
              <a:t>o</a:t>
            </a:r>
            <a:r>
              <a:rPr sz="1000" spc="-40" dirty="0">
                <a:latin typeface="Arial"/>
                <a:cs typeface="Arial"/>
              </a:rPr>
              <a:t>y</a:t>
            </a:r>
            <a:r>
              <a:rPr sz="1000" spc="-10" dirty="0">
                <a:latin typeface="Arial"/>
                <a:cs typeface="Arial"/>
              </a:rPr>
              <a:t>ee</a:t>
            </a:r>
            <a:r>
              <a:rPr sz="1000" spc="15" dirty="0">
                <a:latin typeface="Arial"/>
                <a:cs typeface="Arial"/>
              </a:rPr>
              <a:t> </a:t>
            </a:r>
            <a:r>
              <a:rPr sz="1000" spc="-15" dirty="0">
                <a:latin typeface="Arial"/>
                <a:cs typeface="Arial"/>
              </a:rPr>
              <a:t>S</a:t>
            </a:r>
            <a:r>
              <a:rPr sz="1000" spc="-5" dirty="0">
                <a:latin typeface="Arial"/>
                <a:cs typeface="Arial"/>
              </a:rPr>
              <a:t>ta</a:t>
            </a:r>
            <a:r>
              <a:rPr sz="1000" spc="-10" dirty="0">
                <a:latin typeface="Arial"/>
                <a:cs typeface="Arial"/>
              </a:rPr>
              <a:t>tus</a:t>
            </a:r>
            <a:r>
              <a:rPr sz="1000" spc="-15" dirty="0">
                <a:latin typeface="Arial"/>
                <a:cs typeface="Arial"/>
              </a:rPr>
              <a:t> </a:t>
            </a:r>
            <a:r>
              <a:rPr sz="1000" spc="-10" dirty="0">
                <a:latin typeface="Arial"/>
                <a:cs typeface="Arial"/>
              </a:rPr>
              <a:t>Cha</a:t>
            </a:r>
            <a:r>
              <a:rPr sz="1000" spc="-15" dirty="0">
                <a:latin typeface="Arial"/>
                <a:cs typeface="Arial"/>
              </a:rPr>
              <a:t>n</a:t>
            </a:r>
            <a:r>
              <a:rPr sz="1000" spc="-10" dirty="0">
                <a:latin typeface="Arial"/>
                <a:cs typeface="Arial"/>
              </a:rPr>
              <a:t>g</a:t>
            </a:r>
            <a:r>
              <a:rPr sz="1000" spc="-15" dirty="0">
                <a:latin typeface="Arial"/>
                <a:cs typeface="Arial"/>
              </a:rPr>
              <a:t>e</a:t>
            </a:r>
            <a:r>
              <a:rPr sz="1000" spc="-5" dirty="0">
                <a:latin typeface="Arial"/>
                <a:cs typeface="Arial"/>
              </a:rPr>
              <a:t>s</a:t>
            </a:r>
            <a:endParaRPr lang="en-US" sz="1000" spc="-5" dirty="0">
              <a:latin typeface="Arial"/>
              <a:cs typeface="Arial"/>
            </a:endParaRPr>
          </a:p>
          <a:p>
            <a:pPr marL="241300" indent="-228600">
              <a:lnSpc>
                <a:spcPct val="100000"/>
              </a:lnSpc>
              <a:spcBef>
                <a:spcPts val="240"/>
              </a:spcBef>
              <a:buAutoNum type="arabicPeriod" startAt="49"/>
              <a:tabLst>
                <a:tab pos="346075" algn="l"/>
              </a:tabLst>
            </a:pPr>
            <a:r>
              <a:rPr lang="en-US" sz="1000" spc="-5" dirty="0">
                <a:latin typeface="Arial"/>
                <a:cs typeface="Arial"/>
              </a:rPr>
              <a:t>       FY 21/22 -- Budget Highlights and Important Notes</a:t>
            </a:r>
            <a:endParaRPr sz="1000" dirty="0">
              <a:latin typeface="Arial"/>
              <a:cs typeface="Arial"/>
            </a:endParaRPr>
          </a:p>
          <a:p>
            <a:pPr marL="12065">
              <a:lnSpc>
                <a:spcPct val="100000"/>
              </a:lnSpc>
              <a:spcBef>
                <a:spcPts val="240"/>
              </a:spcBef>
              <a:tabLst>
                <a:tab pos="361315" algn="l"/>
              </a:tabLst>
            </a:pPr>
            <a:r>
              <a:rPr lang="en-US" sz="1000" spc="30" dirty="0">
                <a:latin typeface="Arial"/>
                <a:cs typeface="Arial"/>
              </a:rPr>
              <a:t>51.       </a:t>
            </a:r>
            <a:r>
              <a:rPr sz="1000" spc="30" dirty="0">
                <a:latin typeface="Arial"/>
                <a:cs typeface="Arial"/>
              </a:rPr>
              <a:t>W</a:t>
            </a:r>
            <a:r>
              <a:rPr sz="1000" spc="-5" dirty="0">
                <a:latin typeface="Arial"/>
                <a:cs typeface="Arial"/>
              </a:rPr>
              <a:t>or</a:t>
            </a:r>
            <a:r>
              <a:rPr sz="1000" spc="0" dirty="0">
                <a:latin typeface="Arial"/>
                <a:cs typeface="Arial"/>
              </a:rPr>
              <a:t>k</a:t>
            </a:r>
            <a:r>
              <a:rPr sz="1000" spc="-5" dirty="0">
                <a:latin typeface="Arial"/>
                <a:cs typeface="Arial"/>
              </a:rPr>
              <a:t>for</a:t>
            </a:r>
            <a:r>
              <a:rPr sz="1000" spc="-10" dirty="0">
                <a:latin typeface="Arial"/>
                <a:cs typeface="Arial"/>
              </a:rPr>
              <a:t>ce</a:t>
            </a:r>
            <a:r>
              <a:rPr sz="1000" spc="-40" dirty="0">
                <a:latin typeface="Arial"/>
                <a:cs typeface="Arial"/>
              </a:rPr>
              <a:t> </a:t>
            </a:r>
            <a:r>
              <a:rPr sz="1000" spc="-15" dirty="0">
                <a:latin typeface="Arial"/>
                <a:cs typeface="Arial"/>
              </a:rPr>
              <a:t>P</a:t>
            </a:r>
            <a:r>
              <a:rPr sz="1000" spc="-10" dirty="0">
                <a:latin typeface="Arial"/>
                <a:cs typeface="Arial"/>
              </a:rPr>
              <a:t>la</a:t>
            </a:r>
            <a:r>
              <a:rPr sz="1000" spc="-15" dirty="0">
                <a:latin typeface="Arial"/>
                <a:cs typeface="Arial"/>
              </a:rPr>
              <a:t>n</a:t>
            </a:r>
            <a:r>
              <a:rPr sz="1000" spc="-10" dirty="0">
                <a:latin typeface="Arial"/>
                <a:cs typeface="Arial"/>
              </a:rPr>
              <a:t>n</a:t>
            </a:r>
            <a:r>
              <a:rPr sz="1000" spc="-15" dirty="0">
                <a:latin typeface="Arial"/>
                <a:cs typeface="Arial"/>
              </a:rPr>
              <a:t>i</a:t>
            </a:r>
            <a:r>
              <a:rPr sz="1000" spc="-10" dirty="0">
                <a:latin typeface="Arial"/>
                <a:cs typeface="Arial"/>
              </a:rPr>
              <a:t>ng</a:t>
            </a:r>
            <a:endParaRPr lang="en-US" sz="1000" spc="-10" dirty="0">
              <a:latin typeface="Arial"/>
              <a:cs typeface="Arial"/>
            </a:endParaRPr>
          </a:p>
          <a:p>
            <a:pPr marL="240665" indent="-228600">
              <a:lnSpc>
                <a:spcPct val="100000"/>
              </a:lnSpc>
              <a:spcBef>
                <a:spcPts val="240"/>
              </a:spcBef>
              <a:buAutoNum type="arabicPeriod" startAt="53"/>
              <a:tabLst>
                <a:tab pos="361315" algn="l"/>
              </a:tabLst>
            </a:pPr>
            <a:r>
              <a:rPr lang="en-US" sz="1000" spc="-10" dirty="0">
                <a:latin typeface="Arial"/>
                <a:cs typeface="Arial"/>
              </a:rPr>
              <a:t>       Window 10 Upgrade</a:t>
            </a:r>
          </a:p>
          <a:p>
            <a:pPr marL="12700">
              <a:lnSpc>
                <a:spcPct val="100000"/>
              </a:lnSpc>
              <a:spcBef>
                <a:spcPts val="240"/>
              </a:spcBef>
              <a:tabLst>
                <a:tab pos="361315" algn="l"/>
              </a:tabLst>
            </a:pPr>
            <a:r>
              <a:rPr lang="en-US" sz="1000" spc="-15" dirty="0">
                <a:latin typeface="Arial"/>
                <a:cs typeface="Arial"/>
              </a:rPr>
              <a:t>60.         B</a:t>
            </a:r>
            <a:r>
              <a:rPr lang="en-US" sz="1000" spc="-10" dirty="0">
                <a:latin typeface="Arial"/>
                <a:cs typeface="Arial"/>
              </a:rPr>
              <a:t>u</a:t>
            </a:r>
            <a:r>
              <a:rPr lang="en-US" sz="1000" spc="-15" dirty="0">
                <a:latin typeface="Arial"/>
                <a:cs typeface="Arial"/>
              </a:rPr>
              <a:t>d</a:t>
            </a:r>
            <a:r>
              <a:rPr lang="en-US" sz="1000" spc="-10" dirty="0">
                <a:latin typeface="Arial"/>
                <a:cs typeface="Arial"/>
              </a:rPr>
              <a:t>g</a:t>
            </a:r>
            <a:r>
              <a:rPr lang="en-US" sz="1000" spc="-15" dirty="0">
                <a:latin typeface="Arial"/>
                <a:cs typeface="Arial"/>
              </a:rPr>
              <a:t>e</a:t>
            </a:r>
            <a:r>
              <a:rPr lang="en-US" sz="1000" spc="-5" dirty="0">
                <a:latin typeface="Arial"/>
                <a:cs typeface="Arial"/>
              </a:rPr>
              <a:t>t </a:t>
            </a:r>
            <a:r>
              <a:rPr lang="en-US" sz="1000" spc="-20" dirty="0">
                <a:latin typeface="Arial"/>
                <a:cs typeface="Arial"/>
              </a:rPr>
              <a:t>S</a:t>
            </a:r>
            <a:r>
              <a:rPr lang="en-US" sz="1000" spc="-10" dirty="0">
                <a:latin typeface="Arial"/>
                <a:cs typeface="Arial"/>
              </a:rPr>
              <a:t>u</a:t>
            </a:r>
            <a:r>
              <a:rPr lang="en-US" sz="1000" spc="-15" dirty="0">
                <a:latin typeface="Arial"/>
                <a:cs typeface="Arial"/>
              </a:rPr>
              <a:t>b</a:t>
            </a:r>
            <a:r>
              <a:rPr lang="en-US" sz="1000" spc="10" dirty="0">
                <a:latin typeface="Arial"/>
                <a:cs typeface="Arial"/>
              </a:rPr>
              <a:t>m</a:t>
            </a:r>
            <a:r>
              <a:rPr lang="en-US" sz="1000" spc="-10" dirty="0">
                <a:latin typeface="Arial"/>
                <a:cs typeface="Arial"/>
              </a:rPr>
              <a:t>i</a:t>
            </a:r>
            <a:r>
              <a:rPr lang="en-US" sz="1000" spc="0" dirty="0">
                <a:latin typeface="Arial"/>
                <a:cs typeface="Arial"/>
              </a:rPr>
              <a:t>ss</a:t>
            </a:r>
            <a:r>
              <a:rPr lang="en-US" sz="1000" spc="-10" dirty="0">
                <a:latin typeface="Arial"/>
                <a:cs typeface="Arial"/>
              </a:rPr>
              <a:t>ion</a:t>
            </a:r>
            <a:endParaRPr sz="1000" dirty="0">
              <a:latin typeface="Arial"/>
              <a:cs typeface="Arial"/>
            </a:endParaRPr>
          </a:p>
        </p:txBody>
      </p:sp>
      <p:pic>
        <p:nvPicPr>
          <p:cNvPr id="10" name="Picture 9">
            <a:extLst>
              <a:ext uri="{FF2B5EF4-FFF2-40B4-BE49-F238E27FC236}">
                <a16:creationId xmlns:a16="http://schemas.microsoft.com/office/drawing/2014/main" id="{8FFA66B2-60E8-4F74-8EFA-FE9DB3C90300}"/>
              </a:ext>
            </a:extLst>
          </p:cNvPr>
          <p:cNvPicPr>
            <a:picLocks noChangeAspect="1"/>
          </p:cNvPicPr>
          <p:nvPr/>
        </p:nvPicPr>
        <p:blipFill>
          <a:blip r:embed="rId2"/>
          <a:stretch>
            <a:fillRect/>
          </a:stretch>
        </p:blipFill>
        <p:spPr>
          <a:xfrm>
            <a:off x="4294122" y="1080642"/>
            <a:ext cx="469433" cy="29795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199" y="147971"/>
            <a:ext cx="8229600" cy="509969"/>
          </a:xfrm>
          <a:custGeom>
            <a:avLst/>
            <a:gdLst/>
            <a:ahLst/>
            <a:cxnLst/>
            <a:rect l="l" t="t" r="r" b="b"/>
            <a:pathLst>
              <a:path w="8229600" h="457200">
                <a:moveTo>
                  <a:pt x="0" y="457200"/>
                </a:moveTo>
                <a:lnTo>
                  <a:pt x="8229600" y="457200"/>
                </a:lnTo>
                <a:lnTo>
                  <a:pt x="8229600" y="0"/>
                </a:lnTo>
                <a:lnTo>
                  <a:pt x="0" y="0"/>
                </a:lnTo>
                <a:lnTo>
                  <a:pt x="0" y="457200"/>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endParaRPr dirty="0"/>
          </a:p>
        </p:txBody>
      </p:sp>
      <p:sp>
        <p:nvSpPr>
          <p:cNvPr id="3" name="object 3"/>
          <p:cNvSpPr txBox="1">
            <a:spLocks noGrp="1"/>
          </p:cNvSpPr>
          <p:nvPr>
            <p:ph type="title"/>
          </p:nvPr>
        </p:nvSpPr>
        <p:spPr>
          <a:xfrm>
            <a:off x="120802" y="213630"/>
            <a:ext cx="8902395" cy="609600"/>
          </a:xfrm>
          <a:prstGeom prst="rect">
            <a:avLst/>
          </a:prstGeom>
        </p:spPr>
        <p:txBody>
          <a:bodyPr vert="horz" wrap="square" lIns="0" tIns="0" rIns="0" bIns="0" rtlCol="0">
            <a:noAutofit/>
          </a:bodyPr>
          <a:lstStyle/>
          <a:p>
            <a:pPr marL="2310765">
              <a:lnSpc>
                <a:spcPct val="100000"/>
              </a:lnSpc>
            </a:pPr>
            <a:r>
              <a:rPr sz="2400" dirty="0">
                <a:latin typeface="Arial"/>
                <a:cs typeface="Arial"/>
              </a:rPr>
              <a:t>Setting</a:t>
            </a:r>
            <a:r>
              <a:rPr sz="2400" spc="-25" dirty="0">
                <a:latin typeface="Arial"/>
                <a:cs typeface="Arial"/>
              </a:rPr>
              <a:t> </a:t>
            </a:r>
            <a:r>
              <a:rPr sz="2400" spc="-10" dirty="0">
                <a:latin typeface="Arial"/>
                <a:cs typeface="Arial"/>
              </a:rPr>
              <a:t>U</a:t>
            </a:r>
            <a:r>
              <a:rPr sz="2400" spc="0" dirty="0">
                <a:latin typeface="Arial"/>
                <a:cs typeface="Arial"/>
              </a:rPr>
              <a:t>p the</a:t>
            </a:r>
            <a:r>
              <a:rPr sz="2400" spc="-15" dirty="0">
                <a:latin typeface="Arial"/>
                <a:cs typeface="Arial"/>
              </a:rPr>
              <a:t> </a:t>
            </a:r>
            <a:r>
              <a:rPr sz="2400" spc="0" dirty="0">
                <a:latin typeface="Arial"/>
                <a:cs typeface="Arial"/>
              </a:rPr>
              <a:t>Workfor</a:t>
            </a:r>
            <a:r>
              <a:rPr sz="2400" spc="-10" dirty="0">
                <a:latin typeface="Arial"/>
                <a:cs typeface="Arial"/>
              </a:rPr>
              <a:t>c</a:t>
            </a:r>
            <a:r>
              <a:rPr sz="2400" spc="0" dirty="0">
                <a:latin typeface="Arial"/>
                <a:cs typeface="Arial"/>
              </a:rPr>
              <a:t>e </a:t>
            </a:r>
            <a:r>
              <a:rPr sz="2400" spc="-5" dirty="0">
                <a:latin typeface="Arial"/>
                <a:cs typeface="Arial"/>
              </a:rPr>
              <a:t>Tab</a:t>
            </a:r>
            <a:endParaRPr sz="2400" dirty="0">
              <a:latin typeface="Arial"/>
              <a:cs typeface="Arial"/>
            </a:endParaRPr>
          </a:p>
        </p:txBody>
      </p:sp>
      <p:sp>
        <p:nvSpPr>
          <p:cNvPr id="4" name="object 4"/>
          <p:cNvSpPr/>
          <p:nvPr/>
        </p:nvSpPr>
        <p:spPr>
          <a:xfrm>
            <a:off x="348552" y="1026905"/>
            <a:ext cx="5629656" cy="2790444"/>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220916" y="3832097"/>
            <a:ext cx="4998529" cy="353823"/>
          </a:xfrm>
          <a:custGeom>
            <a:avLst/>
            <a:gdLst/>
            <a:ahLst/>
            <a:cxnLst/>
            <a:rect l="l" t="t" r="r" b="b"/>
            <a:pathLst>
              <a:path w="5181600" h="400812">
                <a:moveTo>
                  <a:pt x="0" y="400812"/>
                </a:moveTo>
                <a:lnTo>
                  <a:pt x="5181600" y="400812"/>
                </a:lnTo>
                <a:lnTo>
                  <a:pt x="5181600" y="0"/>
                </a:lnTo>
                <a:lnTo>
                  <a:pt x="0" y="0"/>
                </a:lnTo>
                <a:lnTo>
                  <a:pt x="0" y="400812"/>
                </a:lnTo>
                <a:close/>
              </a:path>
            </a:pathLst>
          </a:custGeom>
          <a:ln w="25908">
            <a:solidFill>
              <a:srgbClr val="333399"/>
            </a:solidFill>
          </a:ln>
        </p:spPr>
        <p:txBody>
          <a:bodyPr wrap="square" lIns="0" tIns="0" rIns="0" bIns="0" rtlCol="0">
            <a:noAutofit/>
          </a:bodyPr>
          <a:lstStyle/>
          <a:p>
            <a:endParaRPr/>
          </a:p>
        </p:txBody>
      </p:sp>
      <p:sp>
        <p:nvSpPr>
          <p:cNvPr id="6" name="object 6"/>
          <p:cNvSpPr txBox="1"/>
          <p:nvPr/>
        </p:nvSpPr>
        <p:spPr>
          <a:xfrm>
            <a:off x="260032" y="3870325"/>
            <a:ext cx="4967605" cy="315595"/>
          </a:xfrm>
          <a:prstGeom prst="rect">
            <a:avLst/>
          </a:prstGeom>
        </p:spPr>
        <p:txBody>
          <a:bodyPr vert="horz" wrap="square" lIns="0" tIns="0" rIns="0" bIns="0" rtlCol="0">
            <a:noAutofit/>
          </a:bodyPr>
          <a:lstStyle/>
          <a:p>
            <a:pPr marL="12700">
              <a:lnSpc>
                <a:spcPct val="100000"/>
              </a:lnSpc>
            </a:pPr>
            <a:r>
              <a:rPr sz="2000" b="1" dirty="0">
                <a:latin typeface="Arial"/>
                <a:cs typeface="Arial"/>
              </a:rPr>
              <a:t>HOW</a:t>
            </a:r>
            <a:r>
              <a:rPr sz="2000" b="1" spc="-25" dirty="0">
                <a:latin typeface="Arial"/>
                <a:cs typeface="Arial"/>
              </a:rPr>
              <a:t> </a:t>
            </a:r>
            <a:r>
              <a:rPr sz="2000" b="1" spc="-40" dirty="0">
                <a:latin typeface="Arial"/>
                <a:cs typeface="Arial"/>
              </a:rPr>
              <a:t>T</a:t>
            </a:r>
            <a:r>
              <a:rPr sz="2000" b="1" spc="0" dirty="0">
                <a:latin typeface="Arial"/>
                <a:cs typeface="Arial"/>
              </a:rPr>
              <a:t>O</a:t>
            </a:r>
            <a:r>
              <a:rPr sz="2000" b="1" spc="-15" dirty="0">
                <a:latin typeface="Arial"/>
                <a:cs typeface="Arial"/>
              </a:rPr>
              <a:t> </a:t>
            </a:r>
            <a:r>
              <a:rPr sz="2000" b="1" spc="0" dirty="0">
                <a:latin typeface="Arial"/>
                <a:cs typeface="Arial"/>
              </a:rPr>
              <a:t>S</a:t>
            </a:r>
            <a:r>
              <a:rPr sz="2000" b="1" spc="-10" dirty="0">
                <a:latin typeface="Arial"/>
                <a:cs typeface="Arial"/>
              </a:rPr>
              <a:t>E</a:t>
            </a:r>
            <a:r>
              <a:rPr sz="2000" b="1" spc="-105" dirty="0">
                <a:latin typeface="Arial"/>
                <a:cs typeface="Arial"/>
              </a:rPr>
              <a:t>T</a:t>
            </a:r>
            <a:r>
              <a:rPr sz="2000" b="1" spc="0" dirty="0">
                <a:latin typeface="Arial"/>
                <a:cs typeface="Arial"/>
              </a:rPr>
              <a:t>-UP</a:t>
            </a:r>
            <a:r>
              <a:rPr sz="2000" b="1" spc="-35" dirty="0">
                <a:latin typeface="Arial"/>
                <a:cs typeface="Arial"/>
              </a:rPr>
              <a:t> </a:t>
            </a:r>
            <a:r>
              <a:rPr sz="2000" b="1" spc="0" dirty="0">
                <a:latin typeface="Arial"/>
                <a:cs typeface="Arial"/>
              </a:rPr>
              <a:t>THE WOR</a:t>
            </a:r>
            <a:r>
              <a:rPr sz="2000" b="1" spc="5" dirty="0">
                <a:latin typeface="Arial"/>
                <a:cs typeface="Arial"/>
              </a:rPr>
              <a:t>K</a:t>
            </a:r>
            <a:r>
              <a:rPr sz="2000" b="1" spc="0" dirty="0">
                <a:latin typeface="Arial"/>
                <a:cs typeface="Arial"/>
              </a:rPr>
              <a:t>FOR</a:t>
            </a:r>
            <a:r>
              <a:rPr sz="2000" b="1" spc="5" dirty="0">
                <a:latin typeface="Arial"/>
                <a:cs typeface="Arial"/>
              </a:rPr>
              <a:t>C</a:t>
            </a:r>
            <a:r>
              <a:rPr sz="2000" b="1" spc="0" dirty="0">
                <a:latin typeface="Arial"/>
                <a:cs typeface="Arial"/>
              </a:rPr>
              <a:t>E</a:t>
            </a:r>
            <a:r>
              <a:rPr sz="2000" b="1" spc="-45" dirty="0">
                <a:latin typeface="Arial"/>
                <a:cs typeface="Arial"/>
              </a:rPr>
              <a:t> </a:t>
            </a:r>
            <a:r>
              <a:rPr sz="2000" b="1" spc="-145" dirty="0">
                <a:latin typeface="Arial"/>
                <a:cs typeface="Arial"/>
              </a:rPr>
              <a:t>T</a:t>
            </a:r>
            <a:r>
              <a:rPr sz="2000" b="1" spc="0" dirty="0">
                <a:latin typeface="Arial"/>
                <a:cs typeface="Arial"/>
              </a:rPr>
              <a:t>AB</a:t>
            </a:r>
            <a:endParaRPr sz="2000" dirty="0">
              <a:latin typeface="Arial"/>
              <a:cs typeface="Arial"/>
            </a:endParaRPr>
          </a:p>
        </p:txBody>
      </p:sp>
      <p:sp>
        <p:nvSpPr>
          <p:cNvPr id="7" name="object 7"/>
          <p:cNvSpPr txBox="1"/>
          <p:nvPr/>
        </p:nvSpPr>
        <p:spPr>
          <a:xfrm>
            <a:off x="552121" y="4420361"/>
            <a:ext cx="4670425" cy="1108075"/>
          </a:xfrm>
          <a:prstGeom prst="rect">
            <a:avLst/>
          </a:prstGeom>
        </p:spPr>
        <p:txBody>
          <a:bodyPr vert="horz" wrap="square" lIns="0" tIns="0" rIns="0" bIns="0" rtlCol="0">
            <a:noAutofit/>
          </a:bodyPr>
          <a:lstStyle/>
          <a:p>
            <a:pPr marL="12700">
              <a:lnSpc>
                <a:spcPct val="100000"/>
              </a:lnSpc>
            </a:pPr>
            <a:r>
              <a:rPr sz="1800" dirty="0">
                <a:latin typeface="Arial"/>
                <a:cs typeface="Arial"/>
              </a:rPr>
              <a:t>Go to</a:t>
            </a:r>
            <a:r>
              <a:rPr sz="1800" spc="-15" dirty="0">
                <a:latin typeface="Arial"/>
                <a:cs typeface="Arial"/>
              </a:rPr>
              <a:t> </a:t>
            </a:r>
            <a:r>
              <a:rPr sz="1800" spc="0" dirty="0">
                <a:latin typeface="Arial"/>
                <a:cs typeface="Arial"/>
              </a:rPr>
              <a:t>Fin</a:t>
            </a:r>
            <a:r>
              <a:rPr sz="1800" spc="-10" dirty="0">
                <a:latin typeface="Arial"/>
                <a:cs typeface="Arial"/>
              </a:rPr>
              <a:t>a</a:t>
            </a:r>
            <a:r>
              <a:rPr sz="1800" spc="0" dirty="0">
                <a:latin typeface="Arial"/>
                <a:cs typeface="Arial"/>
              </a:rPr>
              <a:t>nce</a:t>
            </a:r>
            <a:r>
              <a:rPr sz="1800" spc="5" dirty="0">
                <a:latin typeface="Arial"/>
                <a:cs typeface="Arial"/>
              </a:rPr>
              <a:t> </a:t>
            </a:r>
            <a:r>
              <a:rPr sz="1800" spc="0" dirty="0">
                <a:latin typeface="Arial"/>
                <a:cs typeface="Arial"/>
              </a:rPr>
              <a:t>Pl</a:t>
            </a:r>
            <a:r>
              <a:rPr sz="1800" spc="-10" dirty="0">
                <a:latin typeface="Arial"/>
                <a:cs typeface="Arial"/>
              </a:rPr>
              <a:t>a</a:t>
            </a:r>
            <a:r>
              <a:rPr sz="1800" spc="0" dirty="0">
                <a:latin typeface="Arial"/>
                <a:cs typeface="Arial"/>
              </a:rPr>
              <a:t>n:</a:t>
            </a:r>
            <a:endParaRPr sz="1800" dirty="0">
              <a:latin typeface="Arial"/>
              <a:cs typeface="Arial"/>
            </a:endParaRPr>
          </a:p>
          <a:p>
            <a:pPr marL="12700" marR="12700">
              <a:lnSpc>
                <a:spcPct val="150000"/>
              </a:lnSpc>
            </a:pPr>
            <a:r>
              <a:rPr sz="1800" dirty="0">
                <a:latin typeface="Arial"/>
                <a:cs typeface="Arial"/>
              </a:rPr>
              <a:t>1. Cl</a:t>
            </a:r>
            <a:r>
              <a:rPr sz="1800" spc="-10" dirty="0">
                <a:latin typeface="Arial"/>
                <a:cs typeface="Arial"/>
              </a:rPr>
              <a:t>i</a:t>
            </a:r>
            <a:r>
              <a:rPr sz="1800" spc="0" dirty="0">
                <a:latin typeface="Arial"/>
                <a:cs typeface="Arial"/>
              </a:rPr>
              <a:t>ck on</a:t>
            </a:r>
            <a:r>
              <a:rPr sz="1800" spc="5" dirty="0">
                <a:latin typeface="Arial"/>
                <a:cs typeface="Arial"/>
              </a:rPr>
              <a:t> </a:t>
            </a:r>
            <a:r>
              <a:rPr sz="1800" spc="0" dirty="0">
                <a:latin typeface="Arial"/>
                <a:cs typeface="Arial"/>
              </a:rPr>
              <a:t>d</a:t>
            </a:r>
            <a:r>
              <a:rPr sz="1800" spc="-10" dirty="0">
                <a:latin typeface="Arial"/>
                <a:cs typeface="Arial"/>
              </a:rPr>
              <a:t>i</a:t>
            </a:r>
            <a:r>
              <a:rPr sz="1800" spc="0" dirty="0">
                <a:latin typeface="Arial"/>
                <a:cs typeface="Arial"/>
              </a:rPr>
              <a:t>sp</a:t>
            </a:r>
            <a:r>
              <a:rPr sz="1800" spc="-10" dirty="0">
                <a:latin typeface="Arial"/>
                <a:cs typeface="Arial"/>
              </a:rPr>
              <a:t>l</a:t>
            </a:r>
            <a:r>
              <a:rPr sz="1800" spc="0" dirty="0">
                <a:latin typeface="Arial"/>
                <a:cs typeface="Arial"/>
              </a:rPr>
              <a:t>ay</a:t>
            </a:r>
            <a:r>
              <a:rPr sz="1800" spc="5" dirty="0">
                <a:latin typeface="Arial"/>
                <a:cs typeface="Arial"/>
              </a:rPr>
              <a:t> </a:t>
            </a:r>
            <a:r>
              <a:rPr sz="1800" spc="-35" dirty="0">
                <a:latin typeface="Arial"/>
                <a:cs typeface="Arial"/>
              </a:rPr>
              <a:t>W</a:t>
            </a:r>
            <a:r>
              <a:rPr sz="1800" spc="0" dirty="0">
                <a:latin typeface="Arial"/>
                <a:cs typeface="Arial"/>
              </a:rPr>
              <a:t>orkf</a:t>
            </a:r>
            <a:r>
              <a:rPr sz="1800" spc="-10" dirty="0">
                <a:latin typeface="Arial"/>
                <a:cs typeface="Arial"/>
              </a:rPr>
              <a:t>o</a:t>
            </a:r>
            <a:r>
              <a:rPr sz="1800" spc="0" dirty="0">
                <a:latin typeface="Arial"/>
                <a:cs typeface="Arial"/>
              </a:rPr>
              <a:t>rce C</a:t>
            </a:r>
            <a:r>
              <a:rPr sz="1800" spc="-10" dirty="0">
                <a:latin typeface="Arial"/>
                <a:cs typeface="Arial"/>
              </a:rPr>
              <a:t>o</a:t>
            </a:r>
            <a:r>
              <a:rPr sz="1800" spc="0" dirty="0">
                <a:latin typeface="Arial"/>
                <a:cs typeface="Arial"/>
              </a:rPr>
              <a:t>mp</a:t>
            </a:r>
            <a:r>
              <a:rPr sz="1800" spc="-10" dirty="0">
                <a:latin typeface="Arial"/>
                <a:cs typeface="Arial"/>
              </a:rPr>
              <a:t>o</a:t>
            </a:r>
            <a:r>
              <a:rPr sz="1800" spc="0" dirty="0">
                <a:latin typeface="Arial"/>
                <a:cs typeface="Arial"/>
              </a:rPr>
              <a:t>n</a:t>
            </a:r>
            <a:r>
              <a:rPr sz="1800" spc="-10" dirty="0">
                <a:latin typeface="Arial"/>
                <a:cs typeface="Arial"/>
              </a:rPr>
              <a:t>e</a:t>
            </a:r>
            <a:r>
              <a:rPr sz="1800" spc="0" dirty="0">
                <a:latin typeface="Arial"/>
                <a:cs typeface="Arial"/>
              </a:rPr>
              <a:t>nts</a:t>
            </a:r>
            <a:r>
              <a:rPr sz="1800" spc="25" dirty="0">
                <a:latin typeface="Arial"/>
                <a:cs typeface="Arial"/>
              </a:rPr>
              <a:t> </a:t>
            </a:r>
            <a:r>
              <a:rPr sz="1800" spc="10" dirty="0">
                <a:latin typeface="Arial"/>
                <a:cs typeface="Arial"/>
              </a:rPr>
              <a:t>(</a:t>
            </a:r>
            <a:r>
              <a:rPr sz="1800" spc="-5" dirty="0">
                <a:solidFill>
                  <a:srgbClr val="FF0000"/>
                </a:solidFill>
                <a:latin typeface="Arial"/>
                <a:cs typeface="Arial"/>
              </a:rPr>
              <a:t>1</a:t>
            </a:r>
            <a:r>
              <a:rPr sz="1800" spc="0" dirty="0">
                <a:latin typeface="Arial"/>
                <a:cs typeface="Arial"/>
              </a:rPr>
              <a:t>) When</a:t>
            </a:r>
            <a:r>
              <a:rPr sz="1800" spc="-10" dirty="0">
                <a:latin typeface="Arial"/>
                <a:cs typeface="Arial"/>
              </a:rPr>
              <a:t> </a:t>
            </a:r>
            <a:r>
              <a:rPr sz="1800" spc="0" dirty="0">
                <a:latin typeface="Arial"/>
                <a:cs typeface="Arial"/>
              </a:rPr>
              <a:t>in</a:t>
            </a:r>
            <a:r>
              <a:rPr sz="1800" spc="5" dirty="0">
                <a:latin typeface="Arial"/>
                <a:cs typeface="Arial"/>
              </a:rPr>
              <a:t> </a:t>
            </a:r>
            <a:r>
              <a:rPr sz="1800" spc="-35" dirty="0">
                <a:latin typeface="Arial"/>
                <a:cs typeface="Arial"/>
              </a:rPr>
              <a:t>W</a:t>
            </a:r>
            <a:r>
              <a:rPr sz="1800" spc="0" dirty="0">
                <a:latin typeface="Arial"/>
                <a:cs typeface="Arial"/>
              </a:rPr>
              <a:t>orkf</a:t>
            </a:r>
            <a:r>
              <a:rPr sz="1800" spc="-10" dirty="0">
                <a:latin typeface="Arial"/>
                <a:cs typeface="Arial"/>
              </a:rPr>
              <a:t>o</a:t>
            </a:r>
            <a:r>
              <a:rPr sz="1800" spc="0" dirty="0">
                <a:latin typeface="Arial"/>
                <a:cs typeface="Arial"/>
              </a:rPr>
              <a:t>rce C</a:t>
            </a:r>
            <a:r>
              <a:rPr sz="1800" spc="-10" dirty="0">
                <a:latin typeface="Arial"/>
                <a:cs typeface="Arial"/>
              </a:rPr>
              <a:t>o</a:t>
            </a:r>
            <a:r>
              <a:rPr sz="1800" spc="0" dirty="0">
                <a:latin typeface="Arial"/>
                <a:cs typeface="Arial"/>
              </a:rPr>
              <a:t>mp</a:t>
            </a:r>
            <a:r>
              <a:rPr sz="1800" spc="-10" dirty="0">
                <a:latin typeface="Arial"/>
                <a:cs typeface="Arial"/>
              </a:rPr>
              <a:t>o</a:t>
            </a:r>
            <a:r>
              <a:rPr sz="1800" spc="0" dirty="0">
                <a:latin typeface="Arial"/>
                <a:cs typeface="Arial"/>
              </a:rPr>
              <a:t>n</a:t>
            </a:r>
            <a:r>
              <a:rPr sz="1800" spc="-10" dirty="0">
                <a:latin typeface="Arial"/>
                <a:cs typeface="Arial"/>
              </a:rPr>
              <a:t>e</a:t>
            </a:r>
            <a:r>
              <a:rPr sz="1800" spc="0" dirty="0">
                <a:latin typeface="Arial"/>
                <a:cs typeface="Arial"/>
              </a:rPr>
              <a:t>nts:</a:t>
            </a:r>
            <a:endParaRPr sz="1800" dirty="0">
              <a:latin typeface="Arial"/>
              <a:cs typeface="Arial"/>
            </a:endParaRPr>
          </a:p>
        </p:txBody>
      </p:sp>
      <p:sp>
        <p:nvSpPr>
          <p:cNvPr id="8" name="object 8"/>
          <p:cNvSpPr txBox="1"/>
          <p:nvPr/>
        </p:nvSpPr>
        <p:spPr>
          <a:xfrm>
            <a:off x="548609" y="5551377"/>
            <a:ext cx="4585335" cy="559435"/>
          </a:xfrm>
          <a:prstGeom prst="rect">
            <a:avLst/>
          </a:prstGeom>
        </p:spPr>
        <p:txBody>
          <a:bodyPr vert="horz" wrap="square" lIns="0" tIns="0" rIns="0" bIns="0" rtlCol="0">
            <a:noAutofit/>
          </a:bodyPr>
          <a:lstStyle/>
          <a:p>
            <a:pPr marL="355600" marR="12700" indent="-342900">
              <a:lnSpc>
                <a:spcPct val="100000"/>
              </a:lnSpc>
              <a:tabLst>
                <a:tab pos="354965" algn="l"/>
              </a:tabLst>
            </a:pPr>
            <a:r>
              <a:rPr lang="en-US" sz="1800" spc="-5" dirty="0">
                <a:latin typeface="Arial"/>
                <a:cs typeface="Arial"/>
              </a:rPr>
              <a:t>2</a:t>
            </a:r>
            <a:r>
              <a:rPr sz="1800" spc="0" dirty="0">
                <a:latin typeface="Arial"/>
                <a:cs typeface="Arial"/>
              </a:rPr>
              <a:t>.	Sel</a:t>
            </a:r>
            <a:r>
              <a:rPr sz="1800" spc="-10" dirty="0">
                <a:latin typeface="Arial"/>
                <a:cs typeface="Arial"/>
              </a:rPr>
              <a:t>e</a:t>
            </a:r>
            <a:r>
              <a:rPr sz="1800" spc="0" dirty="0">
                <a:latin typeface="Arial"/>
                <a:cs typeface="Arial"/>
              </a:rPr>
              <a:t>ct</a:t>
            </a:r>
            <a:r>
              <a:rPr sz="1800" spc="5" dirty="0">
                <a:latin typeface="Arial"/>
                <a:cs typeface="Arial"/>
              </a:rPr>
              <a:t> </a:t>
            </a:r>
            <a:r>
              <a:rPr sz="1800" spc="0" dirty="0">
                <a:latin typeface="Arial"/>
                <a:cs typeface="Arial"/>
              </a:rPr>
              <a:t>He</a:t>
            </a:r>
            <a:r>
              <a:rPr sz="1800" spc="-10" dirty="0">
                <a:latin typeface="Arial"/>
                <a:cs typeface="Arial"/>
              </a:rPr>
              <a:t>a</a:t>
            </a:r>
            <a:r>
              <a:rPr sz="1800" spc="0" dirty="0">
                <a:latin typeface="Arial"/>
                <a:cs typeface="Arial"/>
              </a:rPr>
              <a:t>dco</a:t>
            </a:r>
            <a:r>
              <a:rPr sz="1800" spc="-10" dirty="0">
                <a:latin typeface="Arial"/>
                <a:cs typeface="Arial"/>
              </a:rPr>
              <a:t>u</a:t>
            </a:r>
            <a:r>
              <a:rPr sz="1800" spc="0" dirty="0">
                <a:latin typeface="Arial"/>
                <a:cs typeface="Arial"/>
              </a:rPr>
              <a:t>nt,</a:t>
            </a:r>
            <a:r>
              <a:rPr sz="1800" spc="30" dirty="0">
                <a:latin typeface="Arial"/>
                <a:cs typeface="Arial"/>
              </a:rPr>
              <a:t> </a:t>
            </a:r>
            <a:r>
              <a:rPr sz="1800" spc="5" dirty="0">
                <a:latin typeface="Arial"/>
                <a:cs typeface="Arial"/>
              </a:rPr>
              <a:t>F</a:t>
            </a:r>
            <a:r>
              <a:rPr sz="1800" spc="15" dirty="0">
                <a:latin typeface="Arial"/>
                <a:cs typeface="Arial"/>
              </a:rPr>
              <a:t>T</a:t>
            </a:r>
            <a:r>
              <a:rPr sz="1800" spc="0" dirty="0">
                <a:latin typeface="Arial"/>
                <a:cs typeface="Arial"/>
              </a:rPr>
              <a:t>E</a:t>
            </a:r>
            <a:r>
              <a:rPr sz="1800" spc="-40" dirty="0">
                <a:latin typeface="Arial"/>
                <a:cs typeface="Arial"/>
              </a:rPr>
              <a:t> </a:t>
            </a:r>
            <a:r>
              <a:rPr sz="1800" spc="-5" dirty="0">
                <a:latin typeface="Arial"/>
                <a:cs typeface="Arial"/>
              </a:rPr>
              <a:t>an</a:t>
            </a:r>
            <a:r>
              <a:rPr sz="1800" spc="0" dirty="0">
                <a:latin typeface="Arial"/>
                <a:cs typeface="Arial"/>
              </a:rPr>
              <a:t>d</a:t>
            </a:r>
            <a:r>
              <a:rPr sz="1800" spc="-100" dirty="0">
                <a:latin typeface="Arial"/>
                <a:cs typeface="Arial"/>
              </a:rPr>
              <a:t> </a:t>
            </a:r>
            <a:r>
              <a:rPr sz="1800" spc="0" dirty="0">
                <a:latin typeface="Arial"/>
                <a:cs typeface="Arial"/>
              </a:rPr>
              <a:t>Amo</a:t>
            </a:r>
            <a:r>
              <a:rPr sz="1800" spc="-10" dirty="0">
                <a:latin typeface="Arial"/>
                <a:cs typeface="Arial"/>
              </a:rPr>
              <a:t>u</a:t>
            </a:r>
            <a:r>
              <a:rPr sz="1800" spc="0" dirty="0">
                <a:latin typeface="Arial"/>
                <a:cs typeface="Arial"/>
              </a:rPr>
              <a:t>nt, th</a:t>
            </a:r>
            <a:r>
              <a:rPr sz="1800" spc="-10" dirty="0">
                <a:latin typeface="Arial"/>
                <a:cs typeface="Arial"/>
              </a:rPr>
              <a:t>e</a:t>
            </a:r>
            <a:r>
              <a:rPr sz="1800" spc="0" dirty="0">
                <a:latin typeface="Arial"/>
                <a:cs typeface="Arial"/>
              </a:rPr>
              <a:t>n Cl</a:t>
            </a:r>
            <a:r>
              <a:rPr sz="1800" spc="-10" dirty="0">
                <a:latin typeface="Arial"/>
                <a:cs typeface="Arial"/>
              </a:rPr>
              <a:t>i</a:t>
            </a:r>
            <a:r>
              <a:rPr sz="1800" spc="0" dirty="0">
                <a:latin typeface="Arial"/>
                <a:cs typeface="Arial"/>
              </a:rPr>
              <a:t>ck</a:t>
            </a:r>
            <a:r>
              <a:rPr sz="1800" spc="15" dirty="0">
                <a:latin typeface="Arial"/>
                <a:cs typeface="Arial"/>
              </a:rPr>
              <a:t> </a:t>
            </a:r>
            <a:r>
              <a:rPr sz="1800" spc="0" dirty="0">
                <a:latin typeface="Arial"/>
                <a:cs typeface="Arial"/>
              </a:rPr>
              <a:t>OK</a:t>
            </a:r>
            <a:r>
              <a:rPr sz="1800" spc="-10" dirty="0">
                <a:latin typeface="Arial"/>
                <a:cs typeface="Arial"/>
              </a:rPr>
              <a:t> </a:t>
            </a:r>
            <a:r>
              <a:rPr sz="1800" spc="0" dirty="0">
                <a:latin typeface="Arial"/>
                <a:cs typeface="Arial"/>
              </a:rPr>
              <a:t>(</a:t>
            </a:r>
            <a:r>
              <a:rPr lang="en-US" sz="1800" spc="-5" dirty="0">
                <a:solidFill>
                  <a:srgbClr val="FF0000"/>
                </a:solidFill>
                <a:latin typeface="Arial"/>
                <a:cs typeface="Arial"/>
              </a:rPr>
              <a:t>2</a:t>
            </a:r>
            <a:r>
              <a:rPr sz="1800" spc="0" dirty="0">
                <a:latin typeface="Arial"/>
                <a:cs typeface="Arial"/>
              </a:rPr>
              <a:t>)</a:t>
            </a:r>
            <a:endParaRPr sz="1800" dirty="0">
              <a:latin typeface="Arial"/>
              <a:cs typeface="Arial"/>
            </a:endParaRPr>
          </a:p>
        </p:txBody>
      </p:sp>
      <p:sp>
        <p:nvSpPr>
          <p:cNvPr id="9" name="object 9"/>
          <p:cNvSpPr/>
          <p:nvPr/>
        </p:nvSpPr>
        <p:spPr>
          <a:xfrm>
            <a:off x="5334000" y="2634995"/>
            <a:ext cx="3095244" cy="3689604"/>
          </a:xfrm>
          <a:prstGeom prst="rect">
            <a:avLst/>
          </a:prstGeom>
          <a:blipFill>
            <a:blip r:embed="rId3" cstate="print"/>
            <a:stretch>
              <a:fillRect/>
            </a:stretch>
          </a:blipFill>
        </p:spPr>
        <p:txBody>
          <a:bodyPr wrap="square" lIns="0" tIns="0" rIns="0" bIns="0" rtlCol="0">
            <a:noAutofit/>
          </a:bodyPr>
          <a:lstStyle/>
          <a:p>
            <a:endParaRPr/>
          </a:p>
        </p:txBody>
      </p:sp>
      <p:sp>
        <p:nvSpPr>
          <p:cNvPr id="10" name="object 10"/>
          <p:cNvSpPr/>
          <p:nvPr/>
        </p:nvSpPr>
        <p:spPr>
          <a:xfrm>
            <a:off x="7734300" y="3733800"/>
            <a:ext cx="495300" cy="381000"/>
          </a:xfrm>
          <a:custGeom>
            <a:avLst/>
            <a:gdLst/>
            <a:ahLst/>
            <a:cxnLst/>
            <a:rect l="l" t="t" r="r" b="b"/>
            <a:pathLst>
              <a:path w="495300" h="381000">
                <a:moveTo>
                  <a:pt x="247650" y="0"/>
                </a:moveTo>
                <a:lnTo>
                  <a:pt x="207478" y="2494"/>
                </a:lnTo>
                <a:lnTo>
                  <a:pt x="169371" y="9717"/>
                </a:lnTo>
                <a:lnTo>
                  <a:pt x="117196" y="28554"/>
                </a:lnTo>
                <a:lnTo>
                  <a:pt x="72532" y="55816"/>
                </a:lnTo>
                <a:lnTo>
                  <a:pt x="37102" y="90176"/>
                </a:lnTo>
                <a:lnTo>
                  <a:pt x="12624" y="130308"/>
                </a:lnTo>
                <a:lnTo>
                  <a:pt x="820" y="174883"/>
                </a:lnTo>
                <a:lnTo>
                  <a:pt x="0" y="190500"/>
                </a:lnTo>
                <a:lnTo>
                  <a:pt x="820" y="206116"/>
                </a:lnTo>
                <a:lnTo>
                  <a:pt x="12624" y="250691"/>
                </a:lnTo>
                <a:lnTo>
                  <a:pt x="37102" y="290823"/>
                </a:lnTo>
                <a:lnTo>
                  <a:pt x="72532" y="325183"/>
                </a:lnTo>
                <a:lnTo>
                  <a:pt x="117196" y="352445"/>
                </a:lnTo>
                <a:lnTo>
                  <a:pt x="169371" y="371282"/>
                </a:lnTo>
                <a:lnTo>
                  <a:pt x="207478" y="378505"/>
                </a:lnTo>
                <a:lnTo>
                  <a:pt x="247650" y="381000"/>
                </a:lnTo>
                <a:lnTo>
                  <a:pt x="267961" y="380368"/>
                </a:lnTo>
                <a:lnTo>
                  <a:pt x="307165" y="375460"/>
                </a:lnTo>
                <a:lnTo>
                  <a:pt x="361461" y="359726"/>
                </a:lnTo>
                <a:lnTo>
                  <a:pt x="408820" y="335125"/>
                </a:lnTo>
                <a:lnTo>
                  <a:pt x="447519" y="302983"/>
                </a:lnTo>
                <a:lnTo>
                  <a:pt x="475839" y="264628"/>
                </a:lnTo>
                <a:lnTo>
                  <a:pt x="492058" y="221386"/>
                </a:lnTo>
                <a:lnTo>
                  <a:pt x="495300" y="190500"/>
                </a:lnTo>
                <a:lnTo>
                  <a:pt x="494479" y="174883"/>
                </a:lnTo>
                <a:lnTo>
                  <a:pt x="482675" y="130308"/>
                </a:lnTo>
                <a:lnTo>
                  <a:pt x="458197" y="90176"/>
                </a:lnTo>
                <a:lnTo>
                  <a:pt x="422767" y="55816"/>
                </a:lnTo>
                <a:lnTo>
                  <a:pt x="378103" y="28554"/>
                </a:lnTo>
                <a:lnTo>
                  <a:pt x="325928" y="9717"/>
                </a:lnTo>
                <a:lnTo>
                  <a:pt x="287821" y="2494"/>
                </a:lnTo>
                <a:lnTo>
                  <a:pt x="247650" y="0"/>
                </a:lnTo>
                <a:close/>
              </a:path>
            </a:pathLst>
          </a:custGeom>
          <a:solidFill>
            <a:srgbClr val="FF0000"/>
          </a:solidFill>
        </p:spPr>
        <p:txBody>
          <a:bodyPr wrap="square" lIns="0" tIns="0" rIns="0" bIns="0" rtlCol="0">
            <a:noAutofit/>
          </a:bodyPr>
          <a:lstStyle/>
          <a:p>
            <a:endParaRPr/>
          </a:p>
        </p:txBody>
      </p:sp>
      <p:sp>
        <p:nvSpPr>
          <p:cNvPr id="11" name="object 11"/>
          <p:cNvSpPr txBox="1"/>
          <p:nvPr/>
        </p:nvSpPr>
        <p:spPr>
          <a:xfrm>
            <a:off x="7886827" y="3781932"/>
            <a:ext cx="153035" cy="285115"/>
          </a:xfrm>
          <a:prstGeom prst="rect">
            <a:avLst/>
          </a:prstGeom>
        </p:spPr>
        <p:txBody>
          <a:bodyPr vert="horz" wrap="square" lIns="0" tIns="0" rIns="0" bIns="0" rtlCol="0">
            <a:noAutofit/>
          </a:bodyPr>
          <a:lstStyle/>
          <a:p>
            <a:pPr marL="12700">
              <a:lnSpc>
                <a:spcPct val="100000"/>
              </a:lnSpc>
            </a:pPr>
            <a:r>
              <a:rPr lang="en-US" sz="1800" dirty="0">
                <a:solidFill>
                  <a:srgbClr val="FFFFFF"/>
                </a:solidFill>
                <a:latin typeface="Arial"/>
                <a:cs typeface="Arial"/>
              </a:rPr>
              <a:t>2</a:t>
            </a:r>
            <a:endParaRPr sz="1800" dirty="0">
              <a:latin typeface="Arial"/>
              <a:cs typeface="Arial"/>
            </a:endParaRPr>
          </a:p>
        </p:txBody>
      </p:sp>
      <p:sp>
        <p:nvSpPr>
          <p:cNvPr id="12" name="object 12"/>
          <p:cNvSpPr/>
          <p:nvPr/>
        </p:nvSpPr>
        <p:spPr>
          <a:xfrm>
            <a:off x="7468361" y="4420361"/>
            <a:ext cx="1485900" cy="609600"/>
          </a:xfrm>
          <a:custGeom>
            <a:avLst/>
            <a:gdLst/>
            <a:ahLst/>
            <a:cxnLst/>
            <a:rect l="l" t="t" r="r" b="b"/>
            <a:pathLst>
              <a:path w="1485900" h="609600">
                <a:moveTo>
                  <a:pt x="1384300" y="0"/>
                </a:moveTo>
                <a:lnTo>
                  <a:pt x="96955" y="104"/>
                </a:lnTo>
                <a:lnTo>
                  <a:pt x="55896" y="10826"/>
                </a:lnTo>
                <a:lnTo>
                  <a:pt x="23636" y="36430"/>
                </a:lnTo>
                <a:lnTo>
                  <a:pt x="4070" y="73022"/>
                </a:lnTo>
                <a:lnTo>
                  <a:pt x="0" y="101600"/>
                </a:lnTo>
                <a:lnTo>
                  <a:pt x="104" y="512644"/>
                </a:lnTo>
                <a:lnTo>
                  <a:pt x="10826" y="553703"/>
                </a:lnTo>
                <a:lnTo>
                  <a:pt x="36430" y="585963"/>
                </a:lnTo>
                <a:lnTo>
                  <a:pt x="73022" y="605529"/>
                </a:lnTo>
                <a:lnTo>
                  <a:pt x="101600" y="609600"/>
                </a:lnTo>
                <a:lnTo>
                  <a:pt x="1388944" y="609495"/>
                </a:lnTo>
                <a:lnTo>
                  <a:pt x="1430003" y="598773"/>
                </a:lnTo>
                <a:lnTo>
                  <a:pt x="1462263" y="573169"/>
                </a:lnTo>
                <a:lnTo>
                  <a:pt x="1481829" y="536577"/>
                </a:lnTo>
                <a:lnTo>
                  <a:pt x="1485900" y="508000"/>
                </a:lnTo>
                <a:lnTo>
                  <a:pt x="1485795" y="96955"/>
                </a:lnTo>
                <a:lnTo>
                  <a:pt x="1475073" y="55896"/>
                </a:lnTo>
                <a:lnTo>
                  <a:pt x="1449469" y="23636"/>
                </a:lnTo>
                <a:lnTo>
                  <a:pt x="1412877" y="4070"/>
                </a:lnTo>
                <a:lnTo>
                  <a:pt x="1384300" y="0"/>
                </a:lnTo>
                <a:close/>
              </a:path>
            </a:pathLst>
          </a:custGeom>
          <a:solidFill>
            <a:srgbClr val="FFC000"/>
          </a:solidFill>
        </p:spPr>
        <p:txBody>
          <a:bodyPr wrap="square" lIns="0" tIns="0" rIns="0" bIns="0" rtlCol="0">
            <a:noAutofit/>
          </a:bodyPr>
          <a:lstStyle/>
          <a:p>
            <a:endParaRPr/>
          </a:p>
        </p:txBody>
      </p:sp>
      <p:sp>
        <p:nvSpPr>
          <p:cNvPr id="13" name="object 13"/>
          <p:cNvSpPr/>
          <p:nvPr/>
        </p:nvSpPr>
        <p:spPr>
          <a:xfrm>
            <a:off x="7468361" y="4420361"/>
            <a:ext cx="1485900" cy="609600"/>
          </a:xfrm>
          <a:custGeom>
            <a:avLst/>
            <a:gdLst/>
            <a:ahLst/>
            <a:cxnLst/>
            <a:rect l="l" t="t" r="r" b="b"/>
            <a:pathLst>
              <a:path w="1485900" h="609600">
                <a:moveTo>
                  <a:pt x="0" y="101600"/>
                </a:moveTo>
                <a:lnTo>
                  <a:pt x="8941" y="59844"/>
                </a:lnTo>
                <a:lnTo>
                  <a:pt x="33171" y="26482"/>
                </a:lnTo>
                <a:lnTo>
                  <a:pt x="68797" y="5406"/>
                </a:lnTo>
                <a:lnTo>
                  <a:pt x="1384300" y="0"/>
                </a:lnTo>
                <a:lnTo>
                  <a:pt x="1398910" y="1041"/>
                </a:lnTo>
                <a:lnTo>
                  <a:pt x="1438300" y="15511"/>
                </a:lnTo>
                <a:lnTo>
                  <a:pt x="1467999" y="43972"/>
                </a:lnTo>
                <a:lnTo>
                  <a:pt x="1484115" y="82531"/>
                </a:lnTo>
                <a:lnTo>
                  <a:pt x="1485900" y="508000"/>
                </a:lnTo>
                <a:lnTo>
                  <a:pt x="1484858" y="522610"/>
                </a:lnTo>
                <a:lnTo>
                  <a:pt x="1470388" y="562000"/>
                </a:lnTo>
                <a:lnTo>
                  <a:pt x="1441927" y="591699"/>
                </a:lnTo>
                <a:lnTo>
                  <a:pt x="1403368" y="607815"/>
                </a:lnTo>
                <a:lnTo>
                  <a:pt x="101600" y="609600"/>
                </a:lnTo>
                <a:lnTo>
                  <a:pt x="86989" y="608558"/>
                </a:lnTo>
                <a:lnTo>
                  <a:pt x="47599" y="594088"/>
                </a:lnTo>
                <a:lnTo>
                  <a:pt x="17900" y="565627"/>
                </a:lnTo>
                <a:lnTo>
                  <a:pt x="1784" y="527068"/>
                </a:lnTo>
                <a:lnTo>
                  <a:pt x="0" y="101600"/>
                </a:lnTo>
                <a:close/>
              </a:path>
            </a:pathLst>
          </a:custGeom>
          <a:ln w="28956">
            <a:solidFill>
              <a:srgbClr val="000000"/>
            </a:solidFill>
          </a:ln>
        </p:spPr>
        <p:txBody>
          <a:bodyPr wrap="square" lIns="0" tIns="0" rIns="0" bIns="0" rtlCol="0">
            <a:noAutofit/>
          </a:bodyPr>
          <a:lstStyle/>
          <a:p>
            <a:endParaRPr/>
          </a:p>
        </p:txBody>
      </p:sp>
      <p:sp>
        <p:nvSpPr>
          <p:cNvPr id="14" name="object 14"/>
          <p:cNvSpPr txBox="1"/>
          <p:nvPr/>
        </p:nvSpPr>
        <p:spPr>
          <a:xfrm>
            <a:off x="7577455" y="4470145"/>
            <a:ext cx="1167765" cy="514350"/>
          </a:xfrm>
          <a:prstGeom prst="rect">
            <a:avLst/>
          </a:prstGeom>
        </p:spPr>
        <p:txBody>
          <a:bodyPr vert="horz" wrap="square" lIns="0" tIns="0" rIns="0" bIns="0" rtlCol="0">
            <a:noAutofit/>
          </a:bodyPr>
          <a:lstStyle/>
          <a:p>
            <a:pPr marL="12700" marR="12700">
              <a:lnSpc>
                <a:spcPct val="100000"/>
              </a:lnSpc>
            </a:pPr>
            <a:r>
              <a:rPr sz="1100" spc="-5" dirty="0">
                <a:latin typeface="Arial"/>
                <a:cs typeface="Arial"/>
              </a:rPr>
              <a:t>S</a:t>
            </a:r>
            <a:r>
              <a:rPr sz="1100" spc="0" dirty="0">
                <a:latin typeface="Arial"/>
                <a:cs typeface="Arial"/>
              </a:rPr>
              <a:t>e</a:t>
            </a:r>
            <a:r>
              <a:rPr sz="1100" spc="-10" dirty="0">
                <a:latin typeface="Arial"/>
                <a:cs typeface="Arial"/>
              </a:rPr>
              <a:t>l</a:t>
            </a:r>
            <a:r>
              <a:rPr sz="1100" spc="0" dirty="0">
                <a:latin typeface="Arial"/>
                <a:cs typeface="Arial"/>
              </a:rPr>
              <a:t>ect</a:t>
            </a:r>
            <a:r>
              <a:rPr sz="1100" spc="-5" dirty="0">
                <a:latin typeface="Arial"/>
                <a:cs typeface="Arial"/>
              </a:rPr>
              <a:t> </a:t>
            </a:r>
            <a:r>
              <a:rPr sz="1100" spc="-10" dirty="0">
                <a:latin typeface="Arial"/>
                <a:cs typeface="Arial"/>
              </a:rPr>
              <a:t>H</a:t>
            </a:r>
            <a:r>
              <a:rPr sz="1100" spc="0" dirty="0">
                <a:latin typeface="Arial"/>
                <a:cs typeface="Arial"/>
              </a:rPr>
              <a:t>e</a:t>
            </a:r>
            <a:r>
              <a:rPr sz="1100" spc="-5" dirty="0">
                <a:latin typeface="Arial"/>
                <a:cs typeface="Arial"/>
              </a:rPr>
              <a:t>a</a:t>
            </a:r>
            <a:r>
              <a:rPr sz="1100" spc="0" dirty="0">
                <a:latin typeface="Arial"/>
                <a:cs typeface="Arial"/>
              </a:rPr>
              <a:t>dc</a:t>
            </a:r>
            <a:r>
              <a:rPr sz="1100" spc="-5" dirty="0">
                <a:latin typeface="Arial"/>
                <a:cs typeface="Arial"/>
              </a:rPr>
              <a:t>o</a:t>
            </a:r>
            <a:r>
              <a:rPr sz="1100" spc="0" dirty="0">
                <a:latin typeface="Arial"/>
                <a:cs typeface="Arial"/>
              </a:rPr>
              <a:t>u</a:t>
            </a:r>
            <a:r>
              <a:rPr sz="1100" spc="-5" dirty="0">
                <a:latin typeface="Arial"/>
                <a:cs typeface="Arial"/>
              </a:rPr>
              <a:t>n</a:t>
            </a:r>
            <a:r>
              <a:rPr sz="1100" spc="0" dirty="0">
                <a:latin typeface="Arial"/>
                <a:cs typeface="Arial"/>
              </a:rPr>
              <a:t>t, F</a:t>
            </a:r>
            <a:r>
              <a:rPr sz="1100" spc="5" dirty="0">
                <a:latin typeface="Arial"/>
                <a:cs typeface="Arial"/>
              </a:rPr>
              <a:t>T</a:t>
            </a:r>
            <a:r>
              <a:rPr sz="1100" spc="0" dirty="0">
                <a:latin typeface="Arial"/>
                <a:cs typeface="Arial"/>
              </a:rPr>
              <a:t>E</a:t>
            </a:r>
            <a:r>
              <a:rPr sz="1100" spc="-10" dirty="0">
                <a:latin typeface="Arial"/>
                <a:cs typeface="Arial"/>
              </a:rPr>
              <a:t> </a:t>
            </a:r>
            <a:r>
              <a:rPr sz="1100" spc="0" dirty="0">
                <a:latin typeface="Arial"/>
                <a:cs typeface="Arial"/>
              </a:rPr>
              <a:t>a</a:t>
            </a:r>
            <a:r>
              <a:rPr sz="1100" spc="-5" dirty="0">
                <a:latin typeface="Arial"/>
                <a:cs typeface="Arial"/>
              </a:rPr>
              <a:t>n</a:t>
            </a:r>
            <a:r>
              <a:rPr sz="1100" spc="0" dirty="0">
                <a:latin typeface="Arial"/>
                <a:cs typeface="Arial"/>
              </a:rPr>
              <a:t>d</a:t>
            </a:r>
            <a:r>
              <a:rPr sz="1100" spc="-10" dirty="0">
                <a:latin typeface="Arial"/>
                <a:cs typeface="Arial"/>
              </a:rPr>
              <a:t> </a:t>
            </a:r>
            <a:r>
              <a:rPr sz="1100" spc="-5" dirty="0">
                <a:latin typeface="Arial"/>
                <a:cs typeface="Arial"/>
              </a:rPr>
              <a:t>A</a:t>
            </a:r>
            <a:r>
              <a:rPr sz="1100" spc="0" dirty="0">
                <a:latin typeface="Arial"/>
                <a:cs typeface="Arial"/>
              </a:rPr>
              <a:t>mo</a:t>
            </a:r>
            <a:r>
              <a:rPr sz="1100" spc="-5" dirty="0">
                <a:latin typeface="Arial"/>
                <a:cs typeface="Arial"/>
              </a:rPr>
              <a:t>u</a:t>
            </a:r>
            <a:r>
              <a:rPr sz="1100" spc="0" dirty="0">
                <a:latin typeface="Arial"/>
                <a:cs typeface="Arial"/>
              </a:rPr>
              <a:t>nt, th</a:t>
            </a:r>
            <a:r>
              <a:rPr sz="1100" spc="-5" dirty="0">
                <a:latin typeface="Arial"/>
                <a:cs typeface="Arial"/>
              </a:rPr>
              <a:t>e</a:t>
            </a:r>
            <a:r>
              <a:rPr sz="1100" spc="0" dirty="0">
                <a:latin typeface="Arial"/>
                <a:cs typeface="Arial"/>
              </a:rPr>
              <a:t>n</a:t>
            </a:r>
            <a:r>
              <a:rPr sz="1100" spc="-20" dirty="0">
                <a:latin typeface="Arial"/>
                <a:cs typeface="Arial"/>
              </a:rPr>
              <a:t> </a:t>
            </a:r>
            <a:r>
              <a:rPr sz="1100" spc="-10" dirty="0">
                <a:latin typeface="Arial"/>
                <a:cs typeface="Arial"/>
              </a:rPr>
              <a:t>Cli</a:t>
            </a:r>
            <a:r>
              <a:rPr sz="1100" spc="0" dirty="0">
                <a:latin typeface="Arial"/>
                <a:cs typeface="Arial"/>
              </a:rPr>
              <a:t>ck</a:t>
            </a:r>
            <a:r>
              <a:rPr sz="1100" spc="15" dirty="0">
                <a:latin typeface="Arial"/>
                <a:cs typeface="Arial"/>
              </a:rPr>
              <a:t> </a:t>
            </a:r>
            <a:r>
              <a:rPr sz="1100" spc="0" dirty="0">
                <a:latin typeface="Arial"/>
                <a:cs typeface="Arial"/>
              </a:rPr>
              <a:t>OK</a:t>
            </a:r>
            <a:endParaRPr sz="1100">
              <a:latin typeface="Arial"/>
              <a:cs typeface="Arial"/>
            </a:endParaRPr>
          </a:p>
        </p:txBody>
      </p:sp>
      <p:sp>
        <p:nvSpPr>
          <p:cNvPr id="15" name="object 15"/>
          <p:cNvSpPr/>
          <p:nvPr/>
        </p:nvSpPr>
        <p:spPr>
          <a:xfrm>
            <a:off x="6622415" y="3822319"/>
            <a:ext cx="1119631" cy="226822"/>
          </a:xfrm>
          <a:custGeom>
            <a:avLst/>
            <a:gdLst/>
            <a:ahLst/>
            <a:cxnLst/>
            <a:rect l="l" t="t" r="r" b="b"/>
            <a:pathLst>
              <a:path w="1119631" h="226822">
                <a:moveTo>
                  <a:pt x="104393" y="93725"/>
                </a:moveTo>
                <a:lnTo>
                  <a:pt x="98170" y="98805"/>
                </a:lnTo>
                <a:lnTo>
                  <a:pt x="0" y="176910"/>
                </a:lnTo>
                <a:lnTo>
                  <a:pt x="116331" y="223773"/>
                </a:lnTo>
                <a:lnTo>
                  <a:pt x="123698" y="226821"/>
                </a:lnTo>
                <a:lnTo>
                  <a:pt x="132206" y="223265"/>
                </a:lnTo>
                <a:lnTo>
                  <a:pt x="135127" y="215772"/>
                </a:lnTo>
                <a:lnTo>
                  <a:pt x="138175" y="208406"/>
                </a:lnTo>
                <a:lnTo>
                  <a:pt x="134619" y="199897"/>
                </a:lnTo>
                <a:lnTo>
                  <a:pt x="127126" y="196976"/>
                </a:lnTo>
                <a:lnTo>
                  <a:pt x="102645" y="187070"/>
                </a:lnTo>
                <a:lnTo>
                  <a:pt x="30606" y="187070"/>
                </a:lnTo>
                <a:lnTo>
                  <a:pt x="26415" y="158368"/>
                </a:lnTo>
                <a:lnTo>
                  <a:pt x="79417" y="150661"/>
                </a:lnTo>
                <a:lnTo>
                  <a:pt x="122427" y="116458"/>
                </a:lnTo>
                <a:lnTo>
                  <a:pt x="123443" y="107314"/>
                </a:lnTo>
                <a:lnTo>
                  <a:pt x="113537" y="94868"/>
                </a:lnTo>
                <a:lnTo>
                  <a:pt x="104393" y="93725"/>
                </a:lnTo>
                <a:close/>
              </a:path>
              <a:path w="1119631" h="226822">
                <a:moveTo>
                  <a:pt x="79417" y="150661"/>
                </a:moveTo>
                <a:lnTo>
                  <a:pt x="26415" y="158368"/>
                </a:lnTo>
                <a:lnTo>
                  <a:pt x="30606" y="187070"/>
                </a:lnTo>
                <a:lnTo>
                  <a:pt x="51566" y="184022"/>
                </a:lnTo>
                <a:lnTo>
                  <a:pt x="37464" y="184022"/>
                </a:lnTo>
                <a:lnTo>
                  <a:pt x="33908" y="159257"/>
                </a:lnTo>
                <a:lnTo>
                  <a:pt x="68607" y="159257"/>
                </a:lnTo>
                <a:lnTo>
                  <a:pt x="79417" y="150661"/>
                </a:lnTo>
                <a:close/>
              </a:path>
              <a:path w="1119631" h="226822">
                <a:moveTo>
                  <a:pt x="83600" y="179364"/>
                </a:moveTo>
                <a:lnTo>
                  <a:pt x="30606" y="187070"/>
                </a:lnTo>
                <a:lnTo>
                  <a:pt x="102645" y="187070"/>
                </a:lnTo>
                <a:lnTo>
                  <a:pt x="83600" y="179364"/>
                </a:lnTo>
                <a:close/>
              </a:path>
              <a:path w="1119631" h="226822">
                <a:moveTo>
                  <a:pt x="33908" y="159257"/>
                </a:moveTo>
                <a:lnTo>
                  <a:pt x="37464" y="184022"/>
                </a:lnTo>
                <a:lnTo>
                  <a:pt x="56905" y="168563"/>
                </a:lnTo>
                <a:lnTo>
                  <a:pt x="33908" y="159257"/>
                </a:lnTo>
                <a:close/>
              </a:path>
              <a:path w="1119631" h="226822">
                <a:moveTo>
                  <a:pt x="56905" y="168563"/>
                </a:moveTo>
                <a:lnTo>
                  <a:pt x="37464" y="184022"/>
                </a:lnTo>
                <a:lnTo>
                  <a:pt x="51566" y="184022"/>
                </a:lnTo>
                <a:lnTo>
                  <a:pt x="83600" y="179364"/>
                </a:lnTo>
                <a:lnTo>
                  <a:pt x="56905" y="168563"/>
                </a:lnTo>
                <a:close/>
              </a:path>
              <a:path w="1119631" h="226822">
                <a:moveTo>
                  <a:pt x="1115440" y="0"/>
                </a:moveTo>
                <a:lnTo>
                  <a:pt x="79417" y="150661"/>
                </a:lnTo>
                <a:lnTo>
                  <a:pt x="56905" y="168563"/>
                </a:lnTo>
                <a:lnTo>
                  <a:pt x="83600" y="179364"/>
                </a:lnTo>
                <a:lnTo>
                  <a:pt x="1119631" y="28701"/>
                </a:lnTo>
                <a:lnTo>
                  <a:pt x="1115440" y="0"/>
                </a:lnTo>
                <a:close/>
              </a:path>
              <a:path w="1119631" h="226822">
                <a:moveTo>
                  <a:pt x="68607" y="159257"/>
                </a:moveTo>
                <a:lnTo>
                  <a:pt x="33908" y="159257"/>
                </a:lnTo>
                <a:lnTo>
                  <a:pt x="56905" y="168563"/>
                </a:lnTo>
                <a:lnTo>
                  <a:pt x="68607" y="159257"/>
                </a:lnTo>
                <a:close/>
              </a:path>
            </a:pathLst>
          </a:custGeom>
          <a:solidFill>
            <a:srgbClr val="FF0000"/>
          </a:solidFill>
        </p:spPr>
        <p:txBody>
          <a:bodyPr wrap="square" lIns="0" tIns="0" rIns="0" bIns="0" rtlCol="0">
            <a:noAutofit/>
          </a:bodyPr>
          <a:lstStyle/>
          <a:p>
            <a:endParaRPr/>
          </a:p>
        </p:txBody>
      </p:sp>
      <p:sp>
        <p:nvSpPr>
          <p:cNvPr id="16" name="object 16"/>
          <p:cNvSpPr/>
          <p:nvPr/>
        </p:nvSpPr>
        <p:spPr>
          <a:xfrm>
            <a:off x="6620891" y="3870325"/>
            <a:ext cx="1125981" cy="449706"/>
          </a:xfrm>
          <a:custGeom>
            <a:avLst/>
            <a:gdLst/>
            <a:ahLst/>
            <a:cxnLst/>
            <a:rect l="l" t="t" r="r" b="b"/>
            <a:pathLst>
              <a:path w="1125981" h="449706">
                <a:moveTo>
                  <a:pt x="94106" y="322706"/>
                </a:moveTo>
                <a:lnTo>
                  <a:pt x="84962" y="323595"/>
                </a:lnTo>
                <a:lnTo>
                  <a:pt x="79882" y="329819"/>
                </a:lnTo>
                <a:lnTo>
                  <a:pt x="0" y="426466"/>
                </a:lnTo>
                <a:lnTo>
                  <a:pt x="131444" y="449706"/>
                </a:lnTo>
                <a:lnTo>
                  <a:pt x="138937" y="444500"/>
                </a:lnTo>
                <a:lnTo>
                  <a:pt x="141484" y="430149"/>
                </a:lnTo>
                <a:lnTo>
                  <a:pt x="32003" y="430149"/>
                </a:lnTo>
                <a:lnTo>
                  <a:pt x="21970" y="402970"/>
                </a:lnTo>
                <a:lnTo>
                  <a:pt x="72338" y="384417"/>
                </a:lnTo>
                <a:lnTo>
                  <a:pt x="102234" y="348233"/>
                </a:lnTo>
                <a:lnTo>
                  <a:pt x="107314" y="342011"/>
                </a:lnTo>
                <a:lnTo>
                  <a:pt x="106425" y="332867"/>
                </a:lnTo>
                <a:lnTo>
                  <a:pt x="100202" y="327787"/>
                </a:lnTo>
                <a:lnTo>
                  <a:pt x="94106" y="322706"/>
                </a:lnTo>
                <a:close/>
              </a:path>
              <a:path w="1125981" h="449706">
                <a:moveTo>
                  <a:pt x="72338" y="384417"/>
                </a:moveTo>
                <a:lnTo>
                  <a:pt x="21970" y="402970"/>
                </a:lnTo>
                <a:lnTo>
                  <a:pt x="32003" y="430149"/>
                </a:lnTo>
                <a:lnTo>
                  <a:pt x="44071" y="425704"/>
                </a:lnTo>
                <a:lnTo>
                  <a:pt x="38226" y="425704"/>
                </a:lnTo>
                <a:lnTo>
                  <a:pt x="29590" y="402336"/>
                </a:lnTo>
                <a:lnTo>
                  <a:pt x="57534" y="402336"/>
                </a:lnTo>
                <a:lnTo>
                  <a:pt x="72338" y="384417"/>
                </a:lnTo>
                <a:close/>
              </a:path>
              <a:path w="1125981" h="449706">
                <a:moveTo>
                  <a:pt x="82204" y="411657"/>
                </a:moveTo>
                <a:lnTo>
                  <a:pt x="32003" y="430149"/>
                </a:lnTo>
                <a:lnTo>
                  <a:pt x="141484" y="430149"/>
                </a:lnTo>
                <a:lnTo>
                  <a:pt x="141731" y="428751"/>
                </a:lnTo>
                <a:lnTo>
                  <a:pt x="136398" y="421258"/>
                </a:lnTo>
                <a:lnTo>
                  <a:pt x="82204" y="411657"/>
                </a:lnTo>
                <a:close/>
              </a:path>
              <a:path w="1125981" h="449706">
                <a:moveTo>
                  <a:pt x="29590" y="402336"/>
                </a:moveTo>
                <a:lnTo>
                  <a:pt x="38226" y="425704"/>
                </a:lnTo>
                <a:lnTo>
                  <a:pt x="53966" y="406654"/>
                </a:lnTo>
                <a:lnTo>
                  <a:pt x="29590" y="402336"/>
                </a:lnTo>
                <a:close/>
              </a:path>
              <a:path w="1125981" h="449706">
                <a:moveTo>
                  <a:pt x="53966" y="406654"/>
                </a:moveTo>
                <a:lnTo>
                  <a:pt x="38226" y="425704"/>
                </a:lnTo>
                <a:lnTo>
                  <a:pt x="44071" y="425704"/>
                </a:lnTo>
                <a:lnTo>
                  <a:pt x="82204" y="411657"/>
                </a:lnTo>
                <a:lnTo>
                  <a:pt x="53966" y="406654"/>
                </a:lnTo>
                <a:close/>
              </a:path>
              <a:path w="1125981" h="449706">
                <a:moveTo>
                  <a:pt x="1115949" y="0"/>
                </a:moveTo>
                <a:lnTo>
                  <a:pt x="72338" y="384417"/>
                </a:lnTo>
                <a:lnTo>
                  <a:pt x="53966" y="406654"/>
                </a:lnTo>
                <a:lnTo>
                  <a:pt x="82204" y="411657"/>
                </a:lnTo>
                <a:lnTo>
                  <a:pt x="1125981" y="27177"/>
                </a:lnTo>
                <a:lnTo>
                  <a:pt x="1115949" y="0"/>
                </a:lnTo>
                <a:close/>
              </a:path>
              <a:path w="1125981" h="449706">
                <a:moveTo>
                  <a:pt x="57534" y="402336"/>
                </a:moveTo>
                <a:lnTo>
                  <a:pt x="29590" y="402336"/>
                </a:lnTo>
                <a:lnTo>
                  <a:pt x="53966" y="406654"/>
                </a:lnTo>
                <a:lnTo>
                  <a:pt x="57534" y="402336"/>
                </a:lnTo>
                <a:close/>
              </a:path>
            </a:pathLst>
          </a:custGeom>
          <a:solidFill>
            <a:srgbClr val="FF0000"/>
          </a:solidFill>
        </p:spPr>
        <p:txBody>
          <a:bodyPr wrap="square" lIns="0" tIns="0" rIns="0" bIns="0" rtlCol="0">
            <a:noAutofit/>
          </a:bodyPr>
          <a:lstStyle/>
          <a:p>
            <a:endParaRPr/>
          </a:p>
        </p:txBody>
      </p:sp>
      <p:sp>
        <p:nvSpPr>
          <p:cNvPr id="17" name="object 17"/>
          <p:cNvSpPr/>
          <p:nvPr/>
        </p:nvSpPr>
        <p:spPr>
          <a:xfrm>
            <a:off x="6599681" y="3959352"/>
            <a:ext cx="1186307" cy="922274"/>
          </a:xfrm>
          <a:custGeom>
            <a:avLst/>
            <a:gdLst/>
            <a:ahLst/>
            <a:cxnLst/>
            <a:rect l="l" t="t" r="r" b="b"/>
            <a:pathLst>
              <a:path w="1186307" h="922274">
                <a:moveTo>
                  <a:pt x="58420" y="795020"/>
                </a:moveTo>
                <a:lnTo>
                  <a:pt x="49911" y="798576"/>
                </a:lnTo>
                <a:lnTo>
                  <a:pt x="46990" y="806069"/>
                </a:lnTo>
                <a:lnTo>
                  <a:pt x="0" y="922274"/>
                </a:lnTo>
                <a:lnTo>
                  <a:pt x="46661" y="916178"/>
                </a:lnTo>
                <a:lnTo>
                  <a:pt x="31496" y="916178"/>
                </a:lnTo>
                <a:lnTo>
                  <a:pt x="13843" y="893191"/>
                </a:lnTo>
                <a:lnTo>
                  <a:pt x="56142" y="860470"/>
                </a:lnTo>
                <a:lnTo>
                  <a:pt x="73787" y="816864"/>
                </a:lnTo>
                <a:lnTo>
                  <a:pt x="76835" y="809498"/>
                </a:lnTo>
                <a:lnTo>
                  <a:pt x="73278" y="800989"/>
                </a:lnTo>
                <a:lnTo>
                  <a:pt x="65786" y="798068"/>
                </a:lnTo>
                <a:lnTo>
                  <a:pt x="58420" y="795020"/>
                </a:lnTo>
                <a:close/>
              </a:path>
              <a:path w="1186307" h="922274">
                <a:moveTo>
                  <a:pt x="56142" y="860470"/>
                </a:moveTo>
                <a:lnTo>
                  <a:pt x="13843" y="893191"/>
                </a:lnTo>
                <a:lnTo>
                  <a:pt x="31496" y="916178"/>
                </a:lnTo>
                <a:lnTo>
                  <a:pt x="39376" y="910082"/>
                </a:lnTo>
                <a:lnTo>
                  <a:pt x="36068" y="910082"/>
                </a:lnTo>
                <a:lnTo>
                  <a:pt x="20827" y="890397"/>
                </a:lnTo>
                <a:lnTo>
                  <a:pt x="45334" y="887181"/>
                </a:lnTo>
                <a:lnTo>
                  <a:pt x="56142" y="860470"/>
                </a:lnTo>
                <a:close/>
              </a:path>
              <a:path w="1186307" h="922274">
                <a:moveTo>
                  <a:pt x="128397" y="876300"/>
                </a:moveTo>
                <a:lnTo>
                  <a:pt x="73810" y="883445"/>
                </a:lnTo>
                <a:lnTo>
                  <a:pt x="31496" y="916178"/>
                </a:lnTo>
                <a:lnTo>
                  <a:pt x="46661" y="916178"/>
                </a:lnTo>
                <a:lnTo>
                  <a:pt x="132207" y="905002"/>
                </a:lnTo>
                <a:lnTo>
                  <a:pt x="137795" y="897636"/>
                </a:lnTo>
                <a:lnTo>
                  <a:pt x="135763" y="881761"/>
                </a:lnTo>
                <a:lnTo>
                  <a:pt x="128397" y="876300"/>
                </a:lnTo>
                <a:close/>
              </a:path>
              <a:path w="1186307" h="922274">
                <a:moveTo>
                  <a:pt x="45334" y="887181"/>
                </a:moveTo>
                <a:lnTo>
                  <a:pt x="20827" y="890397"/>
                </a:lnTo>
                <a:lnTo>
                  <a:pt x="36068" y="910082"/>
                </a:lnTo>
                <a:lnTo>
                  <a:pt x="45334" y="887181"/>
                </a:lnTo>
                <a:close/>
              </a:path>
              <a:path w="1186307" h="922274">
                <a:moveTo>
                  <a:pt x="73810" y="883445"/>
                </a:moveTo>
                <a:lnTo>
                  <a:pt x="45334" y="887181"/>
                </a:lnTo>
                <a:lnTo>
                  <a:pt x="36068" y="910082"/>
                </a:lnTo>
                <a:lnTo>
                  <a:pt x="39376" y="910082"/>
                </a:lnTo>
                <a:lnTo>
                  <a:pt x="73810" y="883445"/>
                </a:lnTo>
                <a:close/>
              </a:path>
              <a:path w="1186307" h="922274">
                <a:moveTo>
                  <a:pt x="1168527" y="0"/>
                </a:moveTo>
                <a:lnTo>
                  <a:pt x="56142" y="860470"/>
                </a:lnTo>
                <a:lnTo>
                  <a:pt x="45334" y="887181"/>
                </a:lnTo>
                <a:lnTo>
                  <a:pt x="73810" y="883445"/>
                </a:lnTo>
                <a:lnTo>
                  <a:pt x="1186307" y="22860"/>
                </a:lnTo>
                <a:lnTo>
                  <a:pt x="1168527" y="0"/>
                </a:lnTo>
                <a:close/>
              </a:path>
            </a:pathLst>
          </a:custGeom>
          <a:solidFill>
            <a:srgbClr val="FF0000"/>
          </a:solidFill>
        </p:spPr>
        <p:txBody>
          <a:bodyPr wrap="square" lIns="0" tIns="0" rIns="0" bIns="0" rtlCol="0">
            <a:noAutofit/>
          </a:bodyPr>
          <a:lstStyle/>
          <a:p>
            <a:endParaRPr/>
          </a:p>
        </p:txBody>
      </p:sp>
      <p:sp>
        <p:nvSpPr>
          <p:cNvPr id="18" name="object 18"/>
          <p:cNvSpPr/>
          <p:nvPr/>
        </p:nvSpPr>
        <p:spPr>
          <a:xfrm>
            <a:off x="6739890" y="3959859"/>
            <a:ext cx="1189354" cy="1401826"/>
          </a:xfrm>
          <a:custGeom>
            <a:avLst/>
            <a:gdLst/>
            <a:ahLst/>
            <a:cxnLst/>
            <a:rect l="l" t="t" r="r" b="b"/>
            <a:pathLst>
              <a:path w="1189354" h="1401826">
                <a:moveTo>
                  <a:pt x="30606" y="1265173"/>
                </a:moveTo>
                <a:lnTo>
                  <a:pt x="23113" y="1270508"/>
                </a:lnTo>
                <a:lnTo>
                  <a:pt x="0" y="1401826"/>
                </a:lnTo>
                <a:lnTo>
                  <a:pt x="35432" y="1389252"/>
                </a:lnTo>
                <a:lnTo>
                  <a:pt x="29590" y="1389252"/>
                </a:lnTo>
                <a:lnTo>
                  <a:pt x="7492" y="1370583"/>
                </a:lnTo>
                <a:lnTo>
                  <a:pt x="42003" y="1329799"/>
                </a:lnTo>
                <a:lnTo>
                  <a:pt x="51561" y="1275461"/>
                </a:lnTo>
                <a:lnTo>
                  <a:pt x="46354" y="1267967"/>
                </a:lnTo>
                <a:lnTo>
                  <a:pt x="30606" y="1265173"/>
                </a:lnTo>
                <a:close/>
              </a:path>
              <a:path w="1189354" h="1401826">
                <a:moveTo>
                  <a:pt x="42003" y="1329799"/>
                </a:moveTo>
                <a:lnTo>
                  <a:pt x="7492" y="1370583"/>
                </a:lnTo>
                <a:lnTo>
                  <a:pt x="29590" y="1389252"/>
                </a:lnTo>
                <a:lnTo>
                  <a:pt x="35394" y="1382395"/>
                </a:lnTo>
                <a:lnTo>
                  <a:pt x="32765" y="1382395"/>
                </a:lnTo>
                <a:lnTo>
                  <a:pt x="13715" y="1366265"/>
                </a:lnTo>
                <a:lnTo>
                  <a:pt x="37055" y="1357975"/>
                </a:lnTo>
                <a:lnTo>
                  <a:pt x="42003" y="1329799"/>
                </a:lnTo>
                <a:close/>
              </a:path>
              <a:path w="1189354" h="1401826">
                <a:moveTo>
                  <a:pt x="116077" y="1329943"/>
                </a:moveTo>
                <a:lnTo>
                  <a:pt x="64228" y="1348322"/>
                </a:lnTo>
                <a:lnTo>
                  <a:pt x="29590" y="1389252"/>
                </a:lnTo>
                <a:lnTo>
                  <a:pt x="35432" y="1389252"/>
                </a:lnTo>
                <a:lnTo>
                  <a:pt x="125729" y="1357248"/>
                </a:lnTo>
                <a:lnTo>
                  <a:pt x="129666" y="1348993"/>
                </a:lnTo>
                <a:lnTo>
                  <a:pt x="124332" y="1334008"/>
                </a:lnTo>
                <a:lnTo>
                  <a:pt x="116077" y="1329943"/>
                </a:lnTo>
                <a:close/>
              </a:path>
              <a:path w="1189354" h="1401826">
                <a:moveTo>
                  <a:pt x="37055" y="1357975"/>
                </a:moveTo>
                <a:lnTo>
                  <a:pt x="13715" y="1366265"/>
                </a:lnTo>
                <a:lnTo>
                  <a:pt x="32765" y="1382395"/>
                </a:lnTo>
                <a:lnTo>
                  <a:pt x="37055" y="1357975"/>
                </a:lnTo>
                <a:close/>
              </a:path>
              <a:path w="1189354" h="1401826">
                <a:moveTo>
                  <a:pt x="64228" y="1348322"/>
                </a:moveTo>
                <a:lnTo>
                  <a:pt x="37055" y="1357975"/>
                </a:lnTo>
                <a:lnTo>
                  <a:pt x="32765" y="1382395"/>
                </a:lnTo>
                <a:lnTo>
                  <a:pt x="35394" y="1382395"/>
                </a:lnTo>
                <a:lnTo>
                  <a:pt x="64228" y="1348322"/>
                </a:lnTo>
                <a:close/>
              </a:path>
              <a:path w="1189354" h="1401826">
                <a:moveTo>
                  <a:pt x="1167256" y="0"/>
                </a:moveTo>
                <a:lnTo>
                  <a:pt x="42003" y="1329799"/>
                </a:lnTo>
                <a:lnTo>
                  <a:pt x="37055" y="1357975"/>
                </a:lnTo>
                <a:lnTo>
                  <a:pt x="64228" y="1348322"/>
                </a:lnTo>
                <a:lnTo>
                  <a:pt x="1189354" y="18795"/>
                </a:lnTo>
                <a:lnTo>
                  <a:pt x="1167256" y="0"/>
                </a:lnTo>
                <a:close/>
              </a:path>
            </a:pathLst>
          </a:custGeom>
          <a:solidFill>
            <a:srgbClr val="FF0000"/>
          </a:solidFill>
        </p:spPr>
        <p:txBody>
          <a:bodyPr wrap="square" lIns="0" tIns="0" rIns="0" bIns="0" rtlCol="0">
            <a:noAutofit/>
          </a:bodyPr>
          <a:lstStyle/>
          <a:p>
            <a:endParaRPr/>
          </a:p>
        </p:txBody>
      </p:sp>
      <p:sp>
        <p:nvSpPr>
          <p:cNvPr id="19" name="object 19"/>
          <p:cNvSpPr/>
          <p:nvPr/>
        </p:nvSpPr>
        <p:spPr>
          <a:xfrm>
            <a:off x="6751573" y="3918077"/>
            <a:ext cx="1140205" cy="2056790"/>
          </a:xfrm>
          <a:custGeom>
            <a:avLst/>
            <a:gdLst/>
            <a:ahLst/>
            <a:cxnLst/>
            <a:rect l="l" t="t" r="r" b="b"/>
            <a:pathLst>
              <a:path w="1140205" h="2056790">
                <a:moveTo>
                  <a:pt x="22225" y="1916379"/>
                </a:moveTo>
                <a:lnTo>
                  <a:pt x="6350" y="1916811"/>
                </a:lnTo>
                <a:lnTo>
                  <a:pt x="0" y="1923453"/>
                </a:lnTo>
                <a:lnTo>
                  <a:pt x="253" y="1931454"/>
                </a:lnTo>
                <a:lnTo>
                  <a:pt x="3555" y="2056790"/>
                </a:lnTo>
                <a:lnTo>
                  <a:pt x="33852" y="2038578"/>
                </a:lnTo>
                <a:lnTo>
                  <a:pt x="29972" y="2038578"/>
                </a:lnTo>
                <a:lnTo>
                  <a:pt x="4572" y="2024646"/>
                </a:lnTo>
                <a:lnTo>
                  <a:pt x="30329" y="1977674"/>
                </a:lnTo>
                <a:lnTo>
                  <a:pt x="29082" y="1930679"/>
                </a:lnTo>
                <a:lnTo>
                  <a:pt x="28955" y="1922691"/>
                </a:lnTo>
                <a:lnTo>
                  <a:pt x="22225" y="1916379"/>
                </a:lnTo>
                <a:close/>
              </a:path>
              <a:path w="1140205" h="2056790">
                <a:moveTo>
                  <a:pt x="30329" y="1977674"/>
                </a:moveTo>
                <a:lnTo>
                  <a:pt x="4572" y="2024646"/>
                </a:lnTo>
                <a:lnTo>
                  <a:pt x="29972" y="2038578"/>
                </a:lnTo>
                <a:lnTo>
                  <a:pt x="34011" y="2031212"/>
                </a:lnTo>
                <a:lnTo>
                  <a:pt x="31750" y="2031212"/>
                </a:lnTo>
                <a:lnTo>
                  <a:pt x="9905" y="2019185"/>
                </a:lnTo>
                <a:lnTo>
                  <a:pt x="31093" y="2006457"/>
                </a:lnTo>
                <a:lnTo>
                  <a:pt x="30329" y="1977674"/>
                </a:lnTo>
                <a:close/>
              </a:path>
              <a:path w="1140205" h="2056790">
                <a:moveTo>
                  <a:pt x="102870" y="1963267"/>
                </a:moveTo>
                <a:lnTo>
                  <a:pt x="96139" y="1967382"/>
                </a:lnTo>
                <a:lnTo>
                  <a:pt x="55688" y="1991682"/>
                </a:lnTo>
                <a:lnTo>
                  <a:pt x="29972" y="2038578"/>
                </a:lnTo>
                <a:lnTo>
                  <a:pt x="33852" y="2038578"/>
                </a:lnTo>
                <a:lnTo>
                  <a:pt x="117855" y="1988083"/>
                </a:lnTo>
                <a:lnTo>
                  <a:pt x="120015" y="1979193"/>
                </a:lnTo>
                <a:lnTo>
                  <a:pt x="111886" y="1965477"/>
                </a:lnTo>
                <a:lnTo>
                  <a:pt x="102870" y="1963267"/>
                </a:lnTo>
                <a:close/>
              </a:path>
              <a:path w="1140205" h="2056790">
                <a:moveTo>
                  <a:pt x="31093" y="2006457"/>
                </a:moveTo>
                <a:lnTo>
                  <a:pt x="9905" y="2019185"/>
                </a:lnTo>
                <a:lnTo>
                  <a:pt x="31750" y="2031212"/>
                </a:lnTo>
                <a:lnTo>
                  <a:pt x="31093" y="2006457"/>
                </a:lnTo>
                <a:close/>
              </a:path>
              <a:path w="1140205" h="2056790">
                <a:moveTo>
                  <a:pt x="55688" y="1991682"/>
                </a:moveTo>
                <a:lnTo>
                  <a:pt x="31093" y="2006457"/>
                </a:lnTo>
                <a:lnTo>
                  <a:pt x="31750" y="2031212"/>
                </a:lnTo>
                <a:lnTo>
                  <a:pt x="34011" y="2031212"/>
                </a:lnTo>
                <a:lnTo>
                  <a:pt x="55688" y="1991682"/>
                </a:lnTo>
                <a:close/>
              </a:path>
              <a:path w="1140205" h="2056790">
                <a:moveTo>
                  <a:pt x="1114805" y="0"/>
                </a:moveTo>
                <a:lnTo>
                  <a:pt x="30329" y="1977674"/>
                </a:lnTo>
                <a:lnTo>
                  <a:pt x="31093" y="2006457"/>
                </a:lnTo>
                <a:lnTo>
                  <a:pt x="55688" y="1991682"/>
                </a:lnTo>
                <a:lnTo>
                  <a:pt x="1140205" y="13970"/>
                </a:lnTo>
                <a:lnTo>
                  <a:pt x="1114805" y="0"/>
                </a:lnTo>
                <a:close/>
              </a:path>
            </a:pathLst>
          </a:custGeom>
          <a:solidFill>
            <a:srgbClr val="FF0000"/>
          </a:solidFill>
        </p:spPr>
        <p:txBody>
          <a:bodyPr wrap="square" lIns="0" tIns="0" rIns="0" bIns="0" rtlCol="0">
            <a:noAutofit/>
          </a:bodyPr>
          <a:lstStyle/>
          <a:p>
            <a:endParaRPr/>
          </a:p>
        </p:txBody>
      </p:sp>
      <p:sp>
        <p:nvSpPr>
          <p:cNvPr id="22" name="Slide Number Placeholder 21">
            <a:extLst>
              <a:ext uri="{FF2B5EF4-FFF2-40B4-BE49-F238E27FC236}">
                <a16:creationId xmlns:a16="http://schemas.microsoft.com/office/drawing/2014/main" id="{75BEE320-B7E2-4C42-8BF1-2C727347DAE8}"/>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20</a:t>
            </a:fld>
            <a:endParaRPr lang="en-US" sz="14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459739" y="253618"/>
            <a:ext cx="8097519" cy="484633"/>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82550" rIns="0" bIns="0" rtlCol="0">
            <a:noAutofit/>
          </a:bodyPr>
          <a:lstStyle/>
          <a:p>
            <a:pPr algn="ctr">
              <a:lnSpc>
                <a:spcPct val="100000"/>
              </a:lnSpc>
            </a:pPr>
            <a:r>
              <a:rPr sz="2400" dirty="0">
                <a:latin typeface="Arial" panose="020B0604020202020204" pitchFamily="34" charset="0"/>
                <a:cs typeface="Arial" panose="020B0604020202020204" pitchFamily="34" charset="0"/>
              </a:rPr>
              <a:t>Workforce</a:t>
            </a:r>
            <a:r>
              <a:rPr sz="2400" spc="-40" dirty="0">
                <a:latin typeface="Arial" panose="020B0604020202020204" pitchFamily="34" charset="0"/>
                <a:cs typeface="Arial" panose="020B0604020202020204" pitchFamily="34" charset="0"/>
              </a:rPr>
              <a:t> </a:t>
            </a:r>
            <a:r>
              <a:rPr sz="2400" spc="0" dirty="0">
                <a:latin typeface="Arial" panose="020B0604020202020204" pitchFamily="34" charset="0"/>
                <a:cs typeface="Arial" panose="020B0604020202020204" pitchFamily="34" charset="0"/>
              </a:rPr>
              <a:t>De</a:t>
            </a:r>
            <a:r>
              <a:rPr sz="2400" spc="5" dirty="0">
                <a:latin typeface="Arial" panose="020B0604020202020204" pitchFamily="34" charset="0"/>
                <a:cs typeface="Arial" panose="020B0604020202020204" pitchFamily="34" charset="0"/>
              </a:rPr>
              <a:t>t</a:t>
            </a:r>
            <a:r>
              <a:rPr sz="2400" spc="0" dirty="0">
                <a:latin typeface="Arial" panose="020B0604020202020204" pitchFamily="34" charset="0"/>
                <a:cs typeface="Arial" panose="020B0604020202020204" pitchFamily="34" charset="0"/>
              </a:rPr>
              <a:t>ail</a:t>
            </a:r>
            <a:r>
              <a:rPr sz="2400" spc="-45" dirty="0">
                <a:latin typeface="Arial" panose="020B0604020202020204" pitchFamily="34" charset="0"/>
                <a:cs typeface="Arial" panose="020B0604020202020204" pitchFamily="34" charset="0"/>
              </a:rPr>
              <a:t> </a:t>
            </a:r>
            <a:r>
              <a:rPr sz="2400" spc="0" dirty="0">
                <a:latin typeface="Arial" panose="020B0604020202020204" pitchFamily="34" charset="0"/>
                <a:cs typeface="Arial" panose="020B0604020202020204" pitchFamily="34" charset="0"/>
              </a:rPr>
              <a:t>Account</a:t>
            </a:r>
            <a:r>
              <a:rPr sz="2400" spc="-30" dirty="0">
                <a:latin typeface="Arial" panose="020B0604020202020204" pitchFamily="34" charset="0"/>
                <a:cs typeface="Arial" panose="020B0604020202020204" pitchFamily="34" charset="0"/>
              </a:rPr>
              <a:t> </a:t>
            </a:r>
            <a:r>
              <a:rPr sz="2400" spc="0" dirty="0">
                <a:latin typeface="Arial" panose="020B0604020202020204" pitchFamily="34" charset="0"/>
                <a:cs typeface="Arial" panose="020B0604020202020204" pitchFamily="34" charset="0"/>
              </a:rPr>
              <a:t>L</a:t>
            </a:r>
            <a:r>
              <a:rPr sz="2400" spc="-10" dirty="0">
                <a:latin typeface="Arial" panose="020B0604020202020204" pitchFamily="34" charset="0"/>
                <a:cs typeface="Arial" panose="020B0604020202020204" pitchFamily="34" charset="0"/>
              </a:rPr>
              <a:t>i</a:t>
            </a:r>
            <a:r>
              <a:rPr sz="2400" spc="0" dirty="0">
                <a:latin typeface="Arial" panose="020B0604020202020204" pitchFamily="34" charset="0"/>
                <a:cs typeface="Arial" panose="020B0604020202020204" pitchFamily="34" charset="0"/>
              </a:rPr>
              <a:t>nes</a:t>
            </a:r>
            <a:endParaRPr sz="2400" dirty="0">
              <a:latin typeface="Arial" panose="020B0604020202020204" pitchFamily="34" charset="0"/>
              <a:cs typeface="Arial" panose="020B0604020202020204" pitchFamily="34" charset="0"/>
            </a:endParaRPr>
          </a:p>
        </p:txBody>
      </p:sp>
      <p:sp>
        <p:nvSpPr>
          <p:cNvPr id="4" name="object 4"/>
          <p:cNvSpPr/>
          <p:nvPr/>
        </p:nvSpPr>
        <p:spPr>
          <a:xfrm>
            <a:off x="7786878" y="4141470"/>
            <a:ext cx="1219200" cy="914400"/>
          </a:xfrm>
          <a:custGeom>
            <a:avLst/>
            <a:gdLst/>
            <a:ahLst/>
            <a:cxnLst/>
            <a:rect l="l" t="t" r="r" b="b"/>
            <a:pathLst>
              <a:path w="1219200" h="914400">
                <a:moveTo>
                  <a:pt x="0" y="914399"/>
                </a:moveTo>
                <a:lnTo>
                  <a:pt x="1219200" y="914399"/>
                </a:lnTo>
                <a:lnTo>
                  <a:pt x="1219200" y="0"/>
                </a:lnTo>
                <a:lnTo>
                  <a:pt x="0" y="0"/>
                </a:lnTo>
                <a:lnTo>
                  <a:pt x="0" y="914399"/>
                </a:lnTo>
                <a:close/>
              </a:path>
            </a:pathLst>
          </a:custGeom>
          <a:ln w="28956">
            <a:solidFill>
              <a:srgbClr val="000000"/>
            </a:solidFill>
          </a:ln>
        </p:spPr>
        <p:txBody>
          <a:bodyPr wrap="square" lIns="0" tIns="0" rIns="0" bIns="0" rtlCol="0">
            <a:noAutofit/>
          </a:bodyPr>
          <a:lstStyle/>
          <a:p>
            <a:endParaRPr/>
          </a:p>
        </p:txBody>
      </p:sp>
      <p:sp>
        <p:nvSpPr>
          <p:cNvPr id="5" name="object 5"/>
          <p:cNvSpPr/>
          <p:nvPr/>
        </p:nvSpPr>
        <p:spPr>
          <a:xfrm>
            <a:off x="734568" y="1981200"/>
            <a:ext cx="6405372" cy="4739640"/>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p:nvPr/>
        </p:nvSpPr>
        <p:spPr>
          <a:xfrm>
            <a:off x="4124705" y="2204466"/>
            <a:ext cx="1905000" cy="298703"/>
          </a:xfrm>
          <a:custGeom>
            <a:avLst/>
            <a:gdLst/>
            <a:ahLst/>
            <a:cxnLst/>
            <a:rect l="l" t="t" r="r" b="b"/>
            <a:pathLst>
              <a:path w="1905000" h="298703">
                <a:moveTo>
                  <a:pt x="0" y="298703"/>
                </a:moveTo>
                <a:lnTo>
                  <a:pt x="1905000" y="298703"/>
                </a:lnTo>
                <a:lnTo>
                  <a:pt x="1905000" y="0"/>
                </a:lnTo>
                <a:lnTo>
                  <a:pt x="0" y="0"/>
                </a:lnTo>
                <a:lnTo>
                  <a:pt x="0" y="298703"/>
                </a:lnTo>
                <a:close/>
              </a:path>
            </a:pathLst>
          </a:custGeom>
          <a:ln w="28956">
            <a:solidFill>
              <a:srgbClr val="000000"/>
            </a:solidFill>
          </a:ln>
        </p:spPr>
        <p:txBody>
          <a:bodyPr wrap="square" lIns="0" tIns="0" rIns="0" bIns="0" rtlCol="0">
            <a:noAutofit/>
          </a:bodyPr>
          <a:lstStyle/>
          <a:p>
            <a:endParaRPr/>
          </a:p>
        </p:txBody>
      </p:sp>
      <p:sp>
        <p:nvSpPr>
          <p:cNvPr id="7" name="object 7"/>
          <p:cNvSpPr/>
          <p:nvPr/>
        </p:nvSpPr>
        <p:spPr>
          <a:xfrm>
            <a:off x="4219194" y="3298697"/>
            <a:ext cx="963167" cy="184403"/>
          </a:xfrm>
          <a:custGeom>
            <a:avLst/>
            <a:gdLst/>
            <a:ahLst/>
            <a:cxnLst/>
            <a:rect l="l" t="t" r="r" b="b"/>
            <a:pathLst>
              <a:path w="963167" h="184403">
                <a:moveTo>
                  <a:pt x="0" y="30734"/>
                </a:moveTo>
                <a:lnTo>
                  <a:pt x="3253" y="16921"/>
                </a:lnTo>
                <a:lnTo>
                  <a:pt x="11973" y="6360"/>
                </a:lnTo>
                <a:lnTo>
                  <a:pt x="24603" y="607"/>
                </a:lnTo>
                <a:lnTo>
                  <a:pt x="932433" y="0"/>
                </a:lnTo>
                <a:lnTo>
                  <a:pt x="946246" y="3253"/>
                </a:lnTo>
                <a:lnTo>
                  <a:pt x="956807" y="11973"/>
                </a:lnTo>
                <a:lnTo>
                  <a:pt x="962560" y="24603"/>
                </a:lnTo>
                <a:lnTo>
                  <a:pt x="963167" y="153669"/>
                </a:lnTo>
                <a:lnTo>
                  <a:pt x="959914" y="167482"/>
                </a:lnTo>
                <a:lnTo>
                  <a:pt x="951194" y="178043"/>
                </a:lnTo>
                <a:lnTo>
                  <a:pt x="938564" y="183796"/>
                </a:lnTo>
                <a:lnTo>
                  <a:pt x="30733" y="184403"/>
                </a:lnTo>
                <a:lnTo>
                  <a:pt x="16921" y="181150"/>
                </a:lnTo>
                <a:lnTo>
                  <a:pt x="6360" y="172430"/>
                </a:lnTo>
                <a:lnTo>
                  <a:pt x="607" y="159800"/>
                </a:lnTo>
                <a:lnTo>
                  <a:pt x="0" y="30734"/>
                </a:lnTo>
                <a:close/>
              </a:path>
            </a:pathLst>
          </a:custGeom>
          <a:ln w="28955">
            <a:solidFill>
              <a:srgbClr val="000000"/>
            </a:solidFill>
          </a:ln>
        </p:spPr>
        <p:txBody>
          <a:bodyPr wrap="square" lIns="0" tIns="0" rIns="0" bIns="0" rtlCol="0">
            <a:noAutofit/>
          </a:bodyPr>
          <a:lstStyle/>
          <a:p>
            <a:endParaRPr/>
          </a:p>
        </p:txBody>
      </p:sp>
      <p:sp>
        <p:nvSpPr>
          <p:cNvPr id="8" name="object 8"/>
          <p:cNvSpPr/>
          <p:nvPr/>
        </p:nvSpPr>
        <p:spPr>
          <a:xfrm>
            <a:off x="5052948" y="2498217"/>
            <a:ext cx="324230" cy="801116"/>
          </a:xfrm>
          <a:custGeom>
            <a:avLst/>
            <a:gdLst/>
            <a:ahLst/>
            <a:cxnLst/>
            <a:rect l="l" t="t" r="r" b="b"/>
            <a:pathLst>
              <a:path w="324230" h="801116">
                <a:moveTo>
                  <a:pt x="20954" y="659511"/>
                </a:moveTo>
                <a:lnTo>
                  <a:pt x="13080" y="660908"/>
                </a:lnTo>
                <a:lnTo>
                  <a:pt x="5206" y="662432"/>
                </a:lnTo>
                <a:lnTo>
                  <a:pt x="0" y="669925"/>
                </a:lnTo>
                <a:lnTo>
                  <a:pt x="1397" y="677799"/>
                </a:lnTo>
                <a:lnTo>
                  <a:pt x="24256" y="801116"/>
                </a:lnTo>
                <a:lnTo>
                  <a:pt x="50642" y="779018"/>
                </a:lnTo>
                <a:lnTo>
                  <a:pt x="47625" y="779018"/>
                </a:lnTo>
                <a:lnTo>
                  <a:pt x="20320" y="769112"/>
                </a:lnTo>
                <a:lnTo>
                  <a:pt x="38490" y="718612"/>
                </a:lnTo>
                <a:lnTo>
                  <a:pt x="29972" y="672592"/>
                </a:lnTo>
                <a:lnTo>
                  <a:pt x="28448" y="664718"/>
                </a:lnTo>
                <a:lnTo>
                  <a:pt x="20954" y="659511"/>
                </a:lnTo>
                <a:close/>
              </a:path>
              <a:path w="324230" h="801116">
                <a:moveTo>
                  <a:pt x="38490" y="718612"/>
                </a:moveTo>
                <a:lnTo>
                  <a:pt x="20320" y="769112"/>
                </a:lnTo>
                <a:lnTo>
                  <a:pt x="47625" y="779018"/>
                </a:lnTo>
                <a:lnTo>
                  <a:pt x="50365" y="771398"/>
                </a:lnTo>
                <a:lnTo>
                  <a:pt x="48260" y="771398"/>
                </a:lnTo>
                <a:lnTo>
                  <a:pt x="24637" y="763016"/>
                </a:lnTo>
                <a:lnTo>
                  <a:pt x="43743" y="746995"/>
                </a:lnTo>
                <a:lnTo>
                  <a:pt x="38490" y="718612"/>
                </a:lnTo>
                <a:close/>
              </a:path>
              <a:path w="324230" h="801116">
                <a:moveTo>
                  <a:pt x="107823" y="693293"/>
                </a:moveTo>
                <a:lnTo>
                  <a:pt x="65790" y="728507"/>
                </a:lnTo>
                <a:lnTo>
                  <a:pt x="47625" y="779018"/>
                </a:lnTo>
                <a:lnTo>
                  <a:pt x="50642" y="779018"/>
                </a:lnTo>
                <a:lnTo>
                  <a:pt x="120396" y="720598"/>
                </a:lnTo>
                <a:lnTo>
                  <a:pt x="126491" y="715391"/>
                </a:lnTo>
                <a:lnTo>
                  <a:pt x="127253" y="706247"/>
                </a:lnTo>
                <a:lnTo>
                  <a:pt x="122174" y="700151"/>
                </a:lnTo>
                <a:lnTo>
                  <a:pt x="116966" y="694055"/>
                </a:lnTo>
                <a:lnTo>
                  <a:pt x="107823" y="693293"/>
                </a:lnTo>
                <a:close/>
              </a:path>
              <a:path w="324230" h="801116">
                <a:moveTo>
                  <a:pt x="43743" y="746995"/>
                </a:moveTo>
                <a:lnTo>
                  <a:pt x="24637" y="763016"/>
                </a:lnTo>
                <a:lnTo>
                  <a:pt x="48260" y="771398"/>
                </a:lnTo>
                <a:lnTo>
                  <a:pt x="43743" y="746995"/>
                </a:lnTo>
                <a:close/>
              </a:path>
              <a:path w="324230" h="801116">
                <a:moveTo>
                  <a:pt x="65790" y="728507"/>
                </a:moveTo>
                <a:lnTo>
                  <a:pt x="43743" y="746995"/>
                </a:lnTo>
                <a:lnTo>
                  <a:pt x="48260" y="771398"/>
                </a:lnTo>
                <a:lnTo>
                  <a:pt x="50365" y="771398"/>
                </a:lnTo>
                <a:lnTo>
                  <a:pt x="65790" y="728507"/>
                </a:lnTo>
                <a:close/>
              </a:path>
              <a:path w="324230" h="801116">
                <a:moveTo>
                  <a:pt x="297052" y="0"/>
                </a:moveTo>
                <a:lnTo>
                  <a:pt x="38490" y="718612"/>
                </a:lnTo>
                <a:lnTo>
                  <a:pt x="43743" y="746995"/>
                </a:lnTo>
                <a:lnTo>
                  <a:pt x="65790" y="728507"/>
                </a:lnTo>
                <a:lnTo>
                  <a:pt x="324230" y="9906"/>
                </a:lnTo>
                <a:lnTo>
                  <a:pt x="297052" y="0"/>
                </a:lnTo>
                <a:close/>
              </a:path>
            </a:pathLst>
          </a:custGeom>
          <a:solidFill>
            <a:srgbClr val="FF0000"/>
          </a:solidFill>
        </p:spPr>
        <p:txBody>
          <a:bodyPr wrap="square" lIns="0" tIns="0" rIns="0" bIns="0" rtlCol="0">
            <a:noAutofit/>
          </a:bodyPr>
          <a:lstStyle/>
          <a:p>
            <a:endParaRPr/>
          </a:p>
        </p:txBody>
      </p:sp>
      <p:sp>
        <p:nvSpPr>
          <p:cNvPr id="9" name="object 9"/>
          <p:cNvSpPr/>
          <p:nvPr/>
        </p:nvSpPr>
        <p:spPr>
          <a:xfrm>
            <a:off x="3733038" y="3173729"/>
            <a:ext cx="457200" cy="385572"/>
          </a:xfrm>
          <a:custGeom>
            <a:avLst/>
            <a:gdLst/>
            <a:ahLst/>
            <a:cxnLst/>
            <a:rect l="l" t="t" r="r" b="b"/>
            <a:pathLst>
              <a:path w="457200" h="385572">
                <a:moveTo>
                  <a:pt x="392938" y="0"/>
                </a:moveTo>
                <a:lnTo>
                  <a:pt x="61955" y="40"/>
                </a:lnTo>
                <a:lnTo>
                  <a:pt x="23141" y="14915"/>
                </a:lnTo>
                <a:lnTo>
                  <a:pt x="1628" y="49854"/>
                </a:lnTo>
                <a:lnTo>
                  <a:pt x="0" y="64262"/>
                </a:lnTo>
                <a:lnTo>
                  <a:pt x="40" y="323616"/>
                </a:lnTo>
                <a:lnTo>
                  <a:pt x="14915" y="362430"/>
                </a:lnTo>
                <a:lnTo>
                  <a:pt x="49854" y="383943"/>
                </a:lnTo>
                <a:lnTo>
                  <a:pt x="64262" y="385572"/>
                </a:lnTo>
                <a:lnTo>
                  <a:pt x="395244" y="385531"/>
                </a:lnTo>
                <a:lnTo>
                  <a:pt x="434058" y="370656"/>
                </a:lnTo>
                <a:lnTo>
                  <a:pt x="455571" y="335717"/>
                </a:lnTo>
                <a:lnTo>
                  <a:pt x="457200" y="321310"/>
                </a:lnTo>
                <a:lnTo>
                  <a:pt x="457159" y="61955"/>
                </a:lnTo>
                <a:lnTo>
                  <a:pt x="442284" y="23141"/>
                </a:lnTo>
                <a:lnTo>
                  <a:pt x="407345" y="1628"/>
                </a:lnTo>
                <a:lnTo>
                  <a:pt x="392938" y="0"/>
                </a:lnTo>
                <a:close/>
              </a:path>
            </a:pathLst>
          </a:custGeom>
          <a:solidFill>
            <a:srgbClr val="BADFE2"/>
          </a:solidFill>
        </p:spPr>
        <p:txBody>
          <a:bodyPr wrap="square" lIns="0" tIns="0" rIns="0" bIns="0" rtlCol="0">
            <a:noAutofit/>
          </a:bodyPr>
          <a:lstStyle/>
          <a:p>
            <a:endParaRPr/>
          </a:p>
        </p:txBody>
      </p:sp>
      <p:sp>
        <p:nvSpPr>
          <p:cNvPr id="10" name="object 10"/>
          <p:cNvSpPr/>
          <p:nvPr/>
        </p:nvSpPr>
        <p:spPr>
          <a:xfrm>
            <a:off x="3733038" y="3173729"/>
            <a:ext cx="457200" cy="385572"/>
          </a:xfrm>
          <a:custGeom>
            <a:avLst/>
            <a:gdLst/>
            <a:ahLst/>
            <a:cxnLst/>
            <a:rect l="l" t="t" r="r" b="b"/>
            <a:pathLst>
              <a:path w="457200" h="385572">
                <a:moveTo>
                  <a:pt x="0" y="64262"/>
                </a:moveTo>
                <a:lnTo>
                  <a:pt x="13563" y="24817"/>
                </a:lnTo>
                <a:lnTo>
                  <a:pt x="47701" y="2163"/>
                </a:lnTo>
                <a:lnTo>
                  <a:pt x="392938" y="0"/>
                </a:lnTo>
                <a:lnTo>
                  <a:pt x="407345" y="1628"/>
                </a:lnTo>
                <a:lnTo>
                  <a:pt x="442284" y="23141"/>
                </a:lnTo>
                <a:lnTo>
                  <a:pt x="457159" y="61955"/>
                </a:lnTo>
                <a:lnTo>
                  <a:pt x="457200" y="321310"/>
                </a:lnTo>
                <a:lnTo>
                  <a:pt x="455571" y="335717"/>
                </a:lnTo>
                <a:lnTo>
                  <a:pt x="434058" y="370656"/>
                </a:lnTo>
                <a:lnTo>
                  <a:pt x="395244" y="385531"/>
                </a:lnTo>
                <a:lnTo>
                  <a:pt x="64262" y="385572"/>
                </a:lnTo>
                <a:lnTo>
                  <a:pt x="49854" y="383943"/>
                </a:lnTo>
                <a:lnTo>
                  <a:pt x="14915" y="362430"/>
                </a:lnTo>
                <a:lnTo>
                  <a:pt x="40" y="323616"/>
                </a:lnTo>
                <a:lnTo>
                  <a:pt x="0" y="64262"/>
                </a:lnTo>
                <a:close/>
              </a:path>
            </a:pathLst>
          </a:custGeom>
          <a:ln w="28956">
            <a:solidFill>
              <a:srgbClr val="000000"/>
            </a:solidFill>
          </a:ln>
        </p:spPr>
        <p:txBody>
          <a:bodyPr wrap="square" lIns="0" tIns="0" rIns="0" bIns="0" rtlCol="0">
            <a:noAutofit/>
          </a:bodyPr>
          <a:lstStyle/>
          <a:p>
            <a:endParaRPr/>
          </a:p>
        </p:txBody>
      </p:sp>
      <p:sp>
        <p:nvSpPr>
          <p:cNvPr id="11" name="object 11"/>
          <p:cNvSpPr/>
          <p:nvPr/>
        </p:nvSpPr>
        <p:spPr>
          <a:xfrm>
            <a:off x="2986277" y="3173729"/>
            <a:ext cx="588263" cy="309372"/>
          </a:xfrm>
          <a:custGeom>
            <a:avLst/>
            <a:gdLst/>
            <a:ahLst/>
            <a:cxnLst/>
            <a:rect l="l" t="t" r="r" b="b"/>
            <a:pathLst>
              <a:path w="588263" h="309372">
                <a:moveTo>
                  <a:pt x="536701" y="0"/>
                </a:moveTo>
                <a:lnTo>
                  <a:pt x="40842" y="1118"/>
                </a:lnTo>
                <a:lnTo>
                  <a:pt x="7662" y="24527"/>
                </a:lnTo>
                <a:lnTo>
                  <a:pt x="0" y="51562"/>
                </a:lnTo>
                <a:lnTo>
                  <a:pt x="1118" y="268529"/>
                </a:lnTo>
                <a:lnTo>
                  <a:pt x="24527" y="301709"/>
                </a:lnTo>
                <a:lnTo>
                  <a:pt x="51562" y="309372"/>
                </a:lnTo>
                <a:lnTo>
                  <a:pt x="547421" y="308253"/>
                </a:lnTo>
                <a:lnTo>
                  <a:pt x="580601" y="284844"/>
                </a:lnTo>
                <a:lnTo>
                  <a:pt x="588263" y="257810"/>
                </a:lnTo>
                <a:lnTo>
                  <a:pt x="587145" y="40842"/>
                </a:lnTo>
                <a:lnTo>
                  <a:pt x="563736" y="7662"/>
                </a:lnTo>
                <a:lnTo>
                  <a:pt x="536701" y="0"/>
                </a:lnTo>
                <a:close/>
              </a:path>
            </a:pathLst>
          </a:custGeom>
          <a:solidFill>
            <a:srgbClr val="BADFE2"/>
          </a:solidFill>
        </p:spPr>
        <p:txBody>
          <a:bodyPr wrap="square" lIns="0" tIns="0" rIns="0" bIns="0" rtlCol="0">
            <a:noAutofit/>
          </a:bodyPr>
          <a:lstStyle/>
          <a:p>
            <a:endParaRPr/>
          </a:p>
        </p:txBody>
      </p:sp>
      <p:sp>
        <p:nvSpPr>
          <p:cNvPr id="12" name="object 12"/>
          <p:cNvSpPr/>
          <p:nvPr/>
        </p:nvSpPr>
        <p:spPr>
          <a:xfrm>
            <a:off x="2986277" y="3173729"/>
            <a:ext cx="588263" cy="309372"/>
          </a:xfrm>
          <a:custGeom>
            <a:avLst/>
            <a:gdLst/>
            <a:ahLst/>
            <a:cxnLst/>
            <a:rect l="l" t="t" r="r" b="b"/>
            <a:pathLst>
              <a:path w="588263" h="309372">
                <a:moveTo>
                  <a:pt x="0" y="51562"/>
                </a:moveTo>
                <a:lnTo>
                  <a:pt x="16394" y="13875"/>
                </a:lnTo>
                <a:lnTo>
                  <a:pt x="536701" y="0"/>
                </a:lnTo>
                <a:lnTo>
                  <a:pt x="550986" y="2009"/>
                </a:lnTo>
                <a:lnTo>
                  <a:pt x="582379" y="27642"/>
                </a:lnTo>
                <a:lnTo>
                  <a:pt x="588263" y="257810"/>
                </a:lnTo>
                <a:lnTo>
                  <a:pt x="586254" y="272094"/>
                </a:lnTo>
                <a:lnTo>
                  <a:pt x="560621" y="303487"/>
                </a:lnTo>
                <a:lnTo>
                  <a:pt x="51562" y="309372"/>
                </a:lnTo>
                <a:lnTo>
                  <a:pt x="37277" y="307362"/>
                </a:lnTo>
                <a:lnTo>
                  <a:pt x="5884" y="281729"/>
                </a:lnTo>
                <a:lnTo>
                  <a:pt x="0" y="51562"/>
                </a:lnTo>
                <a:close/>
              </a:path>
            </a:pathLst>
          </a:custGeom>
          <a:ln w="28955">
            <a:solidFill>
              <a:srgbClr val="000000"/>
            </a:solidFill>
          </a:ln>
        </p:spPr>
        <p:txBody>
          <a:bodyPr wrap="square" lIns="0" tIns="0" rIns="0" bIns="0" rtlCol="0">
            <a:noAutofit/>
          </a:bodyPr>
          <a:lstStyle/>
          <a:p>
            <a:endParaRPr/>
          </a:p>
        </p:txBody>
      </p:sp>
      <p:sp>
        <p:nvSpPr>
          <p:cNvPr id="13" name="object 13"/>
          <p:cNvSpPr/>
          <p:nvPr/>
        </p:nvSpPr>
        <p:spPr>
          <a:xfrm>
            <a:off x="6610350" y="3298697"/>
            <a:ext cx="457200" cy="484631"/>
          </a:xfrm>
          <a:custGeom>
            <a:avLst/>
            <a:gdLst/>
            <a:ahLst/>
            <a:cxnLst/>
            <a:rect l="l" t="t" r="r" b="b"/>
            <a:pathLst>
              <a:path w="457200" h="484631">
                <a:moveTo>
                  <a:pt x="381000" y="0"/>
                </a:moveTo>
                <a:lnTo>
                  <a:pt x="69069" y="330"/>
                </a:lnTo>
                <a:lnTo>
                  <a:pt x="30207" y="15469"/>
                </a:lnTo>
                <a:lnTo>
                  <a:pt x="5349" y="48131"/>
                </a:lnTo>
                <a:lnTo>
                  <a:pt x="0" y="76200"/>
                </a:lnTo>
                <a:lnTo>
                  <a:pt x="330" y="415562"/>
                </a:lnTo>
                <a:lnTo>
                  <a:pt x="15469" y="454424"/>
                </a:lnTo>
                <a:lnTo>
                  <a:pt x="48131" y="479282"/>
                </a:lnTo>
                <a:lnTo>
                  <a:pt x="76200" y="484631"/>
                </a:lnTo>
                <a:lnTo>
                  <a:pt x="388130" y="484301"/>
                </a:lnTo>
                <a:lnTo>
                  <a:pt x="426992" y="469162"/>
                </a:lnTo>
                <a:lnTo>
                  <a:pt x="451850" y="436500"/>
                </a:lnTo>
                <a:lnTo>
                  <a:pt x="457200" y="408431"/>
                </a:lnTo>
                <a:lnTo>
                  <a:pt x="456869" y="69069"/>
                </a:lnTo>
                <a:lnTo>
                  <a:pt x="441730" y="30207"/>
                </a:lnTo>
                <a:lnTo>
                  <a:pt x="409068" y="5349"/>
                </a:lnTo>
                <a:lnTo>
                  <a:pt x="381000" y="0"/>
                </a:lnTo>
                <a:close/>
              </a:path>
            </a:pathLst>
          </a:custGeom>
          <a:solidFill>
            <a:srgbClr val="BADFE2"/>
          </a:solidFill>
        </p:spPr>
        <p:txBody>
          <a:bodyPr wrap="square" lIns="0" tIns="0" rIns="0" bIns="0" rtlCol="0">
            <a:noAutofit/>
          </a:bodyPr>
          <a:lstStyle/>
          <a:p>
            <a:endParaRPr/>
          </a:p>
        </p:txBody>
      </p:sp>
      <p:sp>
        <p:nvSpPr>
          <p:cNvPr id="14" name="object 14"/>
          <p:cNvSpPr/>
          <p:nvPr/>
        </p:nvSpPr>
        <p:spPr>
          <a:xfrm>
            <a:off x="6610350" y="3298697"/>
            <a:ext cx="457200" cy="484631"/>
          </a:xfrm>
          <a:custGeom>
            <a:avLst/>
            <a:gdLst/>
            <a:ahLst/>
            <a:cxnLst/>
            <a:rect l="l" t="t" r="r" b="b"/>
            <a:pathLst>
              <a:path w="457200" h="484631">
                <a:moveTo>
                  <a:pt x="0" y="76200"/>
                </a:moveTo>
                <a:lnTo>
                  <a:pt x="11649" y="35727"/>
                </a:lnTo>
                <a:lnTo>
                  <a:pt x="41949" y="8131"/>
                </a:lnTo>
                <a:lnTo>
                  <a:pt x="381000" y="0"/>
                </a:lnTo>
                <a:lnTo>
                  <a:pt x="395491" y="1380"/>
                </a:lnTo>
                <a:lnTo>
                  <a:pt x="432446" y="20021"/>
                </a:lnTo>
                <a:lnTo>
                  <a:pt x="454200" y="54990"/>
                </a:lnTo>
                <a:lnTo>
                  <a:pt x="457200" y="408431"/>
                </a:lnTo>
                <a:lnTo>
                  <a:pt x="455819" y="422923"/>
                </a:lnTo>
                <a:lnTo>
                  <a:pt x="437178" y="459878"/>
                </a:lnTo>
                <a:lnTo>
                  <a:pt x="402209" y="481632"/>
                </a:lnTo>
                <a:lnTo>
                  <a:pt x="76200" y="484631"/>
                </a:lnTo>
                <a:lnTo>
                  <a:pt x="61708" y="483251"/>
                </a:lnTo>
                <a:lnTo>
                  <a:pt x="24753" y="464610"/>
                </a:lnTo>
                <a:lnTo>
                  <a:pt x="2999" y="429641"/>
                </a:lnTo>
                <a:lnTo>
                  <a:pt x="0" y="76200"/>
                </a:lnTo>
                <a:close/>
              </a:path>
            </a:pathLst>
          </a:custGeom>
          <a:ln w="28956">
            <a:solidFill>
              <a:srgbClr val="000000"/>
            </a:solidFill>
          </a:ln>
        </p:spPr>
        <p:txBody>
          <a:bodyPr wrap="square" lIns="0" tIns="0" rIns="0" bIns="0" rtlCol="0">
            <a:noAutofit/>
          </a:bodyPr>
          <a:lstStyle/>
          <a:p>
            <a:endParaRPr/>
          </a:p>
        </p:txBody>
      </p:sp>
      <p:sp>
        <p:nvSpPr>
          <p:cNvPr id="15" name="object 15"/>
          <p:cNvSpPr/>
          <p:nvPr/>
        </p:nvSpPr>
        <p:spPr>
          <a:xfrm>
            <a:off x="5182361" y="3585209"/>
            <a:ext cx="999743" cy="198119"/>
          </a:xfrm>
          <a:custGeom>
            <a:avLst/>
            <a:gdLst/>
            <a:ahLst/>
            <a:cxnLst/>
            <a:rect l="l" t="t" r="r" b="b"/>
            <a:pathLst>
              <a:path w="999743" h="198120">
                <a:moveTo>
                  <a:pt x="0" y="33019"/>
                </a:moveTo>
                <a:lnTo>
                  <a:pt x="3044" y="19112"/>
                </a:lnTo>
                <a:lnTo>
                  <a:pt x="11277" y="8132"/>
                </a:lnTo>
                <a:lnTo>
                  <a:pt x="23350" y="1428"/>
                </a:lnTo>
                <a:lnTo>
                  <a:pt x="966724" y="0"/>
                </a:lnTo>
                <a:lnTo>
                  <a:pt x="980631" y="3044"/>
                </a:lnTo>
                <a:lnTo>
                  <a:pt x="991611" y="11277"/>
                </a:lnTo>
                <a:lnTo>
                  <a:pt x="998315" y="23350"/>
                </a:lnTo>
                <a:lnTo>
                  <a:pt x="999743" y="165100"/>
                </a:lnTo>
                <a:lnTo>
                  <a:pt x="996699" y="179007"/>
                </a:lnTo>
                <a:lnTo>
                  <a:pt x="988466" y="189987"/>
                </a:lnTo>
                <a:lnTo>
                  <a:pt x="976393" y="196691"/>
                </a:lnTo>
                <a:lnTo>
                  <a:pt x="33020" y="198119"/>
                </a:lnTo>
                <a:lnTo>
                  <a:pt x="19112" y="195075"/>
                </a:lnTo>
                <a:lnTo>
                  <a:pt x="8132" y="186842"/>
                </a:lnTo>
                <a:lnTo>
                  <a:pt x="1428" y="174769"/>
                </a:lnTo>
                <a:lnTo>
                  <a:pt x="0" y="33019"/>
                </a:lnTo>
                <a:close/>
              </a:path>
            </a:pathLst>
          </a:custGeom>
          <a:ln w="28956">
            <a:solidFill>
              <a:srgbClr val="000000"/>
            </a:solidFill>
          </a:ln>
        </p:spPr>
        <p:txBody>
          <a:bodyPr wrap="square" lIns="0" tIns="0" rIns="0" bIns="0" rtlCol="0">
            <a:noAutofit/>
          </a:bodyPr>
          <a:lstStyle/>
          <a:p>
            <a:endParaRPr/>
          </a:p>
        </p:txBody>
      </p:sp>
      <p:sp>
        <p:nvSpPr>
          <p:cNvPr id="16" name="object 16"/>
          <p:cNvSpPr/>
          <p:nvPr/>
        </p:nvSpPr>
        <p:spPr>
          <a:xfrm>
            <a:off x="7101078" y="4202684"/>
            <a:ext cx="691261" cy="330581"/>
          </a:xfrm>
          <a:custGeom>
            <a:avLst/>
            <a:gdLst/>
            <a:ahLst/>
            <a:cxnLst/>
            <a:rect l="l" t="t" r="r" b="b"/>
            <a:pathLst>
              <a:path w="691261" h="330580">
                <a:moveTo>
                  <a:pt x="80966" y="34882"/>
                </a:moveTo>
                <a:lnTo>
                  <a:pt x="52528" y="38098"/>
                </a:lnTo>
                <a:lnTo>
                  <a:pt x="69449" y="61424"/>
                </a:lnTo>
                <a:lnTo>
                  <a:pt x="679576" y="330581"/>
                </a:lnTo>
                <a:lnTo>
                  <a:pt x="691261" y="304165"/>
                </a:lnTo>
                <a:lnTo>
                  <a:pt x="80966" y="34882"/>
                </a:lnTo>
                <a:close/>
              </a:path>
              <a:path w="691261" h="330580">
                <a:moveTo>
                  <a:pt x="132461" y="0"/>
                </a:moveTo>
                <a:lnTo>
                  <a:pt x="0" y="14986"/>
                </a:lnTo>
                <a:lnTo>
                  <a:pt x="78231" y="122936"/>
                </a:lnTo>
                <a:lnTo>
                  <a:pt x="87249" y="124460"/>
                </a:lnTo>
                <a:lnTo>
                  <a:pt x="100202" y="115062"/>
                </a:lnTo>
                <a:lnTo>
                  <a:pt x="101600" y="105918"/>
                </a:lnTo>
                <a:lnTo>
                  <a:pt x="97027" y="99441"/>
                </a:lnTo>
                <a:lnTo>
                  <a:pt x="69449" y="61424"/>
                </a:lnTo>
                <a:lnTo>
                  <a:pt x="20320" y="39751"/>
                </a:lnTo>
                <a:lnTo>
                  <a:pt x="32130" y="13335"/>
                </a:lnTo>
                <a:lnTo>
                  <a:pt x="140553" y="13335"/>
                </a:lnTo>
                <a:lnTo>
                  <a:pt x="139700" y="5715"/>
                </a:lnTo>
                <a:lnTo>
                  <a:pt x="132461" y="0"/>
                </a:lnTo>
                <a:close/>
              </a:path>
              <a:path w="691261" h="330580">
                <a:moveTo>
                  <a:pt x="32130" y="13335"/>
                </a:moveTo>
                <a:lnTo>
                  <a:pt x="20320" y="39751"/>
                </a:lnTo>
                <a:lnTo>
                  <a:pt x="69449" y="61424"/>
                </a:lnTo>
                <a:lnTo>
                  <a:pt x="54556" y="40894"/>
                </a:lnTo>
                <a:lnTo>
                  <a:pt x="27813" y="40894"/>
                </a:lnTo>
                <a:lnTo>
                  <a:pt x="37973" y="18034"/>
                </a:lnTo>
                <a:lnTo>
                  <a:pt x="42780" y="18034"/>
                </a:lnTo>
                <a:lnTo>
                  <a:pt x="32130" y="13335"/>
                </a:lnTo>
                <a:close/>
              </a:path>
              <a:path w="691261" h="330580">
                <a:moveTo>
                  <a:pt x="37973" y="18034"/>
                </a:moveTo>
                <a:lnTo>
                  <a:pt x="27813" y="40894"/>
                </a:lnTo>
                <a:lnTo>
                  <a:pt x="52528" y="38098"/>
                </a:lnTo>
                <a:lnTo>
                  <a:pt x="37973" y="18034"/>
                </a:lnTo>
                <a:close/>
              </a:path>
              <a:path w="691261" h="330580">
                <a:moveTo>
                  <a:pt x="52528" y="38098"/>
                </a:moveTo>
                <a:lnTo>
                  <a:pt x="27813" y="40894"/>
                </a:lnTo>
                <a:lnTo>
                  <a:pt x="54556" y="40894"/>
                </a:lnTo>
                <a:lnTo>
                  <a:pt x="52528" y="38098"/>
                </a:lnTo>
                <a:close/>
              </a:path>
              <a:path w="691261" h="330580">
                <a:moveTo>
                  <a:pt x="42780" y="18034"/>
                </a:moveTo>
                <a:lnTo>
                  <a:pt x="37973" y="18034"/>
                </a:lnTo>
                <a:lnTo>
                  <a:pt x="52528" y="38098"/>
                </a:lnTo>
                <a:lnTo>
                  <a:pt x="80966" y="34882"/>
                </a:lnTo>
                <a:lnTo>
                  <a:pt x="42780" y="18034"/>
                </a:lnTo>
                <a:close/>
              </a:path>
              <a:path w="691261" h="330580">
                <a:moveTo>
                  <a:pt x="140553" y="13335"/>
                </a:moveTo>
                <a:lnTo>
                  <a:pt x="32130" y="13335"/>
                </a:lnTo>
                <a:lnTo>
                  <a:pt x="80966" y="34882"/>
                </a:lnTo>
                <a:lnTo>
                  <a:pt x="135763" y="28702"/>
                </a:lnTo>
                <a:lnTo>
                  <a:pt x="141477" y="21590"/>
                </a:lnTo>
                <a:lnTo>
                  <a:pt x="140553" y="13335"/>
                </a:lnTo>
                <a:close/>
              </a:path>
            </a:pathLst>
          </a:custGeom>
          <a:solidFill>
            <a:srgbClr val="FF0000"/>
          </a:solidFill>
        </p:spPr>
        <p:txBody>
          <a:bodyPr wrap="square" lIns="0" tIns="0" rIns="0" bIns="0" rtlCol="0">
            <a:noAutofit/>
          </a:bodyPr>
          <a:lstStyle/>
          <a:p>
            <a:endParaRPr/>
          </a:p>
        </p:txBody>
      </p:sp>
      <p:sp>
        <p:nvSpPr>
          <p:cNvPr id="17" name="object 17"/>
          <p:cNvSpPr/>
          <p:nvPr/>
        </p:nvSpPr>
        <p:spPr>
          <a:xfrm>
            <a:off x="6182105" y="4030217"/>
            <a:ext cx="958596" cy="231648"/>
          </a:xfrm>
          <a:custGeom>
            <a:avLst/>
            <a:gdLst/>
            <a:ahLst/>
            <a:cxnLst/>
            <a:rect l="l" t="t" r="r" b="b"/>
            <a:pathLst>
              <a:path w="958596" h="231648">
                <a:moveTo>
                  <a:pt x="0" y="38607"/>
                </a:moveTo>
                <a:lnTo>
                  <a:pt x="20742" y="4367"/>
                </a:lnTo>
                <a:lnTo>
                  <a:pt x="919988" y="0"/>
                </a:lnTo>
                <a:lnTo>
                  <a:pt x="934050" y="2637"/>
                </a:lnTo>
                <a:lnTo>
                  <a:pt x="945796" y="9883"/>
                </a:lnTo>
                <a:lnTo>
                  <a:pt x="954228" y="20742"/>
                </a:lnTo>
                <a:lnTo>
                  <a:pt x="958349" y="34216"/>
                </a:lnTo>
                <a:lnTo>
                  <a:pt x="958596" y="193039"/>
                </a:lnTo>
                <a:lnTo>
                  <a:pt x="955958" y="207102"/>
                </a:lnTo>
                <a:lnTo>
                  <a:pt x="948712" y="218848"/>
                </a:lnTo>
                <a:lnTo>
                  <a:pt x="937853" y="227280"/>
                </a:lnTo>
                <a:lnTo>
                  <a:pt x="924379" y="231401"/>
                </a:lnTo>
                <a:lnTo>
                  <a:pt x="38608" y="231647"/>
                </a:lnTo>
                <a:lnTo>
                  <a:pt x="24545" y="229010"/>
                </a:lnTo>
                <a:lnTo>
                  <a:pt x="12799" y="221764"/>
                </a:lnTo>
                <a:lnTo>
                  <a:pt x="4367" y="210905"/>
                </a:lnTo>
                <a:lnTo>
                  <a:pt x="246" y="197431"/>
                </a:lnTo>
                <a:lnTo>
                  <a:pt x="0" y="38607"/>
                </a:lnTo>
                <a:close/>
              </a:path>
            </a:pathLst>
          </a:custGeom>
          <a:ln w="28956">
            <a:solidFill>
              <a:srgbClr val="000000"/>
            </a:solidFill>
          </a:ln>
        </p:spPr>
        <p:txBody>
          <a:bodyPr wrap="square" lIns="0" tIns="0" rIns="0" bIns="0" rtlCol="0">
            <a:noAutofit/>
          </a:bodyPr>
          <a:lstStyle/>
          <a:p>
            <a:endParaRPr/>
          </a:p>
        </p:txBody>
      </p:sp>
      <p:sp>
        <p:nvSpPr>
          <p:cNvPr id="18" name="object 18"/>
          <p:cNvSpPr/>
          <p:nvPr/>
        </p:nvSpPr>
        <p:spPr>
          <a:xfrm>
            <a:off x="6177534" y="2813685"/>
            <a:ext cx="1513205" cy="871727"/>
          </a:xfrm>
          <a:custGeom>
            <a:avLst/>
            <a:gdLst/>
            <a:ahLst/>
            <a:cxnLst/>
            <a:rect l="l" t="t" r="r" b="b"/>
            <a:pathLst>
              <a:path w="1513205" h="871727">
                <a:moveTo>
                  <a:pt x="75691" y="752601"/>
                </a:moveTo>
                <a:lnTo>
                  <a:pt x="66801" y="755014"/>
                </a:lnTo>
                <a:lnTo>
                  <a:pt x="62737" y="761873"/>
                </a:lnTo>
                <a:lnTo>
                  <a:pt x="0" y="870331"/>
                </a:lnTo>
                <a:lnTo>
                  <a:pt x="125349" y="871727"/>
                </a:lnTo>
                <a:lnTo>
                  <a:pt x="133350" y="871727"/>
                </a:lnTo>
                <a:lnTo>
                  <a:pt x="136458" y="868679"/>
                </a:lnTo>
                <a:lnTo>
                  <a:pt x="32130" y="868679"/>
                </a:lnTo>
                <a:lnTo>
                  <a:pt x="17779" y="843533"/>
                </a:lnTo>
                <a:lnTo>
                  <a:pt x="64355" y="817007"/>
                </a:lnTo>
                <a:lnTo>
                  <a:pt x="87883" y="776351"/>
                </a:lnTo>
                <a:lnTo>
                  <a:pt x="91820" y="769492"/>
                </a:lnTo>
                <a:lnTo>
                  <a:pt x="89535" y="760602"/>
                </a:lnTo>
                <a:lnTo>
                  <a:pt x="82550" y="756665"/>
                </a:lnTo>
                <a:lnTo>
                  <a:pt x="75691" y="752601"/>
                </a:lnTo>
                <a:close/>
              </a:path>
              <a:path w="1513205" h="871727">
                <a:moveTo>
                  <a:pt x="64355" y="817007"/>
                </a:moveTo>
                <a:lnTo>
                  <a:pt x="17779" y="843533"/>
                </a:lnTo>
                <a:lnTo>
                  <a:pt x="32130" y="868679"/>
                </a:lnTo>
                <a:lnTo>
                  <a:pt x="41273" y="863472"/>
                </a:lnTo>
                <a:lnTo>
                  <a:pt x="37464" y="863472"/>
                </a:lnTo>
                <a:lnTo>
                  <a:pt x="25018" y="841628"/>
                </a:lnTo>
                <a:lnTo>
                  <a:pt x="50106" y="841628"/>
                </a:lnTo>
                <a:lnTo>
                  <a:pt x="64355" y="817007"/>
                </a:lnTo>
                <a:close/>
              </a:path>
              <a:path w="1513205" h="871727">
                <a:moveTo>
                  <a:pt x="78558" y="842237"/>
                </a:moveTo>
                <a:lnTo>
                  <a:pt x="32130" y="868679"/>
                </a:lnTo>
                <a:lnTo>
                  <a:pt x="136458" y="868679"/>
                </a:lnTo>
                <a:lnTo>
                  <a:pt x="139826" y="865377"/>
                </a:lnTo>
                <a:lnTo>
                  <a:pt x="140080" y="849376"/>
                </a:lnTo>
                <a:lnTo>
                  <a:pt x="133603" y="842771"/>
                </a:lnTo>
                <a:lnTo>
                  <a:pt x="125602" y="842771"/>
                </a:lnTo>
                <a:lnTo>
                  <a:pt x="78558" y="842237"/>
                </a:lnTo>
                <a:close/>
              </a:path>
              <a:path w="1513205" h="871727">
                <a:moveTo>
                  <a:pt x="25018" y="841628"/>
                </a:moveTo>
                <a:lnTo>
                  <a:pt x="37464" y="863472"/>
                </a:lnTo>
                <a:lnTo>
                  <a:pt x="49942" y="841912"/>
                </a:lnTo>
                <a:lnTo>
                  <a:pt x="25018" y="841628"/>
                </a:lnTo>
                <a:close/>
              </a:path>
              <a:path w="1513205" h="871727">
                <a:moveTo>
                  <a:pt x="49942" y="841912"/>
                </a:moveTo>
                <a:lnTo>
                  <a:pt x="37464" y="863472"/>
                </a:lnTo>
                <a:lnTo>
                  <a:pt x="41273" y="863472"/>
                </a:lnTo>
                <a:lnTo>
                  <a:pt x="78558" y="842237"/>
                </a:lnTo>
                <a:lnTo>
                  <a:pt x="49942" y="841912"/>
                </a:lnTo>
                <a:close/>
              </a:path>
              <a:path w="1513205" h="871727">
                <a:moveTo>
                  <a:pt x="1498854" y="0"/>
                </a:moveTo>
                <a:lnTo>
                  <a:pt x="64355" y="817007"/>
                </a:lnTo>
                <a:lnTo>
                  <a:pt x="49942" y="841912"/>
                </a:lnTo>
                <a:lnTo>
                  <a:pt x="78558" y="842237"/>
                </a:lnTo>
                <a:lnTo>
                  <a:pt x="1513205" y="25145"/>
                </a:lnTo>
                <a:lnTo>
                  <a:pt x="1498854" y="0"/>
                </a:lnTo>
                <a:close/>
              </a:path>
              <a:path w="1513205" h="871727">
                <a:moveTo>
                  <a:pt x="50106" y="841628"/>
                </a:moveTo>
                <a:lnTo>
                  <a:pt x="25018" y="841628"/>
                </a:lnTo>
                <a:lnTo>
                  <a:pt x="49942" y="841912"/>
                </a:lnTo>
                <a:lnTo>
                  <a:pt x="50106" y="841628"/>
                </a:lnTo>
                <a:close/>
              </a:path>
            </a:pathLst>
          </a:custGeom>
          <a:solidFill>
            <a:srgbClr val="FF0000"/>
          </a:solidFill>
        </p:spPr>
        <p:txBody>
          <a:bodyPr wrap="square" lIns="0" tIns="0" rIns="0" bIns="0" rtlCol="0">
            <a:noAutofit/>
          </a:bodyPr>
          <a:lstStyle/>
          <a:p>
            <a:endParaRPr/>
          </a:p>
        </p:txBody>
      </p:sp>
      <p:sp>
        <p:nvSpPr>
          <p:cNvPr id="19" name="object 19"/>
          <p:cNvSpPr/>
          <p:nvPr/>
        </p:nvSpPr>
        <p:spPr>
          <a:xfrm>
            <a:off x="7684769" y="2471166"/>
            <a:ext cx="1118616" cy="364236"/>
          </a:xfrm>
          <a:custGeom>
            <a:avLst/>
            <a:gdLst/>
            <a:ahLst/>
            <a:cxnLst/>
            <a:rect l="l" t="t" r="r" b="b"/>
            <a:pathLst>
              <a:path w="1118616" h="364236">
                <a:moveTo>
                  <a:pt x="0" y="364236"/>
                </a:moveTo>
                <a:lnTo>
                  <a:pt x="1118616" y="364236"/>
                </a:lnTo>
                <a:lnTo>
                  <a:pt x="1118616" y="0"/>
                </a:lnTo>
                <a:lnTo>
                  <a:pt x="0" y="0"/>
                </a:lnTo>
                <a:lnTo>
                  <a:pt x="0" y="364236"/>
                </a:lnTo>
                <a:close/>
              </a:path>
            </a:pathLst>
          </a:custGeom>
          <a:ln w="28956">
            <a:solidFill>
              <a:srgbClr val="000000"/>
            </a:solidFill>
          </a:ln>
        </p:spPr>
        <p:txBody>
          <a:bodyPr wrap="square" lIns="0" tIns="0" rIns="0" bIns="0" rtlCol="0">
            <a:noAutofit/>
          </a:bodyPr>
          <a:lstStyle/>
          <a:p>
            <a:endParaRPr/>
          </a:p>
        </p:txBody>
      </p:sp>
      <p:sp>
        <p:nvSpPr>
          <p:cNvPr id="20" name="object 20"/>
          <p:cNvSpPr txBox="1"/>
          <p:nvPr/>
        </p:nvSpPr>
        <p:spPr>
          <a:xfrm>
            <a:off x="459740" y="759714"/>
            <a:ext cx="8241030" cy="2054225"/>
          </a:xfrm>
          <a:prstGeom prst="rect">
            <a:avLst/>
          </a:prstGeom>
        </p:spPr>
        <p:txBody>
          <a:bodyPr vert="horz" wrap="square" lIns="0" tIns="0" rIns="0" bIns="0" rtlCol="0">
            <a:noAutofit/>
          </a:bodyPr>
          <a:lstStyle/>
          <a:p>
            <a:pPr marL="355600" indent="-342900">
              <a:lnSpc>
                <a:spcPct val="100000"/>
              </a:lnSpc>
              <a:buFont typeface="Arial"/>
              <a:buChar char="•"/>
              <a:tabLst>
                <a:tab pos="354965" algn="l"/>
              </a:tabLst>
            </a:pPr>
            <a:r>
              <a:rPr sz="1400" spc="15" dirty="0">
                <a:latin typeface="Arial"/>
                <a:cs typeface="Arial"/>
              </a:rPr>
              <a:t>W</a:t>
            </a:r>
            <a:r>
              <a:rPr sz="1400" spc="0" dirty="0">
                <a:latin typeface="Arial"/>
                <a:cs typeface="Arial"/>
              </a:rPr>
              <a:t>ork</a:t>
            </a:r>
            <a:r>
              <a:rPr sz="1400" spc="-10" dirty="0">
                <a:latin typeface="Arial"/>
                <a:cs typeface="Arial"/>
              </a:rPr>
              <a:t>f</a:t>
            </a:r>
            <a:r>
              <a:rPr sz="1400" spc="0" dirty="0">
                <a:latin typeface="Arial"/>
                <a:cs typeface="Arial"/>
              </a:rPr>
              <a:t>o</a:t>
            </a:r>
            <a:r>
              <a:rPr sz="1400" spc="-15" dirty="0">
                <a:latin typeface="Arial"/>
                <a:cs typeface="Arial"/>
              </a:rPr>
              <a:t>r</a:t>
            </a:r>
            <a:r>
              <a:rPr sz="1400" spc="0" dirty="0">
                <a:latin typeface="Arial"/>
                <a:cs typeface="Arial"/>
              </a:rPr>
              <a:t>ce</a:t>
            </a:r>
            <a:r>
              <a:rPr sz="1400" spc="-55" dirty="0">
                <a:latin typeface="Arial"/>
                <a:cs typeface="Arial"/>
              </a:rPr>
              <a:t> </a:t>
            </a:r>
            <a:r>
              <a:rPr sz="1400" spc="0" dirty="0">
                <a:latin typeface="Arial"/>
                <a:cs typeface="Arial"/>
              </a:rPr>
              <a:t>detail</a:t>
            </a:r>
            <a:r>
              <a:rPr sz="1400" spc="-20" dirty="0">
                <a:latin typeface="Arial"/>
                <a:cs typeface="Arial"/>
              </a:rPr>
              <a:t> </a:t>
            </a:r>
            <a:r>
              <a:rPr sz="1400" spc="0" dirty="0">
                <a:latin typeface="Arial"/>
                <a:cs typeface="Arial"/>
              </a:rPr>
              <a:t>lines</a:t>
            </a:r>
            <a:r>
              <a:rPr sz="1400" spc="-15" dirty="0">
                <a:latin typeface="Arial"/>
                <a:cs typeface="Arial"/>
              </a:rPr>
              <a:t> </a:t>
            </a:r>
            <a:r>
              <a:rPr sz="1400" spc="0" dirty="0">
                <a:latin typeface="Arial"/>
                <a:cs typeface="Arial"/>
              </a:rPr>
              <a:t>appear</a:t>
            </a:r>
            <a:r>
              <a:rPr sz="1400" spc="-35" dirty="0">
                <a:latin typeface="Arial"/>
                <a:cs typeface="Arial"/>
              </a:rPr>
              <a:t> </a:t>
            </a:r>
            <a:r>
              <a:rPr sz="1400" spc="-20" dirty="0">
                <a:latin typeface="Arial"/>
                <a:cs typeface="Arial"/>
              </a:rPr>
              <a:t>w</a:t>
            </a:r>
            <a:r>
              <a:rPr sz="1400" spc="0" dirty="0">
                <a:latin typeface="Arial"/>
                <a:cs typeface="Arial"/>
              </a:rPr>
              <a:t>hen</a:t>
            </a:r>
            <a:r>
              <a:rPr sz="1400" spc="-10" dirty="0">
                <a:latin typeface="Arial"/>
                <a:cs typeface="Arial"/>
              </a:rPr>
              <a:t> </a:t>
            </a:r>
            <a:r>
              <a:rPr sz="1400" spc="-20" dirty="0">
                <a:latin typeface="Arial"/>
                <a:cs typeface="Arial"/>
              </a:rPr>
              <a:t>y</a:t>
            </a:r>
            <a:r>
              <a:rPr sz="1400" spc="0" dirty="0">
                <a:latin typeface="Arial"/>
                <a:cs typeface="Arial"/>
              </a:rPr>
              <a:t>ou cli</a:t>
            </a:r>
            <a:r>
              <a:rPr sz="1400" spc="5" dirty="0">
                <a:latin typeface="Arial"/>
                <a:cs typeface="Arial"/>
              </a:rPr>
              <a:t>c</a:t>
            </a:r>
            <a:r>
              <a:rPr sz="1400" spc="0" dirty="0">
                <a:latin typeface="Arial"/>
                <a:cs typeface="Arial"/>
              </a:rPr>
              <a:t>k</a:t>
            </a:r>
            <a:r>
              <a:rPr sz="1400" spc="-30" dirty="0">
                <a:latin typeface="Arial"/>
                <a:cs typeface="Arial"/>
              </a:rPr>
              <a:t> </a:t>
            </a:r>
            <a:r>
              <a:rPr sz="1400" spc="0" dirty="0">
                <a:latin typeface="Arial"/>
                <a:cs typeface="Arial"/>
              </a:rPr>
              <a:t>on</a:t>
            </a:r>
            <a:r>
              <a:rPr sz="1400" spc="-10" dirty="0">
                <a:latin typeface="Arial"/>
                <a:cs typeface="Arial"/>
              </a:rPr>
              <a:t> </a:t>
            </a:r>
            <a:r>
              <a:rPr sz="1400" spc="0" dirty="0">
                <a:latin typeface="Arial"/>
                <a:cs typeface="Arial"/>
              </a:rPr>
              <a:t>a</a:t>
            </a:r>
            <a:r>
              <a:rPr sz="1400" spc="-5" dirty="0">
                <a:latin typeface="Arial"/>
                <a:cs typeface="Arial"/>
              </a:rPr>
              <a:t> </a:t>
            </a:r>
            <a:r>
              <a:rPr sz="1400" b="1" spc="0" dirty="0">
                <a:latin typeface="Arial"/>
                <a:cs typeface="Arial"/>
              </a:rPr>
              <a:t>W</a:t>
            </a:r>
            <a:r>
              <a:rPr sz="1400" b="1" spc="-10" dirty="0">
                <a:latin typeface="Arial"/>
                <a:cs typeface="Arial"/>
              </a:rPr>
              <a:t>o</a:t>
            </a:r>
            <a:r>
              <a:rPr sz="1400" b="1" spc="0" dirty="0">
                <a:latin typeface="Arial"/>
                <a:cs typeface="Arial"/>
              </a:rPr>
              <a:t>rkf</a:t>
            </a:r>
            <a:r>
              <a:rPr sz="1400" b="1" spc="-10" dirty="0">
                <a:latin typeface="Arial"/>
                <a:cs typeface="Arial"/>
              </a:rPr>
              <a:t>o</a:t>
            </a:r>
            <a:r>
              <a:rPr sz="1400" b="1" spc="0" dirty="0">
                <a:latin typeface="Arial"/>
                <a:cs typeface="Arial"/>
              </a:rPr>
              <a:t>rce</a:t>
            </a:r>
            <a:r>
              <a:rPr sz="1400" b="1" spc="-20" dirty="0">
                <a:latin typeface="Arial"/>
                <a:cs typeface="Arial"/>
              </a:rPr>
              <a:t> </a:t>
            </a:r>
            <a:r>
              <a:rPr sz="1400" spc="0" dirty="0">
                <a:latin typeface="Arial"/>
                <a:cs typeface="Arial"/>
              </a:rPr>
              <a:t>budget</a:t>
            </a:r>
            <a:r>
              <a:rPr sz="1400" spc="-40" dirty="0">
                <a:latin typeface="Arial"/>
                <a:cs typeface="Arial"/>
              </a:rPr>
              <a:t> </a:t>
            </a:r>
            <a:r>
              <a:rPr sz="1400" spc="0" dirty="0">
                <a:latin typeface="Arial"/>
                <a:cs typeface="Arial"/>
              </a:rPr>
              <a:t>ID</a:t>
            </a:r>
            <a:r>
              <a:rPr sz="1400" spc="-15" dirty="0">
                <a:latin typeface="Arial"/>
                <a:cs typeface="Arial"/>
              </a:rPr>
              <a:t> </a:t>
            </a:r>
            <a:r>
              <a:rPr sz="1400" spc="0" dirty="0">
                <a:latin typeface="Arial"/>
                <a:cs typeface="Arial"/>
              </a:rPr>
              <a:t>#</a:t>
            </a:r>
            <a:r>
              <a:rPr sz="1400" spc="-10" dirty="0">
                <a:latin typeface="Arial"/>
                <a:cs typeface="Arial"/>
              </a:rPr>
              <a:t> </a:t>
            </a:r>
            <a:r>
              <a:rPr sz="1400" spc="0" dirty="0">
                <a:latin typeface="Arial"/>
                <a:cs typeface="Arial"/>
              </a:rPr>
              <a:t>(equi</a:t>
            </a:r>
            <a:r>
              <a:rPr sz="1400" spc="-20" dirty="0">
                <a:latin typeface="Arial"/>
                <a:cs typeface="Arial"/>
              </a:rPr>
              <a:t>v</a:t>
            </a:r>
            <a:r>
              <a:rPr sz="1400" spc="0" dirty="0">
                <a:latin typeface="Arial"/>
                <a:cs typeface="Arial"/>
              </a:rPr>
              <a:t>alent</a:t>
            </a:r>
            <a:r>
              <a:rPr sz="1400" spc="-30" dirty="0">
                <a:latin typeface="Arial"/>
                <a:cs typeface="Arial"/>
              </a:rPr>
              <a:t> </a:t>
            </a:r>
            <a:r>
              <a:rPr sz="1400" spc="0" dirty="0">
                <a:latin typeface="Arial"/>
                <a:cs typeface="Arial"/>
              </a:rPr>
              <a:t>to</a:t>
            </a:r>
            <a:r>
              <a:rPr sz="1400" spc="-20" dirty="0">
                <a:latin typeface="Arial"/>
                <a:cs typeface="Arial"/>
              </a:rPr>
              <a:t> </a:t>
            </a:r>
            <a:r>
              <a:rPr sz="1400" spc="0" dirty="0">
                <a:latin typeface="Arial"/>
                <a:cs typeface="Arial"/>
              </a:rPr>
              <a:t>“line</a:t>
            </a:r>
            <a:r>
              <a:rPr sz="1400" spc="-20" dirty="0">
                <a:latin typeface="Arial"/>
                <a:cs typeface="Arial"/>
              </a:rPr>
              <a:t> </a:t>
            </a:r>
            <a:r>
              <a:rPr sz="1400" spc="0" dirty="0">
                <a:latin typeface="Arial"/>
                <a:cs typeface="Arial"/>
              </a:rPr>
              <a:t>#”)</a:t>
            </a:r>
            <a:endParaRPr sz="1400" dirty="0">
              <a:latin typeface="Arial"/>
              <a:cs typeface="Arial"/>
            </a:endParaRPr>
          </a:p>
          <a:p>
            <a:pPr marL="355600" marR="210185" indent="-342900">
              <a:lnSpc>
                <a:spcPts val="1340"/>
              </a:lnSpc>
              <a:spcBef>
                <a:spcPts val="325"/>
              </a:spcBef>
              <a:buFont typeface="Arial"/>
              <a:buChar char="•"/>
              <a:tabLst>
                <a:tab pos="354965" algn="l"/>
              </a:tabLst>
            </a:pPr>
            <a:r>
              <a:rPr sz="1400" dirty="0">
                <a:latin typeface="Arial"/>
                <a:cs typeface="Arial"/>
              </a:rPr>
              <a:t>Each</a:t>
            </a:r>
            <a:r>
              <a:rPr sz="1400" spc="-20" dirty="0">
                <a:latin typeface="Arial"/>
                <a:cs typeface="Arial"/>
              </a:rPr>
              <a:t> </a:t>
            </a:r>
            <a:r>
              <a:rPr sz="1400" spc="0" dirty="0">
                <a:latin typeface="Arial"/>
                <a:cs typeface="Arial"/>
              </a:rPr>
              <a:t>detail</a:t>
            </a:r>
            <a:r>
              <a:rPr sz="1400" spc="-30" dirty="0">
                <a:latin typeface="Arial"/>
                <a:cs typeface="Arial"/>
              </a:rPr>
              <a:t> </a:t>
            </a:r>
            <a:r>
              <a:rPr sz="1400" spc="0" dirty="0">
                <a:latin typeface="Arial"/>
                <a:cs typeface="Arial"/>
              </a:rPr>
              <a:t>line</a:t>
            </a:r>
            <a:r>
              <a:rPr sz="1400" spc="-10" dirty="0">
                <a:latin typeface="Arial"/>
                <a:cs typeface="Arial"/>
              </a:rPr>
              <a:t> </a:t>
            </a:r>
            <a:r>
              <a:rPr sz="1400" spc="0" dirty="0">
                <a:latin typeface="Arial"/>
                <a:cs typeface="Arial"/>
              </a:rPr>
              <a:t>represe</a:t>
            </a:r>
            <a:r>
              <a:rPr sz="1400" spc="-15" dirty="0">
                <a:latin typeface="Arial"/>
                <a:cs typeface="Arial"/>
              </a:rPr>
              <a:t>n</a:t>
            </a:r>
            <a:r>
              <a:rPr sz="1400" spc="0" dirty="0">
                <a:latin typeface="Arial"/>
                <a:cs typeface="Arial"/>
              </a:rPr>
              <a:t>ts</a:t>
            </a:r>
            <a:r>
              <a:rPr sz="1400" spc="-50" dirty="0">
                <a:latin typeface="Arial"/>
                <a:cs typeface="Arial"/>
              </a:rPr>
              <a:t> </a:t>
            </a:r>
            <a:r>
              <a:rPr sz="1400" spc="0" dirty="0">
                <a:latin typeface="Arial"/>
                <a:cs typeface="Arial"/>
              </a:rPr>
              <a:t>a</a:t>
            </a:r>
            <a:r>
              <a:rPr sz="1400" spc="-10" dirty="0">
                <a:latin typeface="Arial"/>
                <a:cs typeface="Arial"/>
              </a:rPr>
              <a:t> </a:t>
            </a:r>
            <a:r>
              <a:rPr sz="1400" spc="0" dirty="0">
                <a:latin typeface="Arial"/>
                <a:cs typeface="Arial"/>
              </a:rPr>
              <a:t>unique</a:t>
            </a:r>
            <a:r>
              <a:rPr sz="1400" spc="-35" dirty="0">
                <a:latin typeface="Arial"/>
                <a:cs typeface="Arial"/>
              </a:rPr>
              <a:t> </a:t>
            </a:r>
            <a:r>
              <a:rPr sz="1400" spc="0" dirty="0">
                <a:latin typeface="Arial"/>
                <a:cs typeface="Arial"/>
              </a:rPr>
              <a:t>pay</a:t>
            </a:r>
            <a:r>
              <a:rPr sz="1400" spc="-15" dirty="0">
                <a:latin typeface="Arial"/>
                <a:cs typeface="Arial"/>
              </a:rPr>
              <a:t> </a:t>
            </a:r>
            <a:r>
              <a:rPr sz="1400" spc="0" dirty="0">
                <a:latin typeface="Arial"/>
                <a:cs typeface="Arial"/>
              </a:rPr>
              <a:t>code. </a:t>
            </a:r>
            <a:r>
              <a:rPr sz="1400" spc="-25" dirty="0">
                <a:latin typeface="Arial"/>
                <a:cs typeface="Arial"/>
              </a:rPr>
              <a:t> </a:t>
            </a:r>
            <a:r>
              <a:rPr sz="1400" spc="0" dirty="0">
                <a:latin typeface="Arial"/>
                <a:cs typeface="Arial"/>
              </a:rPr>
              <a:t>Nu</a:t>
            </a:r>
            <a:r>
              <a:rPr sz="1400" spc="-10" dirty="0">
                <a:latin typeface="Arial"/>
                <a:cs typeface="Arial"/>
              </a:rPr>
              <a:t>m</a:t>
            </a:r>
            <a:r>
              <a:rPr sz="1400" spc="0" dirty="0">
                <a:latin typeface="Arial"/>
                <a:cs typeface="Arial"/>
              </a:rPr>
              <a:t>bers</a:t>
            </a:r>
            <a:r>
              <a:rPr sz="1400" spc="-40" dirty="0">
                <a:latin typeface="Arial"/>
                <a:cs typeface="Arial"/>
              </a:rPr>
              <a:t> </a:t>
            </a:r>
            <a:r>
              <a:rPr sz="1400" spc="0" dirty="0">
                <a:latin typeface="Arial"/>
                <a:cs typeface="Arial"/>
              </a:rPr>
              <a:t>are</a:t>
            </a:r>
            <a:r>
              <a:rPr sz="1400" spc="-20" dirty="0">
                <a:latin typeface="Arial"/>
                <a:cs typeface="Arial"/>
              </a:rPr>
              <a:t> </a:t>
            </a:r>
            <a:r>
              <a:rPr sz="1400" spc="0" dirty="0">
                <a:latin typeface="Arial"/>
                <a:cs typeface="Arial"/>
              </a:rPr>
              <a:t>entered</a:t>
            </a:r>
            <a:r>
              <a:rPr sz="1400" spc="-45" dirty="0">
                <a:latin typeface="Arial"/>
                <a:cs typeface="Arial"/>
              </a:rPr>
              <a:t> </a:t>
            </a:r>
            <a:r>
              <a:rPr sz="1400" spc="0" dirty="0">
                <a:latin typeface="Arial"/>
                <a:cs typeface="Arial"/>
              </a:rPr>
              <a:t>into</a:t>
            </a:r>
            <a:r>
              <a:rPr sz="1400" spc="-20" dirty="0">
                <a:latin typeface="Arial"/>
                <a:cs typeface="Arial"/>
              </a:rPr>
              <a:t> </a:t>
            </a:r>
            <a:r>
              <a:rPr sz="1400" spc="0" dirty="0">
                <a:latin typeface="Arial"/>
                <a:cs typeface="Arial"/>
              </a:rPr>
              <a:t>the</a:t>
            </a:r>
            <a:r>
              <a:rPr sz="1400" spc="-20" dirty="0">
                <a:latin typeface="Arial"/>
                <a:cs typeface="Arial"/>
              </a:rPr>
              <a:t> y</a:t>
            </a:r>
            <a:r>
              <a:rPr sz="1400" spc="0" dirty="0">
                <a:latin typeface="Arial"/>
                <a:cs typeface="Arial"/>
              </a:rPr>
              <a:t>ellow input</a:t>
            </a:r>
            <a:r>
              <a:rPr sz="1400" spc="-30" dirty="0">
                <a:latin typeface="Arial"/>
                <a:cs typeface="Arial"/>
              </a:rPr>
              <a:t> </a:t>
            </a:r>
            <a:r>
              <a:rPr sz="1400" spc="0" dirty="0">
                <a:latin typeface="Arial"/>
                <a:cs typeface="Arial"/>
              </a:rPr>
              <a:t>fields</a:t>
            </a:r>
            <a:r>
              <a:rPr sz="1400" spc="-15" dirty="0">
                <a:latin typeface="Arial"/>
                <a:cs typeface="Arial"/>
              </a:rPr>
              <a:t> </a:t>
            </a:r>
            <a:r>
              <a:rPr sz="1400" spc="0" dirty="0">
                <a:latin typeface="Arial"/>
                <a:cs typeface="Arial"/>
              </a:rPr>
              <a:t>to create</a:t>
            </a:r>
            <a:r>
              <a:rPr sz="1400" spc="-45" dirty="0">
                <a:latin typeface="Arial"/>
                <a:cs typeface="Arial"/>
              </a:rPr>
              <a:t> </a:t>
            </a:r>
            <a:r>
              <a:rPr sz="1400" spc="0" dirty="0">
                <a:latin typeface="Arial"/>
                <a:cs typeface="Arial"/>
              </a:rPr>
              <a:t>a </a:t>
            </a:r>
            <a:r>
              <a:rPr sz="1400" b="1" spc="-10" dirty="0">
                <a:latin typeface="Arial"/>
                <a:cs typeface="Arial"/>
              </a:rPr>
              <a:t>Wo</a:t>
            </a:r>
            <a:r>
              <a:rPr sz="1400" b="1" spc="0" dirty="0">
                <a:latin typeface="Arial"/>
                <a:cs typeface="Arial"/>
              </a:rPr>
              <a:t>rkf</a:t>
            </a:r>
            <a:r>
              <a:rPr sz="1400" b="1" spc="-10" dirty="0">
                <a:latin typeface="Arial"/>
                <a:cs typeface="Arial"/>
              </a:rPr>
              <a:t>o</a:t>
            </a:r>
            <a:r>
              <a:rPr sz="1400" b="1" spc="0" dirty="0">
                <a:latin typeface="Arial"/>
                <a:cs typeface="Arial"/>
              </a:rPr>
              <a:t>rce</a:t>
            </a:r>
            <a:r>
              <a:rPr sz="1400" b="1" spc="-30" dirty="0">
                <a:latin typeface="Arial"/>
                <a:cs typeface="Arial"/>
              </a:rPr>
              <a:t> </a:t>
            </a:r>
            <a:r>
              <a:rPr sz="1400" spc="0" dirty="0">
                <a:latin typeface="Arial"/>
                <a:cs typeface="Arial"/>
              </a:rPr>
              <a:t>budget.</a:t>
            </a:r>
            <a:endParaRPr sz="1400" dirty="0">
              <a:latin typeface="Arial"/>
              <a:cs typeface="Arial"/>
            </a:endParaRPr>
          </a:p>
          <a:p>
            <a:pPr marL="356870" marR="257810" indent="-344805">
              <a:lnSpc>
                <a:spcPct val="70100"/>
              </a:lnSpc>
              <a:spcBef>
                <a:spcPts val="130"/>
              </a:spcBef>
              <a:buFont typeface="Arial"/>
              <a:buChar char="•"/>
              <a:tabLst>
                <a:tab pos="354965" algn="l"/>
              </a:tabLst>
            </a:pPr>
            <a:r>
              <a:rPr sz="1400" b="1" spc="-10" dirty="0">
                <a:latin typeface="Arial"/>
                <a:cs typeface="Arial"/>
              </a:rPr>
              <a:t>D</a:t>
            </a:r>
            <a:r>
              <a:rPr sz="1400" b="1" spc="0" dirty="0">
                <a:latin typeface="Arial"/>
                <a:cs typeface="Arial"/>
              </a:rPr>
              <a:t>o</a:t>
            </a:r>
            <a:r>
              <a:rPr sz="1400" b="1" spc="-15" dirty="0">
                <a:latin typeface="Arial"/>
                <a:cs typeface="Arial"/>
              </a:rPr>
              <a:t> </a:t>
            </a:r>
            <a:r>
              <a:rPr sz="1400" b="1" spc="-10" dirty="0">
                <a:latin typeface="Arial"/>
                <a:cs typeface="Arial"/>
              </a:rPr>
              <a:t>no</a:t>
            </a:r>
            <a:r>
              <a:rPr sz="1400" b="1" spc="0" dirty="0">
                <a:latin typeface="Arial"/>
                <a:cs typeface="Arial"/>
              </a:rPr>
              <a:t>t</a:t>
            </a:r>
            <a:r>
              <a:rPr sz="1400" b="1" spc="-10" dirty="0">
                <a:latin typeface="Arial"/>
                <a:cs typeface="Arial"/>
              </a:rPr>
              <a:t> </a:t>
            </a:r>
            <a:r>
              <a:rPr sz="1400" b="1" spc="0" dirty="0">
                <a:latin typeface="Arial"/>
                <a:cs typeface="Arial"/>
              </a:rPr>
              <a:t>make</a:t>
            </a:r>
            <a:r>
              <a:rPr sz="1400" b="1" spc="-25" dirty="0">
                <a:latin typeface="Arial"/>
                <a:cs typeface="Arial"/>
              </a:rPr>
              <a:t> </a:t>
            </a:r>
            <a:r>
              <a:rPr sz="1400" b="1" spc="0" dirty="0">
                <a:latin typeface="Arial"/>
                <a:cs typeface="Arial"/>
              </a:rPr>
              <a:t>a</a:t>
            </a:r>
            <a:r>
              <a:rPr sz="1400" b="1" spc="-10" dirty="0">
                <a:latin typeface="Arial"/>
                <a:cs typeface="Arial"/>
              </a:rPr>
              <a:t>n</a:t>
            </a:r>
            <a:r>
              <a:rPr sz="1400" b="1" spc="0" dirty="0">
                <a:latin typeface="Arial"/>
                <a:cs typeface="Arial"/>
              </a:rPr>
              <a:t>y</a:t>
            </a:r>
            <a:r>
              <a:rPr sz="1400" b="1" spc="-25" dirty="0">
                <a:latin typeface="Arial"/>
                <a:cs typeface="Arial"/>
              </a:rPr>
              <a:t> </a:t>
            </a:r>
            <a:r>
              <a:rPr sz="1400" b="1" spc="0" dirty="0">
                <a:latin typeface="Arial"/>
                <a:cs typeface="Arial"/>
              </a:rPr>
              <a:t>c</a:t>
            </a:r>
            <a:r>
              <a:rPr sz="1400" b="1" spc="-10" dirty="0">
                <a:latin typeface="Arial"/>
                <a:cs typeface="Arial"/>
              </a:rPr>
              <a:t>h</a:t>
            </a:r>
            <a:r>
              <a:rPr sz="1400" b="1" spc="0" dirty="0">
                <a:latin typeface="Arial"/>
                <a:cs typeface="Arial"/>
              </a:rPr>
              <a:t>a</a:t>
            </a:r>
            <a:r>
              <a:rPr sz="1400" b="1" spc="-10" dirty="0">
                <a:latin typeface="Arial"/>
                <a:cs typeface="Arial"/>
              </a:rPr>
              <a:t>ng</a:t>
            </a:r>
            <a:r>
              <a:rPr sz="1400" b="1" spc="0" dirty="0">
                <a:latin typeface="Arial"/>
                <a:cs typeface="Arial"/>
              </a:rPr>
              <a:t>es</a:t>
            </a:r>
            <a:r>
              <a:rPr sz="1400" b="1" spc="-25" dirty="0">
                <a:latin typeface="Arial"/>
                <a:cs typeface="Arial"/>
              </a:rPr>
              <a:t> </a:t>
            </a:r>
            <a:r>
              <a:rPr sz="1400" b="1" spc="0" dirty="0">
                <a:latin typeface="Arial"/>
                <a:cs typeface="Arial"/>
              </a:rPr>
              <a:t>to</a:t>
            </a:r>
            <a:r>
              <a:rPr sz="1400" b="1" spc="-25" dirty="0">
                <a:latin typeface="Arial"/>
                <a:cs typeface="Arial"/>
              </a:rPr>
              <a:t> </a:t>
            </a:r>
            <a:r>
              <a:rPr sz="1400" b="1" spc="0" dirty="0">
                <a:latin typeface="Arial"/>
                <a:cs typeface="Arial"/>
              </a:rPr>
              <a:t>t</a:t>
            </a:r>
            <a:r>
              <a:rPr sz="1400" b="1" spc="-10" dirty="0">
                <a:latin typeface="Arial"/>
                <a:cs typeface="Arial"/>
              </a:rPr>
              <a:t>h</a:t>
            </a:r>
            <a:r>
              <a:rPr sz="1400" b="1" spc="0" dirty="0">
                <a:latin typeface="Arial"/>
                <a:cs typeface="Arial"/>
              </a:rPr>
              <a:t>e</a:t>
            </a:r>
            <a:r>
              <a:rPr sz="1400" b="1" spc="-10" dirty="0">
                <a:latin typeface="Arial"/>
                <a:cs typeface="Arial"/>
              </a:rPr>
              <a:t> </a:t>
            </a:r>
            <a:r>
              <a:rPr sz="1400" b="1" spc="0" dirty="0">
                <a:latin typeface="Arial"/>
                <a:cs typeface="Arial"/>
              </a:rPr>
              <a:t>Pay</a:t>
            </a:r>
            <a:r>
              <a:rPr sz="1400" b="1" spc="-25" dirty="0">
                <a:latin typeface="Arial"/>
                <a:cs typeface="Arial"/>
              </a:rPr>
              <a:t> </a:t>
            </a:r>
            <a:r>
              <a:rPr sz="1400" b="1" spc="-10" dirty="0">
                <a:latin typeface="Arial"/>
                <a:cs typeface="Arial"/>
              </a:rPr>
              <a:t>R</a:t>
            </a:r>
            <a:r>
              <a:rPr sz="1400" b="1" spc="0" dirty="0">
                <a:latin typeface="Arial"/>
                <a:cs typeface="Arial"/>
              </a:rPr>
              <a:t>at</a:t>
            </a:r>
            <a:r>
              <a:rPr sz="1400" b="1" spc="-10" dirty="0">
                <a:latin typeface="Arial"/>
                <a:cs typeface="Arial"/>
              </a:rPr>
              <a:t>e</a:t>
            </a:r>
            <a:r>
              <a:rPr sz="1400" spc="0" dirty="0">
                <a:latin typeface="Arial"/>
                <a:cs typeface="Arial"/>
              </a:rPr>
              <a:t>.</a:t>
            </a:r>
            <a:r>
              <a:rPr sz="1400" spc="-15" dirty="0">
                <a:latin typeface="Arial"/>
                <a:cs typeface="Arial"/>
              </a:rPr>
              <a:t> Y</a:t>
            </a:r>
            <a:r>
              <a:rPr sz="1400" spc="0" dirty="0">
                <a:latin typeface="Arial"/>
                <a:cs typeface="Arial"/>
              </a:rPr>
              <a:t>ou</a:t>
            </a:r>
            <a:r>
              <a:rPr sz="1400" spc="-10" dirty="0">
                <a:latin typeface="Arial"/>
                <a:cs typeface="Arial"/>
              </a:rPr>
              <a:t> </a:t>
            </a:r>
            <a:r>
              <a:rPr sz="1400" b="1" u="heavy" spc="15" dirty="0">
                <a:latin typeface="Arial"/>
                <a:cs typeface="Arial"/>
              </a:rPr>
              <a:t>M</a:t>
            </a:r>
            <a:r>
              <a:rPr sz="1400" b="1" u="heavy" spc="-10" dirty="0">
                <a:latin typeface="Arial"/>
                <a:cs typeface="Arial"/>
              </a:rPr>
              <a:t>U</a:t>
            </a:r>
            <a:r>
              <a:rPr sz="1400" b="1" u="heavy" spc="0" dirty="0">
                <a:latin typeface="Arial"/>
                <a:cs typeface="Arial"/>
              </a:rPr>
              <a:t>ST</a:t>
            </a:r>
            <a:r>
              <a:rPr sz="1400" b="1" spc="-30" dirty="0">
                <a:latin typeface="Arial"/>
                <a:cs typeface="Arial"/>
              </a:rPr>
              <a:t> </a:t>
            </a:r>
            <a:r>
              <a:rPr sz="1400" spc="0" dirty="0">
                <a:latin typeface="Arial"/>
                <a:cs typeface="Arial"/>
              </a:rPr>
              <a:t>ha</a:t>
            </a:r>
            <a:r>
              <a:rPr sz="1400" spc="-25" dirty="0">
                <a:latin typeface="Arial"/>
                <a:cs typeface="Arial"/>
              </a:rPr>
              <a:t>v</a:t>
            </a:r>
            <a:r>
              <a:rPr sz="1400" spc="0" dirty="0">
                <a:latin typeface="Arial"/>
                <a:cs typeface="Arial"/>
              </a:rPr>
              <a:t>e</a:t>
            </a:r>
            <a:r>
              <a:rPr sz="1400" spc="-10" dirty="0">
                <a:latin typeface="Arial"/>
                <a:cs typeface="Arial"/>
              </a:rPr>
              <a:t> </a:t>
            </a:r>
            <a:r>
              <a:rPr sz="1400" spc="0" dirty="0">
                <a:latin typeface="Arial"/>
                <a:cs typeface="Arial"/>
              </a:rPr>
              <a:t>pri</a:t>
            </a:r>
            <a:r>
              <a:rPr sz="1400" spc="-5" dirty="0">
                <a:latin typeface="Arial"/>
                <a:cs typeface="Arial"/>
              </a:rPr>
              <a:t>o</a:t>
            </a:r>
            <a:r>
              <a:rPr sz="1400" spc="0" dirty="0">
                <a:latin typeface="Arial"/>
                <a:cs typeface="Arial"/>
              </a:rPr>
              <a:t>r</a:t>
            </a:r>
            <a:r>
              <a:rPr sz="1400" spc="-20" dirty="0">
                <a:latin typeface="Arial"/>
                <a:cs typeface="Arial"/>
              </a:rPr>
              <a:t> </a:t>
            </a:r>
            <a:r>
              <a:rPr sz="1400" spc="0" dirty="0">
                <a:latin typeface="Arial"/>
                <a:cs typeface="Arial"/>
              </a:rPr>
              <a:t>ap</a:t>
            </a:r>
            <a:r>
              <a:rPr sz="1400" spc="-10" dirty="0">
                <a:latin typeface="Arial"/>
                <a:cs typeface="Arial"/>
              </a:rPr>
              <a:t>p</a:t>
            </a:r>
            <a:r>
              <a:rPr sz="1400" spc="0" dirty="0">
                <a:latin typeface="Arial"/>
                <a:cs typeface="Arial"/>
              </a:rPr>
              <a:t>ro</a:t>
            </a:r>
            <a:r>
              <a:rPr sz="1400" spc="-25" dirty="0">
                <a:latin typeface="Arial"/>
                <a:cs typeface="Arial"/>
              </a:rPr>
              <a:t>v</a:t>
            </a:r>
            <a:r>
              <a:rPr sz="1400" spc="0" dirty="0">
                <a:latin typeface="Arial"/>
                <a:cs typeface="Arial"/>
              </a:rPr>
              <a:t>al</a:t>
            </a:r>
            <a:r>
              <a:rPr sz="1400" spc="-20" dirty="0">
                <a:latin typeface="Arial"/>
                <a:cs typeface="Arial"/>
              </a:rPr>
              <a:t> </a:t>
            </a:r>
            <a:r>
              <a:rPr sz="1400" spc="0" dirty="0">
                <a:latin typeface="Arial"/>
                <a:cs typeface="Arial"/>
              </a:rPr>
              <a:t>from</a:t>
            </a:r>
            <a:r>
              <a:rPr sz="1400" spc="-30" dirty="0">
                <a:latin typeface="Arial"/>
                <a:cs typeface="Arial"/>
              </a:rPr>
              <a:t> </a:t>
            </a:r>
            <a:r>
              <a:rPr sz="1400" spc="0" dirty="0">
                <a:latin typeface="Arial"/>
                <a:cs typeface="Arial"/>
              </a:rPr>
              <a:t>Ad</a:t>
            </a:r>
            <a:r>
              <a:rPr sz="1400" spc="-15" dirty="0">
                <a:latin typeface="Arial"/>
                <a:cs typeface="Arial"/>
              </a:rPr>
              <a:t>m</a:t>
            </a:r>
            <a:r>
              <a:rPr sz="1400" spc="0" dirty="0">
                <a:latin typeface="Arial"/>
                <a:cs typeface="Arial"/>
              </a:rPr>
              <a:t>inis</a:t>
            </a:r>
            <a:r>
              <a:rPr sz="1400" spc="5" dirty="0">
                <a:latin typeface="Arial"/>
                <a:cs typeface="Arial"/>
              </a:rPr>
              <a:t>t</a:t>
            </a:r>
            <a:r>
              <a:rPr sz="1400" spc="0" dirty="0">
                <a:latin typeface="Arial"/>
                <a:cs typeface="Arial"/>
              </a:rPr>
              <a:t>ra</a:t>
            </a:r>
            <a:r>
              <a:rPr sz="1400" spc="-10" dirty="0">
                <a:latin typeface="Arial"/>
                <a:cs typeface="Arial"/>
              </a:rPr>
              <a:t>t</a:t>
            </a:r>
            <a:r>
              <a:rPr sz="1400" spc="0" dirty="0">
                <a:latin typeface="Arial"/>
                <a:cs typeface="Arial"/>
              </a:rPr>
              <a:t>i</a:t>
            </a:r>
            <a:r>
              <a:rPr sz="1400" spc="-15" dirty="0">
                <a:latin typeface="Arial"/>
                <a:cs typeface="Arial"/>
              </a:rPr>
              <a:t>o</a:t>
            </a:r>
            <a:r>
              <a:rPr sz="1400" spc="0" dirty="0">
                <a:latin typeface="Arial"/>
                <a:cs typeface="Arial"/>
              </a:rPr>
              <a:t>n </a:t>
            </a:r>
            <a:r>
              <a:rPr sz="1400" spc="-5" dirty="0">
                <a:latin typeface="Arial"/>
                <a:cs typeface="Arial"/>
              </a:rPr>
              <a:t>an</a:t>
            </a:r>
            <a:r>
              <a:rPr sz="1400" spc="0" dirty="0">
                <a:latin typeface="Arial"/>
                <a:cs typeface="Arial"/>
              </a:rPr>
              <a:t>d</a:t>
            </a:r>
            <a:r>
              <a:rPr sz="1400" spc="-20" dirty="0">
                <a:latin typeface="Arial"/>
                <a:cs typeface="Arial"/>
              </a:rPr>
              <a:t> </a:t>
            </a:r>
            <a:r>
              <a:rPr sz="1400" spc="0" dirty="0">
                <a:latin typeface="Arial"/>
                <a:cs typeface="Arial"/>
              </a:rPr>
              <a:t>a</a:t>
            </a:r>
            <a:r>
              <a:rPr sz="1400" spc="-10" dirty="0">
                <a:latin typeface="Arial"/>
                <a:cs typeface="Arial"/>
              </a:rPr>
              <a:t> </a:t>
            </a:r>
            <a:r>
              <a:rPr sz="1400" spc="0" dirty="0">
                <a:latin typeface="Arial"/>
                <a:cs typeface="Arial"/>
              </a:rPr>
              <a:t>salary</a:t>
            </a:r>
            <a:r>
              <a:rPr sz="1400" spc="-25" dirty="0">
                <a:latin typeface="Arial"/>
                <a:cs typeface="Arial"/>
              </a:rPr>
              <a:t> </a:t>
            </a:r>
            <a:r>
              <a:rPr sz="1400" spc="0" dirty="0">
                <a:latin typeface="Arial"/>
                <a:cs typeface="Arial"/>
              </a:rPr>
              <a:t>re</a:t>
            </a:r>
            <a:r>
              <a:rPr sz="1400" spc="-20" dirty="0">
                <a:latin typeface="Arial"/>
                <a:cs typeface="Arial"/>
              </a:rPr>
              <a:t>v</a:t>
            </a:r>
            <a:r>
              <a:rPr sz="1400" spc="0" dirty="0">
                <a:latin typeface="Arial"/>
                <a:cs typeface="Arial"/>
              </a:rPr>
              <a:t>iew</a:t>
            </a:r>
            <a:r>
              <a:rPr sz="1400" spc="-15" dirty="0">
                <a:latin typeface="Arial"/>
                <a:cs typeface="Arial"/>
              </a:rPr>
              <a:t> </a:t>
            </a:r>
            <a:r>
              <a:rPr sz="1400" spc="0" dirty="0">
                <a:latin typeface="Arial"/>
                <a:cs typeface="Arial"/>
              </a:rPr>
              <a:t>from</a:t>
            </a:r>
            <a:r>
              <a:rPr sz="1400" spc="-25" dirty="0">
                <a:latin typeface="Arial"/>
                <a:cs typeface="Arial"/>
              </a:rPr>
              <a:t> </a:t>
            </a:r>
            <a:r>
              <a:rPr sz="1400" spc="-10" dirty="0">
                <a:latin typeface="Arial"/>
                <a:cs typeface="Arial"/>
              </a:rPr>
              <a:t>H</a:t>
            </a:r>
            <a:r>
              <a:rPr sz="1400" spc="0" dirty="0">
                <a:latin typeface="Arial"/>
                <a:cs typeface="Arial"/>
              </a:rPr>
              <a:t>u</a:t>
            </a:r>
            <a:r>
              <a:rPr sz="1400" spc="-10" dirty="0">
                <a:latin typeface="Arial"/>
                <a:cs typeface="Arial"/>
              </a:rPr>
              <a:t>m</a:t>
            </a:r>
            <a:r>
              <a:rPr sz="1400" spc="0" dirty="0">
                <a:latin typeface="Arial"/>
                <a:cs typeface="Arial"/>
              </a:rPr>
              <a:t>an</a:t>
            </a:r>
            <a:r>
              <a:rPr sz="1400" spc="-20" dirty="0">
                <a:latin typeface="Arial"/>
                <a:cs typeface="Arial"/>
              </a:rPr>
              <a:t> </a:t>
            </a:r>
            <a:r>
              <a:rPr sz="1400" spc="-10" dirty="0">
                <a:latin typeface="Arial"/>
                <a:cs typeface="Arial"/>
              </a:rPr>
              <a:t>R</a:t>
            </a:r>
            <a:r>
              <a:rPr sz="1400" spc="0" dirty="0">
                <a:latin typeface="Arial"/>
                <a:cs typeface="Arial"/>
              </a:rPr>
              <a:t>esources,</a:t>
            </a:r>
            <a:r>
              <a:rPr sz="1400" spc="-50" dirty="0">
                <a:latin typeface="Arial"/>
                <a:cs typeface="Arial"/>
              </a:rPr>
              <a:t> </a:t>
            </a:r>
            <a:r>
              <a:rPr sz="1400" spc="0" dirty="0">
                <a:latin typeface="Arial"/>
                <a:cs typeface="Arial"/>
              </a:rPr>
              <a:t>prior</a:t>
            </a:r>
            <a:r>
              <a:rPr sz="1400" spc="-20" dirty="0">
                <a:latin typeface="Arial"/>
                <a:cs typeface="Arial"/>
              </a:rPr>
              <a:t> </a:t>
            </a:r>
            <a:r>
              <a:rPr sz="1400" spc="0" dirty="0">
                <a:latin typeface="Arial"/>
                <a:cs typeface="Arial"/>
              </a:rPr>
              <a:t>to</a:t>
            </a:r>
            <a:r>
              <a:rPr sz="1400" spc="-20" dirty="0">
                <a:latin typeface="Arial"/>
                <a:cs typeface="Arial"/>
              </a:rPr>
              <a:t> </a:t>
            </a:r>
            <a:r>
              <a:rPr sz="1400" spc="-10" dirty="0">
                <a:latin typeface="Arial"/>
                <a:cs typeface="Arial"/>
              </a:rPr>
              <a:t>m</a:t>
            </a:r>
            <a:r>
              <a:rPr sz="1400" spc="0" dirty="0">
                <a:latin typeface="Arial"/>
                <a:cs typeface="Arial"/>
              </a:rPr>
              <a:t>aking</a:t>
            </a:r>
            <a:r>
              <a:rPr sz="1400" spc="-30" dirty="0">
                <a:latin typeface="Arial"/>
                <a:cs typeface="Arial"/>
              </a:rPr>
              <a:t> </a:t>
            </a:r>
            <a:r>
              <a:rPr sz="1400" spc="0" dirty="0">
                <a:latin typeface="Arial"/>
                <a:cs typeface="Arial"/>
              </a:rPr>
              <a:t>such</a:t>
            </a:r>
            <a:r>
              <a:rPr sz="1400" spc="-30" dirty="0">
                <a:latin typeface="Arial"/>
                <a:cs typeface="Arial"/>
              </a:rPr>
              <a:t> </a:t>
            </a:r>
            <a:r>
              <a:rPr sz="1400" spc="0" dirty="0">
                <a:latin typeface="Arial"/>
                <a:cs typeface="Arial"/>
              </a:rPr>
              <a:t>a</a:t>
            </a:r>
            <a:r>
              <a:rPr sz="1400" spc="-10" dirty="0">
                <a:latin typeface="Arial"/>
                <a:cs typeface="Arial"/>
              </a:rPr>
              <a:t> </a:t>
            </a:r>
            <a:r>
              <a:rPr sz="1400" spc="0" dirty="0">
                <a:latin typeface="Arial"/>
                <a:cs typeface="Arial"/>
              </a:rPr>
              <a:t>change.</a:t>
            </a:r>
            <a:r>
              <a:rPr sz="1400" spc="5" dirty="0">
                <a:latin typeface="Arial"/>
                <a:cs typeface="Arial"/>
              </a:rPr>
              <a:t> </a:t>
            </a:r>
            <a:r>
              <a:rPr sz="1400" spc="0" dirty="0">
                <a:latin typeface="Arial"/>
                <a:cs typeface="Arial"/>
              </a:rPr>
              <a:t>Please</a:t>
            </a:r>
            <a:r>
              <a:rPr sz="1400" spc="-30" dirty="0">
                <a:latin typeface="Arial"/>
                <a:cs typeface="Arial"/>
              </a:rPr>
              <a:t> </a:t>
            </a:r>
            <a:r>
              <a:rPr sz="1400" spc="0" dirty="0">
                <a:latin typeface="Arial"/>
                <a:cs typeface="Arial"/>
              </a:rPr>
              <a:t>sub</a:t>
            </a:r>
            <a:r>
              <a:rPr sz="1400" spc="-10" dirty="0">
                <a:latin typeface="Arial"/>
                <a:cs typeface="Arial"/>
              </a:rPr>
              <a:t>m</a:t>
            </a:r>
            <a:r>
              <a:rPr sz="1400" spc="0" dirty="0">
                <a:latin typeface="Arial"/>
                <a:cs typeface="Arial"/>
              </a:rPr>
              <a:t>it</a:t>
            </a:r>
            <a:r>
              <a:rPr sz="1400" spc="-30" dirty="0">
                <a:latin typeface="Arial"/>
                <a:cs typeface="Arial"/>
              </a:rPr>
              <a:t> </a:t>
            </a:r>
            <a:r>
              <a:rPr sz="1400" spc="0" dirty="0">
                <a:latin typeface="Arial"/>
                <a:cs typeface="Arial"/>
              </a:rPr>
              <a:t>a</a:t>
            </a:r>
            <a:r>
              <a:rPr sz="1400" spc="-10" dirty="0">
                <a:latin typeface="Arial"/>
                <a:cs typeface="Arial"/>
              </a:rPr>
              <a:t> </a:t>
            </a:r>
            <a:r>
              <a:rPr sz="1400" spc="0" dirty="0">
                <a:latin typeface="Arial"/>
                <a:cs typeface="Arial"/>
              </a:rPr>
              <a:t>copy</a:t>
            </a:r>
            <a:r>
              <a:rPr sz="1400" spc="-25" dirty="0">
                <a:latin typeface="Arial"/>
                <a:cs typeface="Arial"/>
              </a:rPr>
              <a:t> </a:t>
            </a:r>
            <a:r>
              <a:rPr sz="1400" spc="0" dirty="0">
                <a:latin typeface="Arial"/>
                <a:cs typeface="Arial"/>
              </a:rPr>
              <a:t>of</a:t>
            </a:r>
            <a:r>
              <a:rPr sz="1400" spc="-5" dirty="0">
                <a:latin typeface="Arial"/>
                <a:cs typeface="Arial"/>
              </a:rPr>
              <a:t> </a:t>
            </a:r>
            <a:r>
              <a:rPr sz="1400" spc="0" dirty="0">
                <a:latin typeface="Arial"/>
                <a:cs typeface="Arial"/>
              </a:rPr>
              <a:t>any</a:t>
            </a:r>
            <a:r>
              <a:rPr sz="1400" spc="-25" dirty="0">
                <a:latin typeface="Arial"/>
                <a:cs typeface="Arial"/>
              </a:rPr>
              <a:t> </a:t>
            </a:r>
            <a:r>
              <a:rPr sz="1400" spc="0" dirty="0">
                <a:latin typeface="Arial"/>
                <a:cs typeface="Arial"/>
              </a:rPr>
              <a:t>salary</a:t>
            </a:r>
            <a:r>
              <a:rPr sz="1400" spc="-25" dirty="0">
                <a:latin typeface="Arial"/>
                <a:cs typeface="Arial"/>
              </a:rPr>
              <a:t> </a:t>
            </a:r>
            <a:r>
              <a:rPr sz="1400" spc="0" dirty="0">
                <a:latin typeface="Arial"/>
                <a:cs typeface="Arial"/>
              </a:rPr>
              <a:t>re</a:t>
            </a:r>
            <a:r>
              <a:rPr sz="1400" spc="-20" dirty="0">
                <a:latin typeface="Arial"/>
                <a:cs typeface="Arial"/>
              </a:rPr>
              <a:t>v</a:t>
            </a:r>
            <a:r>
              <a:rPr sz="1400" spc="0" dirty="0">
                <a:latin typeface="Arial"/>
                <a:cs typeface="Arial"/>
              </a:rPr>
              <a:t>iew</a:t>
            </a:r>
            <a:r>
              <a:rPr sz="1400" spc="-5" dirty="0">
                <a:latin typeface="Arial"/>
                <a:cs typeface="Arial"/>
              </a:rPr>
              <a:t> </a:t>
            </a:r>
            <a:r>
              <a:rPr sz="1400" spc="0" dirty="0">
                <a:latin typeface="Arial"/>
                <a:cs typeface="Arial"/>
              </a:rPr>
              <a:t>from Hu</a:t>
            </a:r>
            <a:r>
              <a:rPr sz="1400" spc="-10" dirty="0">
                <a:latin typeface="Arial"/>
                <a:cs typeface="Arial"/>
              </a:rPr>
              <a:t>m</a:t>
            </a:r>
            <a:r>
              <a:rPr sz="1400" spc="0" dirty="0">
                <a:latin typeface="Arial"/>
                <a:cs typeface="Arial"/>
              </a:rPr>
              <a:t>an</a:t>
            </a:r>
            <a:r>
              <a:rPr sz="1400" spc="-25" dirty="0">
                <a:latin typeface="Arial"/>
                <a:cs typeface="Arial"/>
              </a:rPr>
              <a:t> </a:t>
            </a:r>
            <a:r>
              <a:rPr sz="1400" spc="-10" dirty="0">
                <a:latin typeface="Arial"/>
                <a:cs typeface="Arial"/>
              </a:rPr>
              <a:t>R</a:t>
            </a:r>
            <a:r>
              <a:rPr sz="1400" spc="0" dirty="0">
                <a:latin typeface="Arial"/>
                <a:cs typeface="Arial"/>
              </a:rPr>
              <a:t>esources</a:t>
            </a:r>
            <a:r>
              <a:rPr sz="1400" spc="-40" dirty="0">
                <a:latin typeface="Arial"/>
                <a:cs typeface="Arial"/>
              </a:rPr>
              <a:t> </a:t>
            </a:r>
            <a:r>
              <a:rPr sz="1400" spc="-20" dirty="0">
                <a:latin typeface="Arial"/>
                <a:cs typeface="Arial"/>
              </a:rPr>
              <a:t>w</a:t>
            </a:r>
            <a:r>
              <a:rPr sz="1400" spc="0" dirty="0">
                <a:latin typeface="Arial"/>
                <a:cs typeface="Arial"/>
              </a:rPr>
              <a:t>hen</a:t>
            </a:r>
            <a:r>
              <a:rPr sz="1400" spc="-10" dirty="0">
                <a:latin typeface="Arial"/>
                <a:cs typeface="Arial"/>
              </a:rPr>
              <a:t> </a:t>
            </a:r>
            <a:r>
              <a:rPr sz="1400" spc="0" dirty="0">
                <a:latin typeface="Arial"/>
                <a:cs typeface="Arial"/>
              </a:rPr>
              <a:t>co</a:t>
            </a:r>
            <a:r>
              <a:rPr sz="1400" spc="-10" dirty="0">
                <a:latin typeface="Arial"/>
                <a:cs typeface="Arial"/>
              </a:rPr>
              <a:t>m</a:t>
            </a:r>
            <a:r>
              <a:rPr sz="1400" spc="0" dirty="0">
                <a:latin typeface="Arial"/>
                <a:cs typeface="Arial"/>
              </a:rPr>
              <a:t>pleting</a:t>
            </a:r>
            <a:r>
              <a:rPr sz="1400" spc="-45" dirty="0">
                <a:latin typeface="Arial"/>
                <a:cs typeface="Arial"/>
              </a:rPr>
              <a:t> </a:t>
            </a:r>
            <a:r>
              <a:rPr sz="1400" spc="-20" dirty="0">
                <a:latin typeface="Arial"/>
                <a:cs typeface="Arial"/>
              </a:rPr>
              <a:t>y</a:t>
            </a:r>
            <a:r>
              <a:rPr sz="1400" spc="0" dirty="0">
                <a:latin typeface="Arial"/>
                <a:cs typeface="Arial"/>
              </a:rPr>
              <a:t>our</a:t>
            </a:r>
            <a:r>
              <a:rPr sz="1400" spc="-10" dirty="0">
                <a:latin typeface="Arial"/>
                <a:cs typeface="Arial"/>
              </a:rPr>
              <a:t> </a:t>
            </a:r>
            <a:r>
              <a:rPr sz="1400" spc="0" dirty="0">
                <a:latin typeface="Arial"/>
                <a:cs typeface="Arial"/>
              </a:rPr>
              <a:t>budget.</a:t>
            </a:r>
            <a:endParaRPr sz="1400" dirty="0">
              <a:latin typeface="Arial"/>
              <a:cs typeface="Arial"/>
            </a:endParaRPr>
          </a:p>
          <a:p>
            <a:pPr>
              <a:lnSpc>
                <a:spcPts val="750"/>
              </a:lnSpc>
              <a:spcBef>
                <a:spcPts val="36"/>
              </a:spcBef>
            </a:pPr>
            <a:endParaRPr sz="750" dirty="0"/>
          </a:p>
          <a:p>
            <a:pPr>
              <a:lnSpc>
                <a:spcPts val="1000"/>
              </a:lnSpc>
            </a:pPr>
            <a:endParaRPr sz="1000" dirty="0"/>
          </a:p>
          <a:p>
            <a:pPr marL="3755390" marR="2838450">
              <a:lnSpc>
                <a:spcPct val="100200"/>
              </a:lnSpc>
            </a:pPr>
            <a:r>
              <a:rPr sz="1000" spc="-15" dirty="0">
                <a:latin typeface="Arial"/>
                <a:cs typeface="Arial"/>
              </a:rPr>
              <a:t>E</a:t>
            </a:r>
            <a:r>
              <a:rPr sz="1000" spc="-5" dirty="0">
                <a:latin typeface="Arial"/>
                <a:cs typeface="Arial"/>
              </a:rPr>
              <a:t>nt</a:t>
            </a:r>
            <a:r>
              <a:rPr sz="1000" spc="-15" dirty="0">
                <a:latin typeface="Arial"/>
                <a:cs typeface="Arial"/>
              </a:rPr>
              <a:t>e</a:t>
            </a:r>
            <a:r>
              <a:rPr sz="1000" spc="-5" dirty="0">
                <a:latin typeface="Arial"/>
                <a:cs typeface="Arial"/>
              </a:rPr>
              <a:t>r </a:t>
            </a:r>
            <a:r>
              <a:rPr sz="1000" spc="-10" dirty="0">
                <a:latin typeface="Arial"/>
                <a:cs typeface="Arial"/>
              </a:rPr>
              <a:t>He</a:t>
            </a:r>
            <a:r>
              <a:rPr sz="1000" spc="-15" dirty="0">
                <a:latin typeface="Arial"/>
                <a:cs typeface="Arial"/>
              </a:rPr>
              <a:t>a</a:t>
            </a:r>
            <a:r>
              <a:rPr sz="1000" spc="-10" dirty="0">
                <a:latin typeface="Arial"/>
                <a:cs typeface="Arial"/>
              </a:rPr>
              <a:t>dco</a:t>
            </a:r>
            <a:r>
              <a:rPr sz="1000" spc="-15" dirty="0">
                <a:latin typeface="Arial"/>
                <a:cs typeface="Arial"/>
              </a:rPr>
              <a:t>u</a:t>
            </a:r>
            <a:r>
              <a:rPr sz="1000" spc="-5" dirty="0">
                <a:latin typeface="Arial"/>
                <a:cs typeface="Arial"/>
              </a:rPr>
              <a:t>nt</a:t>
            </a:r>
            <a:r>
              <a:rPr sz="1000" spc="-20" dirty="0">
                <a:latin typeface="Arial"/>
                <a:cs typeface="Arial"/>
              </a:rPr>
              <a:t> </a:t>
            </a:r>
            <a:r>
              <a:rPr sz="1000" spc="-10" dirty="0">
                <a:latin typeface="Arial"/>
                <a:cs typeface="Arial"/>
              </a:rPr>
              <a:t>d</a:t>
            </a:r>
            <a:r>
              <a:rPr sz="1000" spc="-15" dirty="0">
                <a:latin typeface="Arial"/>
                <a:cs typeface="Arial"/>
              </a:rPr>
              <a:t>e</a:t>
            </a:r>
            <a:r>
              <a:rPr sz="1000" spc="-5" dirty="0">
                <a:latin typeface="Arial"/>
                <a:cs typeface="Arial"/>
              </a:rPr>
              <a:t>ta</a:t>
            </a:r>
            <a:r>
              <a:rPr sz="1000" spc="-15" dirty="0">
                <a:latin typeface="Arial"/>
                <a:cs typeface="Arial"/>
              </a:rPr>
              <a:t>i</a:t>
            </a:r>
            <a:r>
              <a:rPr sz="1000" spc="-5" dirty="0">
                <a:latin typeface="Arial"/>
                <a:cs typeface="Arial"/>
              </a:rPr>
              <a:t>l </a:t>
            </a:r>
            <a:r>
              <a:rPr sz="1000" spc="-10" dirty="0">
                <a:latin typeface="Arial"/>
                <a:cs typeface="Arial"/>
              </a:rPr>
              <a:t>in</a:t>
            </a:r>
            <a:r>
              <a:rPr sz="1000" spc="-5" dirty="0">
                <a:latin typeface="Arial"/>
                <a:cs typeface="Arial"/>
              </a:rPr>
              <a:t> </a:t>
            </a:r>
            <a:r>
              <a:rPr sz="1000" spc="-10" dirty="0">
                <a:latin typeface="Arial"/>
                <a:cs typeface="Arial"/>
              </a:rPr>
              <a:t>th</a:t>
            </a:r>
            <a:r>
              <a:rPr sz="1000" spc="-15" dirty="0">
                <a:latin typeface="Arial"/>
                <a:cs typeface="Arial"/>
              </a:rPr>
              <a:t>i</a:t>
            </a:r>
            <a:r>
              <a:rPr sz="1000" spc="-5" dirty="0">
                <a:latin typeface="Arial"/>
                <a:cs typeface="Arial"/>
              </a:rPr>
              <a:t>s </a:t>
            </a:r>
            <a:r>
              <a:rPr sz="1000" spc="5" dirty="0">
                <a:latin typeface="Arial"/>
                <a:cs typeface="Arial"/>
              </a:rPr>
              <a:t>f</a:t>
            </a:r>
            <a:r>
              <a:rPr sz="1000" spc="-10" dirty="0">
                <a:latin typeface="Arial"/>
                <a:cs typeface="Arial"/>
              </a:rPr>
              <a:t>ie</a:t>
            </a:r>
            <a:r>
              <a:rPr sz="1000" spc="-15" dirty="0">
                <a:latin typeface="Arial"/>
                <a:cs typeface="Arial"/>
              </a:rPr>
              <a:t>l</a:t>
            </a:r>
            <a:r>
              <a:rPr sz="1000" spc="-5" dirty="0">
                <a:latin typeface="Arial"/>
                <a:cs typeface="Arial"/>
              </a:rPr>
              <a:t>d.</a:t>
            </a:r>
            <a:endParaRPr sz="1000" dirty="0">
              <a:latin typeface="Arial"/>
              <a:cs typeface="Arial"/>
            </a:endParaRPr>
          </a:p>
          <a:p>
            <a:pPr marL="7315834" marR="12700">
              <a:lnSpc>
                <a:spcPts val="1200"/>
              </a:lnSpc>
            </a:pPr>
            <a:r>
              <a:rPr sz="1000" spc="-15" dirty="0">
                <a:latin typeface="Arial"/>
                <a:cs typeface="Arial"/>
              </a:rPr>
              <a:t>E</a:t>
            </a:r>
            <a:r>
              <a:rPr sz="1000" spc="-5" dirty="0">
                <a:latin typeface="Arial"/>
                <a:cs typeface="Arial"/>
              </a:rPr>
              <a:t>nt</a:t>
            </a:r>
            <a:r>
              <a:rPr sz="1000" spc="-15" dirty="0">
                <a:latin typeface="Arial"/>
                <a:cs typeface="Arial"/>
              </a:rPr>
              <a:t>e</a:t>
            </a:r>
            <a:r>
              <a:rPr sz="1000" spc="-5" dirty="0">
                <a:latin typeface="Arial"/>
                <a:cs typeface="Arial"/>
              </a:rPr>
              <a:t>r </a:t>
            </a:r>
            <a:r>
              <a:rPr sz="1000" spc="-10" dirty="0">
                <a:latin typeface="Arial"/>
                <a:cs typeface="Arial"/>
              </a:rPr>
              <a:t>F</a:t>
            </a:r>
            <a:r>
              <a:rPr sz="1000" spc="5" dirty="0">
                <a:latin typeface="Arial"/>
                <a:cs typeface="Arial"/>
              </a:rPr>
              <a:t>T</a:t>
            </a:r>
            <a:r>
              <a:rPr sz="1000" spc="-10" dirty="0">
                <a:latin typeface="Arial"/>
                <a:cs typeface="Arial"/>
              </a:rPr>
              <a:t>E</a:t>
            </a:r>
            <a:r>
              <a:rPr sz="1000" spc="-20" dirty="0">
                <a:latin typeface="Arial"/>
                <a:cs typeface="Arial"/>
              </a:rPr>
              <a:t> </a:t>
            </a:r>
            <a:r>
              <a:rPr sz="1000" spc="-10" dirty="0">
                <a:latin typeface="Arial"/>
                <a:cs typeface="Arial"/>
              </a:rPr>
              <a:t>d</a:t>
            </a:r>
            <a:r>
              <a:rPr sz="1000" spc="-15" dirty="0">
                <a:latin typeface="Arial"/>
                <a:cs typeface="Arial"/>
              </a:rPr>
              <a:t>e</a:t>
            </a:r>
            <a:r>
              <a:rPr sz="1000" spc="-5" dirty="0">
                <a:latin typeface="Arial"/>
                <a:cs typeface="Arial"/>
              </a:rPr>
              <a:t>ta</a:t>
            </a:r>
            <a:r>
              <a:rPr sz="1000" spc="-15" dirty="0">
                <a:latin typeface="Arial"/>
                <a:cs typeface="Arial"/>
              </a:rPr>
              <a:t>i</a:t>
            </a:r>
            <a:r>
              <a:rPr sz="1000" spc="-5" dirty="0">
                <a:latin typeface="Arial"/>
                <a:cs typeface="Arial"/>
              </a:rPr>
              <a:t>l </a:t>
            </a:r>
            <a:r>
              <a:rPr sz="1000" spc="-10" dirty="0">
                <a:latin typeface="Arial"/>
                <a:cs typeface="Arial"/>
              </a:rPr>
              <a:t>in</a:t>
            </a:r>
            <a:r>
              <a:rPr sz="1000" spc="-5" dirty="0">
                <a:latin typeface="Arial"/>
                <a:cs typeface="Arial"/>
              </a:rPr>
              <a:t> th</a:t>
            </a:r>
            <a:r>
              <a:rPr sz="1000" spc="-15" dirty="0">
                <a:latin typeface="Arial"/>
                <a:cs typeface="Arial"/>
              </a:rPr>
              <a:t>i</a:t>
            </a:r>
            <a:r>
              <a:rPr sz="1000" spc="-5" dirty="0">
                <a:latin typeface="Arial"/>
                <a:cs typeface="Arial"/>
              </a:rPr>
              <a:t>s</a:t>
            </a:r>
            <a:r>
              <a:rPr sz="1000" spc="10" dirty="0">
                <a:latin typeface="Arial"/>
                <a:cs typeface="Arial"/>
              </a:rPr>
              <a:t> </a:t>
            </a:r>
            <a:r>
              <a:rPr sz="1000" spc="5" dirty="0">
                <a:latin typeface="Arial"/>
                <a:cs typeface="Arial"/>
              </a:rPr>
              <a:t>f</a:t>
            </a:r>
            <a:r>
              <a:rPr sz="1000" spc="-10" dirty="0">
                <a:latin typeface="Arial"/>
                <a:cs typeface="Arial"/>
              </a:rPr>
              <a:t>ie</a:t>
            </a:r>
            <a:r>
              <a:rPr sz="1000" spc="-15" dirty="0">
                <a:latin typeface="Arial"/>
                <a:cs typeface="Arial"/>
              </a:rPr>
              <a:t>l</a:t>
            </a:r>
            <a:r>
              <a:rPr sz="1000" spc="-5" dirty="0">
                <a:latin typeface="Arial"/>
                <a:cs typeface="Arial"/>
              </a:rPr>
              <a:t>d.</a:t>
            </a:r>
            <a:endParaRPr sz="1000" dirty="0">
              <a:latin typeface="Arial"/>
              <a:cs typeface="Arial"/>
            </a:endParaRPr>
          </a:p>
        </p:txBody>
      </p:sp>
      <p:sp>
        <p:nvSpPr>
          <p:cNvPr id="21" name="object 21"/>
          <p:cNvSpPr txBox="1"/>
          <p:nvPr/>
        </p:nvSpPr>
        <p:spPr>
          <a:xfrm>
            <a:off x="7865491" y="4137786"/>
            <a:ext cx="995680" cy="925830"/>
          </a:xfrm>
          <a:prstGeom prst="rect">
            <a:avLst/>
          </a:prstGeom>
        </p:spPr>
        <p:txBody>
          <a:bodyPr vert="horz" wrap="square" lIns="0" tIns="0" rIns="0" bIns="0" rtlCol="0">
            <a:noAutofit/>
          </a:bodyPr>
          <a:lstStyle/>
          <a:p>
            <a:pPr marL="12700" marR="12700">
              <a:lnSpc>
                <a:spcPct val="100000"/>
              </a:lnSpc>
            </a:pPr>
            <a:r>
              <a:rPr sz="1000" spc="-15" dirty="0">
                <a:latin typeface="Arial"/>
                <a:cs typeface="Arial"/>
              </a:rPr>
              <a:t>E</a:t>
            </a:r>
            <a:r>
              <a:rPr sz="1000" spc="-5" dirty="0">
                <a:latin typeface="Arial"/>
                <a:cs typeface="Arial"/>
              </a:rPr>
              <a:t>nt</a:t>
            </a:r>
            <a:r>
              <a:rPr sz="1000" spc="-15" dirty="0">
                <a:latin typeface="Arial"/>
                <a:cs typeface="Arial"/>
              </a:rPr>
              <a:t>e</a:t>
            </a:r>
            <a:r>
              <a:rPr sz="1000" spc="-5" dirty="0">
                <a:latin typeface="Arial"/>
                <a:cs typeface="Arial"/>
              </a:rPr>
              <a:t>r </a:t>
            </a:r>
            <a:r>
              <a:rPr sz="1000" spc="-10" dirty="0">
                <a:latin typeface="Arial"/>
                <a:cs typeface="Arial"/>
              </a:rPr>
              <a:t>d</a:t>
            </a:r>
            <a:r>
              <a:rPr sz="1000" spc="-15" dirty="0">
                <a:latin typeface="Arial"/>
                <a:cs typeface="Arial"/>
              </a:rPr>
              <a:t>e</a:t>
            </a:r>
            <a:r>
              <a:rPr sz="1000" spc="-5" dirty="0">
                <a:latin typeface="Arial"/>
                <a:cs typeface="Arial"/>
              </a:rPr>
              <a:t>ta</a:t>
            </a:r>
            <a:r>
              <a:rPr sz="1000" spc="-15" dirty="0">
                <a:latin typeface="Arial"/>
                <a:cs typeface="Arial"/>
              </a:rPr>
              <a:t>i</a:t>
            </a:r>
            <a:r>
              <a:rPr sz="1000" spc="-10" dirty="0">
                <a:latin typeface="Arial"/>
                <a:cs typeface="Arial"/>
              </a:rPr>
              <a:t>led</a:t>
            </a:r>
            <a:r>
              <a:rPr sz="1000" spc="-5" dirty="0">
                <a:latin typeface="Arial"/>
                <a:cs typeface="Arial"/>
              </a:rPr>
              <a:t> </a:t>
            </a:r>
            <a:r>
              <a:rPr sz="1000" spc="5" dirty="0">
                <a:latin typeface="Arial"/>
                <a:cs typeface="Arial"/>
              </a:rPr>
              <a:t>f</a:t>
            </a:r>
            <a:r>
              <a:rPr sz="1000" spc="-10" dirty="0">
                <a:latin typeface="Arial"/>
                <a:cs typeface="Arial"/>
              </a:rPr>
              <a:t>i</a:t>
            </a:r>
            <a:r>
              <a:rPr sz="1000" spc="0" dirty="0">
                <a:latin typeface="Arial"/>
                <a:cs typeface="Arial"/>
              </a:rPr>
              <a:t>x</a:t>
            </a:r>
            <a:r>
              <a:rPr sz="1000" spc="-10" dirty="0">
                <a:latin typeface="Arial"/>
                <a:cs typeface="Arial"/>
              </a:rPr>
              <a:t>ed</a:t>
            </a:r>
            <a:r>
              <a:rPr sz="1000" spc="-20" dirty="0">
                <a:latin typeface="Arial"/>
                <a:cs typeface="Arial"/>
              </a:rPr>
              <a:t> </a:t>
            </a:r>
            <a:r>
              <a:rPr sz="1000" spc="-10" dirty="0">
                <a:latin typeface="Arial"/>
                <a:cs typeface="Arial"/>
              </a:rPr>
              <a:t>a</a:t>
            </a:r>
            <a:r>
              <a:rPr sz="1000" spc="10" dirty="0">
                <a:latin typeface="Arial"/>
                <a:cs typeface="Arial"/>
              </a:rPr>
              <a:t>m</a:t>
            </a:r>
            <a:r>
              <a:rPr sz="1000" spc="-10" dirty="0">
                <a:latin typeface="Arial"/>
                <a:cs typeface="Arial"/>
              </a:rPr>
              <a:t>o</a:t>
            </a:r>
            <a:r>
              <a:rPr sz="1000" spc="-15" dirty="0">
                <a:latin typeface="Arial"/>
                <a:cs typeface="Arial"/>
              </a:rPr>
              <a:t>u</a:t>
            </a:r>
            <a:r>
              <a:rPr sz="1000" spc="-5" dirty="0">
                <a:latin typeface="Arial"/>
                <a:cs typeface="Arial"/>
              </a:rPr>
              <a:t>nts</a:t>
            </a:r>
            <a:r>
              <a:rPr sz="1000" spc="-25" dirty="0">
                <a:latin typeface="Arial"/>
                <a:cs typeface="Arial"/>
              </a:rPr>
              <a:t> </a:t>
            </a:r>
            <a:r>
              <a:rPr sz="1000" spc="5" dirty="0">
                <a:latin typeface="Arial"/>
                <a:cs typeface="Arial"/>
              </a:rPr>
              <a:t>f</a:t>
            </a:r>
            <a:r>
              <a:rPr sz="1000" spc="-5" dirty="0">
                <a:latin typeface="Arial"/>
                <a:cs typeface="Arial"/>
              </a:rPr>
              <a:t>or </a:t>
            </a:r>
            <a:r>
              <a:rPr sz="1000" spc="-10" dirty="0">
                <a:latin typeface="Arial"/>
                <a:cs typeface="Arial"/>
              </a:rPr>
              <a:t>i</a:t>
            </a:r>
            <a:r>
              <a:rPr sz="1000" spc="-5" dirty="0">
                <a:latin typeface="Arial"/>
                <a:cs typeface="Arial"/>
              </a:rPr>
              <a:t>te</a:t>
            </a:r>
            <a:r>
              <a:rPr sz="1000" spc="5" dirty="0">
                <a:latin typeface="Arial"/>
                <a:cs typeface="Arial"/>
              </a:rPr>
              <a:t>m</a:t>
            </a:r>
            <a:r>
              <a:rPr sz="1000" spc="-5" dirty="0">
                <a:latin typeface="Arial"/>
                <a:cs typeface="Arial"/>
              </a:rPr>
              <a:t>s</a:t>
            </a:r>
            <a:r>
              <a:rPr sz="1000" spc="-10" dirty="0">
                <a:latin typeface="Arial"/>
                <a:cs typeface="Arial"/>
              </a:rPr>
              <a:t> </a:t>
            </a:r>
            <a:r>
              <a:rPr sz="1000" spc="0" dirty="0">
                <a:latin typeface="Arial"/>
                <a:cs typeface="Arial"/>
              </a:rPr>
              <a:t>s</a:t>
            </a:r>
            <a:r>
              <a:rPr sz="1000" spc="-10" dirty="0">
                <a:latin typeface="Arial"/>
                <a:cs typeface="Arial"/>
              </a:rPr>
              <a:t>uch</a:t>
            </a:r>
            <a:r>
              <a:rPr sz="1000" spc="-20" dirty="0">
                <a:latin typeface="Arial"/>
                <a:cs typeface="Arial"/>
              </a:rPr>
              <a:t> </a:t>
            </a:r>
            <a:r>
              <a:rPr sz="1000" spc="-10" dirty="0">
                <a:latin typeface="Arial"/>
                <a:cs typeface="Arial"/>
              </a:rPr>
              <a:t>as</a:t>
            </a:r>
            <a:r>
              <a:rPr sz="1000" spc="-5" dirty="0">
                <a:latin typeface="Arial"/>
                <a:cs typeface="Arial"/>
              </a:rPr>
              <a:t> L</a:t>
            </a:r>
            <a:r>
              <a:rPr sz="1000" spc="-15" dirty="0">
                <a:latin typeface="Arial"/>
                <a:cs typeface="Arial"/>
              </a:rPr>
              <a:t>o</a:t>
            </a:r>
            <a:r>
              <a:rPr sz="1000" spc="0" dirty="0">
                <a:latin typeface="Arial"/>
                <a:cs typeface="Arial"/>
              </a:rPr>
              <a:t>c</a:t>
            </a:r>
            <a:r>
              <a:rPr sz="1000" spc="-5" dirty="0">
                <a:latin typeface="Arial"/>
                <a:cs typeface="Arial"/>
              </a:rPr>
              <a:t>at</a:t>
            </a:r>
            <a:r>
              <a:rPr sz="1000" spc="-15" dirty="0">
                <a:latin typeface="Arial"/>
                <a:cs typeface="Arial"/>
              </a:rPr>
              <a:t>i</a:t>
            </a:r>
            <a:r>
              <a:rPr sz="1000" spc="-10" dirty="0">
                <a:latin typeface="Arial"/>
                <a:cs typeface="Arial"/>
              </a:rPr>
              <a:t>on</a:t>
            </a:r>
            <a:r>
              <a:rPr sz="1000" spc="-20" dirty="0">
                <a:latin typeface="Arial"/>
                <a:cs typeface="Arial"/>
              </a:rPr>
              <a:t> </a:t>
            </a:r>
            <a:r>
              <a:rPr sz="1000" spc="-15" dirty="0">
                <a:latin typeface="Arial"/>
                <a:cs typeface="Arial"/>
              </a:rPr>
              <a:t>P</a:t>
            </a:r>
            <a:r>
              <a:rPr sz="1000" spc="-10" dirty="0">
                <a:latin typeface="Arial"/>
                <a:cs typeface="Arial"/>
              </a:rPr>
              <a:t>a</a:t>
            </a:r>
            <a:r>
              <a:rPr sz="1000" spc="-40" dirty="0">
                <a:latin typeface="Arial"/>
                <a:cs typeface="Arial"/>
              </a:rPr>
              <a:t>y</a:t>
            </a:r>
            <a:r>
              <a:rPr sz="1000" spc="-5" dirty="0">
                <a:latin typeface="Arial"/>
                <a:cs typeface="Arial"/>
              </a:rPr>
              <a:t>, </a:t>
            </a:r>
            <a:r>
              <a:rPr sz="1000" spc="-15" dirty="0">
                <a:latin typeface="Arial"/>
                <a:cs typeface="Arial"/>
              </a:rPr>
              <a:t>A</a:t>
            </a:r>
            <a:r>
              <a:rPr sz="1000" spc="-10" dirty="0">
                <a:latin typeface="Arial"/>
                <a:cs typeface="Arial"/>
              </a:rPr>
              <a:t>l</a:t>
            </a:r>
            <a:r>
              <a:rPr sz="1000" spc="0" dirty="0">
                <a:latin typeface="Arial"/>
                <a:cs typeface="Arial"/>
              </a:rPr>
              <a:t>s</a:t>
            </a:r>
            <a:r>
              <a:rPr sz="1000" spc="-10" dirty="0">
                <a:latin typeface="Arial"/>
                <a:cs typeface="Arial"/>
              </a:rPr>
              <a:t>o</a:t>
            </a:r>
            <a:r>
              <a:rPr sz="1000" spc="-5" dirty="0">
                <a:latin typeface="Arial"/>
                <a:cs typeface="Arial"/>
              </a:rPr>
              <a:t> </a:t>
            </a:r>
            <a:r>
              <a:rPr sz="1000" spc="-10" dirty="0">
                <a:latin typeface="Arial"/>
                <a:cs typeface="Arial"/>
              </a:rPr>
              <a:t>R</a:t>
            </a:r>
            <a:r>
              <a:rPr sz="1000" spc="-15" dirty="0">
                <a:latin typeface="Arial"/>
                <a:cs typeface="Arial"/>
              </a:rPr>
              <a:t>e</a:t>
            </a:r>
            <a:r>
              <a:rPr sz="1000" spc="0" dirty="0">
                <a:latin typeface="Arial"/>
                <a:cs typeface="Arial"/>
              </a:rPr>
              <a:t>c</a:t>
            </a:r>
            <a:r>
              <a:rPr sz="1000" spc="-10" dirty="0">
                <a:latin typeface="Arial"/>
                <a:cs typeface="Arial"/>
              </a:rPr>
              <a:t>e</a:t>
            </a:r>
            <a:r>
              <a:rPr sz="1000" spc="-15" dirty="0">
                <a:latin typeface="Arial"/>
                <a:cs typeface="Arial"/>
              </a:rPr>
              <a:t>iv</a:t>
            </a:r>
            <a:r>
              <a:rPr sz="1000" spc="-5" dirty="0">
                <a:latin typeface="Arial"/>
                <a:cs typeface="Arial"/>
              </a:rPr>
              <a:t>es, </a:t>
            </a:r>
            <a:r>
              <a:rPr sz="1000" spc="-15" dirty="0">
                <a:latin typeface="Arial"/>
                <a:cs typeface="Arial"/>
              </a:rPr>
              <a:t>e</a:t>
            </a:r>
            <a:r>
              <a:rPr sz="1000" spc="-5" dirty="0">
                <a:latin typeface="Arial"/>
                <a:cs typeface="Arial"/>
              </a:rPr>
              <a:t>tc.,</a:t>
            </a:r>
            <a:endParaRPr sz="1000">
              <a:latin typeface="Arial"/>
              <a:cs typeface="Arial"/>
            </a:endParaRPr>
          </a:p>
        </p:txBody>
      </p:sp>
      <p:sp>
        <p:nvSpPr>
          <p:cNvPr id="22" name="object 22"/>
          <p:cNvSpPr/>
          <p:nvPr/>
        </p:nvSpPr>
        <p:spPr>
          <a:xfrm>
            <a:off x="3053333" y="4225290"/>
            <a:ext cx="1600199" cy="402336"/>
          </a:xfrm>
          <a:custGeom>
            <a:avLst/>
            <a:gdLst/>
            <a:ahLst/>
            <a:cxnLst/>
            <a:rect l="l" t="t" r="r" b="b"/>
            <a:pathLst>
              <a:path w="1600200" h="402336">
                <a:moveTo>
                  <a:pt x="0" y="402336"/>
                </a:moveTo>
                <a:lnTo>
                  <a:pt x="1600199" y="402336"/>
                </a:lnTo>
                <a:lnTo>
                  <a:pt x="1600199" y="0"/>
                </a:lnTo>
                <a:lnTo>
                  <a:pt x="0" y="0"/>
                </a:lnTo>
                <a:lnTo>
                  <a:pt x="0" y="402336"/>
                </a:lnTo>
                <a:close/>
              </a:path>
            </a:pathLst>
          </a:custGeom>
          <a:solidFill>
            <a:srgbClr val="FFFFFF"/>
          </a:solidFill>
        </p:spPr>
        <p:txBody>
          <a:bodyPr wrap="square" lIns="0" tIns="0" rIns="0" bIns="0" rtlCol="0">
            <a:noAutofit/>
          </a:bodyPr>
          <a:lstStyle/>
          <a:p>
            <a:endParaRPr/>
          </a:p>
        </p:txBody>
      </p:sp>
      <p:sp>
        <p:nvSpPr>
          <p:cNvPr id="23" name="object 23"/>
          <p:cNvSpPr/>
          <p:nvPr/>
        </p:nvSpPr>
        <p:spPr>
          <a:xfrm>
            <a:off x="3053333" y="4225290"/>
            <a:ext cx="1600199" cy="402336"/>
          </a:xfrm>
          <a:custGeom>
            <a:avLst/>
            <a:gdLst/>
            <a:ahLst/>
            <a:cxnLst/>
            <a:rect l="l" t="t" r="r" b="b"/>
            <a:pathLst>
              <a:path w="1600200" h="402336">
                <a:moveTo>
                  <a:pt x="0" y="402336"/>
                </a:moveTo>
                <a:lnTo>
                  <a:pt x="1600199" y="402336"/>
                </a:lnTo>
                <a:lnTo>
                  <a:pt x="1600199" y="0"/>
                </a:lnTo>
                <a:lnTo>
                  <a:pt x="0" y="0"/>
                </a:lnTo>
                <a:lnTo>
                  <a:pt x="0" y="402336"/>
                </a:lnTo>
                <a:close/>
              </a:path>
            </a:pathLst>
          </a:custGeom>
          <a:ln w="25908">
            <a:solidFill>
              <a:srgbClr val="000000"/>
            </a:solidFill>
          </a:ln>
        </p:spPr>
        <p:txBody>
          <a:bodyPr wrap="square" lIns="0" tIns="0" rIns="0" bIns="0" rtlCol="0">
            <a:noAutofit/>
          </a:bodyPr>
          <a:lstStyle/>
          <a:p>
            <a:endParaRPr/>
          </a:p>
        </p:txBody>
      </p:sp>
      <p:sp>
        <p:nvSpPr>
          <p:cNvPr id="24" name="object 24"/>
          <p:cNvSpPr txBox="1"/>
          <p:nvPr/>
        </p:nvSpPr>
        <p:spPr>
          <a:xfrm>
            <a:off x="3131057" y="4241545"/>
            <a:ext cx="1243965" cy="377825"/>
          </a:xfrm>
          <a:prstGeom prst="rect">
            <a:avLst/>
          </a:prstGeom>
        </p:spPr>
        <p:txBody>
          <a:bodyPr vert="horz" wrap="square" lIns="0" tIns="0" rIns="0" bIns="0" rtlCol="0">
            <a:noAutofit/>
          </a:bodyPr>
          <a:lstStyle/>
          <a:p>
            <a:pPr marL="12700" marR="12700">
              <a:lnSpc>
                <a:spcPct val="100000"/>
              </a:lnSpc>
            </a:pPr>
            <a:r>
              <a:rPr sz="800" spc="-5" dirty="0">
                <a:latin typeface="Arial"/>
                <a:cs typeface="Arial"/>
              </a:rPr>
              <a:t>C</a:t>
            </a:r>
            <a:r>
              <a:rPr sz="800" spc="0" dirty="0">
                <a:latin typeface="Arial"/>
                <a:cs typeface="Arial"/>
              </a:rPr>
              <a:t>lick</a:t>
            </a:r>
            <a:r>
              <a:rPr sz="800" spc="-30" dirty="0">
                <a:latin typeface="Arial"/>
                <a:cs typeface="Arial"/>
              </a:rPr>
              <a:t> </a:t>
            </a:r>
            <a:r>
              <a:rPr sz="800" spc="0" dirty="0">
                <a:latin typeface="Arial"/>
                <a:cs typeface="Arial"/>
              </a:rPr>
              <a:t>to s</a:t>
            </a:r>
            <a:r>
              <a:rPr sz="800" spc="-5" dirty="0">
                <a:latin typeface="Arial"/>
                <a:cs typeface="Arial"/>
              </a:rPr>
              <a:t>e</a:t>
            </a:r>
            <a:r>
              <a:rPr sz="800" spc="0" dirty="0">
                <a:latin typeface="Arial"/>
                <a:cs typeface="Arial"/>
              </a:rPr>
              <a:t>e</a:t>
            </a:r>
            <a:r>
              <a:rPr sz="800" spc="10" dirty="0">
                <a:latin typeface="Arial"/>
                <a:cs typeface="Arial"/>
              </a:rPr>
              <a:t> </a:t>
            </a:r>
            <a:r>
              <a:rPr sz="800" spc="0" dirty="0">
                <a:latin typeface="Arial"/>
                <a:cs typeface="Arial"/>
              </a:rPr>
              <a:t>AU</a:t>
            </a:r>
            <a:r>
              <a:rPr sz="800" spc="-15" dirty="0">
                <a:latin typeface="Arial"/>
                <a:cs typeface="Arial"/>
              </a:rPr>
              <a:t> </a:t>
            </a:r>
            <a:r>
              <a:rPr sz="800" spc="-5" dirty="0">
                <a:latin typeface="Arial"/>
                <a:cs typeface="Arial"/>
              </a:rPr>
              <a:t>d</a:t>
            </a:r>
            <a:r>
              <a:rPr sz="800" spc="0" dirty="0">
                <a:latin typeface="Arial"/>
                <a:cs typeface="Arial"/>
              </a:rPr>
              <a:t>i</a:t>
            </a:r>
            <a:r>
              <a:rPr sz="800" spc="5" dirty="0">
                <a:latin typeface="Arial"/>
                <a:cs typeface="Arial"/>
              </a:rPr>
              <a:t>s</a:t>
            </a:r>
            <a:r>
              <a:rPr sz="800" spc="0" dirty="0">
                <a:latin typeface="Arial"/>
                <a:cs typeface="Arial"/>
              </a:rPr>
              <a:t>t</a:t>
            </a:r>
            <a:r>
              <a:rPr sz="800" spc="-5" dirty="0">
                <a:latin typeface="Arial"/>
                <a:cs typeface="Arial"/>
              </a:rPr>
              <a:t>r</a:t>
            </a:r>
            <a:r>
              <a:rPr sz="800" spc="0" dirty="0">
                <a:latin typeface="Arial"/>
                <a:cs typeface="Arial"/>
              </a:rPr>
              <a:t>ib</a:t>
            </a:r>
            <a:r>
              <a:rPr sz="800" spc="-5" dirty="0">
                <a:latin typeface="Arial"/>
                <a:cs typeface="Arial"/>
              </a:rPr>
              <a:t>u</a:t>
            </a:r>
            <a:r>
              <a:rPr sz="800" spc="0" dirty="0">
                <a:latin typeface="Arial"/>
                <a:cs typeface="Arial"/>
              </a:rPr>
              <a:t>tion </a:t>
            </a:r>
            <a:r>
              <a:rPr sz="800" spc="-5" dirty="0">
                <a:latin typeface="Arial"/>
                <a:cs typeface="Arial"/>
              </a:rPr>
              <a:t>an</a:t>
            </a:r>
            <a:r>
              <a:rPr sz="800" spc="0" dirty="0">
                <a:latin typeface="Arial"/>
                <a:cs typeface="Arial"/>
              </a:rPr>
              <a:t>d</a:t>
            </a:r>
            <a:r>
              <a:rPr sz="800" spc="10" dirty="0">
                <a:latin typeface="Arial"/>
                <a:cs typeface="Arial"/>
              </a:rPr>
              <a:t> </a:t>
            </a:r>
            <a:r>
              <a:rPr sz="800" spc="-5" dirty="0">
                <a:latin typeface="Arial"/>
                <a:cs typeface="Arial"/>
              </a:rPr>
              <a:t>e</a:t>
            </a:r>
            <a:r>
              <a:rPr sz="800" spc="10" dirty="0">
                <a:latin typeface="Arial"/>
                <a:cs typeface="Arial"/>
              </a:rPr>
              <a:t>m</a:t>
            </a:r>
            <a:r>
              <a:rPr sz="800" spc="-5" dirty="0">
                <a:latin typeface="Arial"/>
                <a:cs typeface="Arial"/>
              </a:rPr>
              <a:t>p</a:t>
            </a:r>
            <a:r>
              <a:rPr sz="800" spc="0" dirty="0">
                <a:latin typeface="Arial"/>
                <a:cs typeface="Arial"/>
              </a:rPr>
              <a:t>lo</a:t>
            </a:r>
            <a:r>
              <a:rPr sz="800" spc="-10" dirty="0">
                <a:latin typeface="Arial"/>
                <a:cs typeface="Arial"/>
              </a:rPr>
              <a:t>y</a:t>
            </a:r>
            <a:r>
              <a:rPr sz="800" spc="-5" dirty="0">
                <a:latin typeface="Arial"/>
                <a:cs typeface="Arial"/>
              </a:rPr>
              <a:t>e</a:t>
            </a:r>
            <a:r>
              <a:rPr sz="800" spc="0" dirty="0">
                <a:latin typeface="Arial"/>
                <a:cs typeface="Arial"/>
              </a:rPr>
              <a:t>e</a:t>
            </a:r>
            <a:r>
              <a:rPr sz="800" spc="10" dirty="0">
                <a:latin typeface="Arial"/>
                <a:cs typeface="Arial"/>
              </a:rPr>
              <a:t> </a:t>
            </a:r>
            <a:r>
              <a:rPr sz="800" spc="-5" dirty="0">
                <a:latin typeface="Arial"/>
                <a:cs typeface="Arial"/>
              </a:rPr>
              <a:t>de</a:t>
            </a:r>
            <a:r>
              <a:rPr sz="800" spc="0" dirty="0">
                <a:latin typeface="Arial"/>
                <a:cs typeface="Arial"/>
              </a:rPr>
              <a:t>t</a:t>
            </a:r>
            <a:r>
              <a:rPr sz="800" spc="-5" dirty="0">
                <a:latin typeface="Arial"/>
                <a:cs typeface="Arial"/>
              </a:rPr>
              <a:t>a</a:t>
            </a:r>
            <a:r>
              <a:rPr sz="800" spc="0" dirty="0">
                <a:latin typeface="Arial"/>
                <a:cs typeface="Arial"/>
              </a:rPr>
              <a:t>ils</a:t>
            </a:r>
            <a:r>
              <a:rPr sz="800" spc="-5" dirty="0">
                <a:latin typeface="Arial"/>
                <a:cs typeface="Arial"/>
              </a:rPr>
              <a:t> an</a:t>
            </a:r>
            <a:r>
              <a:rPr sz="800" spc="0" dirty="0">
                <a:latin typeface="Arial"/>
                <a:cs typeface="Arial"/>
              </a:rPr>
              <a:t>d </a:t>
            </a:r>
            <a:r>
              <a:rPr sz="800" spc="10" dirty="0">
                <a:latin typeface="Arial"/>
                <a:cs typeface="Arial"/>
              </a:rPr>
              <a:t>m</a:t>
            </a:r>
            <a:r>
              <a:rPr sz="800" spc="-5" dirty="0">
                <a:latin typeface="Arial"/>
                <a:cs typeface="Arial"/>
              </a:rPr>
              <a:t>od</a:t>
            </a:r>
            <a:r>
              <a:rPr sz="800" spc="0" dirty="0">
                <a:latin typeface="Arial"/>
                <a:cs typeface="Arial"/>
              </a:rPr>
              <a:t>ify</a:t>
            </a:r>
            <a:r>
              <a:rPr sz="800" spc="-15" dirty="0">
                <a:latin typeface="Arial"/>
                <a:cs typeface="Arial"/>
              </a:rPr>
              <a:t> </a:t>
            </a:r>
            <a:r>
              <a:rPr sz="800" spc="-5" dirty="0">
                <a:latin typeface="Arial"/>
                <a:cs typeface="Arial"/>
              </a:rPr>
              <a:t>budge</a:t>
            </a:r>
            <a:r>
              <a:rPr sz="800" spc="0" dirty="0">
                <a:latin typeface="Arial"/>
                <a:cs typeface="Arial"/>
              </a:rPr>
              <a:t>t.</a:t>
            </a:r>
            <a:endParaRPr sz="800">
              <a:latin typeface="Arial"/>
              <a:cs typeface="Arial"/>
            </a:endParaRPr>
          </a:p>
        </p:txBody>
      </p:sp>
      <p:sp>
        <p:nvSpPr>
          <p:cNvPr id="25" name="object 25"/>
          <p:cNvSpPr/>
          <p:nvPr/>
        </p:nvSpPr>
        <p:spPr>
          <a:xfrm>
            <a:off x="1439417" y="3298697"/>
            <a:ext cx="822959" cy="184403"/>
          </a:xfrm>
          <a:custGeom>
            <a:avLst/>
            <a:gdLst/>
            <a:ahLst/>
            <a:cxnLst/>
            <a:rect l="l" t="t" r="r" b="b"/>
            <a:pathLst>
              <a:path w="822959" h="184403">
                <a:moveTo>
                  <a:pt x="0" y="30734"/>
                </a:moveTo>
                <a:lnTo>
                  <a:pt x="3253" y="16921"/>
                </a:lnTo>
                <a:lnTo>
                  <a:pt x="11973" y="6360"/>
                </a:lnTo>
                <a:lnTo>
                  <a:pt x="24603" y="607"/>
                </a:lnTo>
                <a:lnTo>
                  <a:pt x="792226" y="0"/>
                </a:lnTo>
                <a:lnTo>
                  <a:pt x="806038" y="3253"/>
                </a:lnTo>
                <a:lnTo>
                  <a:pt x="816599" y="11973"/>
                </a:lnTo>
                <a:lnTo>
                  <a:pt x="822352" y="24603"/>
                </a:lnTo>
                <a:lnTo>
                  <a:pt x="822959" y="153669"/>
                </a:lnTo>
                <a:lnTo>
                  <a:pt x="819706" y="167482"/>
                </a:lnTo>
                <a:lnTo>
                  <a:pt x="810986" y="178043"/>
                </a:lnTo>
                <a:lnTo>
                  <a:pt x="798356" y="183796"/>
                </a:lnTo>
                <a:lnTo>
                  <a:pt x="30734" y="184403"/>
                </a:lnTo>
                <a:lnTo>
                  <a:pt x="16921" y="181150"/>
                </a:lnTo>
                <a:lnTo>
                  <a:pt x="6360" y="172430"/>
                </a:lnTo>
                <a:lnTo>
                  <a:pt x="607" y="159800"/>
                </a:lnTo>
                <a:lnTo>
                  <a:pt x="0" y="30734"/>
                </a:lnTo>
                <a:close/>
              </a:path>
            </a:pathLst>
          </a:custGeom>
          <a:ln w="28956">
            <a:solidFill>
              <a:srgbClr val="000000"/>
            </a:solidFill>
          </a:ln>
        </p:spPr>
        <p:txBody>
          <a:bodyPr wrap="square" lIns="0" tIns="0" rIns="0" bIns="0" rtlCol="0">
            <a:noAutofit/>
          </a:bodyPr>
          <a:lstStyle/>
          <a:p>
            <a:endParaRPr/>
          </a:p>
        </p:txBody>
      </p:sp>
      <p:sp>
        <p:nvSpPr>
          <p:cNvPr id="26" name="object 26"/>
          <p:cNvSpPr/>
          <p:nvPr/>
        </p:nvSpPr>
        <p:spPr>
          <a:xfrm>
            <a:off x="2173985" y="3501390"/>
            <a:ext cx="884174" cy="728345"/>
          </a:xfrm>
          <a:custGeom>
            <a:avLst/>
            <a:gdLst/>
            <a:ahLst/>
            <a:cxnLst/>
            <a:rect l="l" t="t" r="r" b="b"/>
            <a:pathLst>
              <a:path w="884174" h="728345">
                <a:moveTo>
                  <a:pt x="44389" y="36422"/>
                </a:moveTo>
                <a:lnTo>
                  <a:pt x="54417" y="63323"/>
                </a:lnTo>
                <a:lnTo>
                  <a:pt x="865758" y="728345"/>
                </a:lnTo>
                <a:lnTo>
                  <a:pt x="884174" y="705866"/>
                </a:lnTo>
                <a:lnTo>
                  <a:pt x="72844" y="40974"/>
                </a:lnTo>
                <a:lnTo>
                  <a:pt x="44389" y="36422"/>
                </a:lnTo>
                <a:close/>
              </a:path>
              <a:path w="884174" h="728345">
                <a:moveTo>
                  <a:pt x="0" y="0"/>
                </a:moveTo>
                <a:lnTo>
                  <a:pt x="46481" y="124968"/>
                </a:lnTo>
                <a:lnTo>
                  <a:pt x="54737" y="128778"/>
                </a:lnTo>
                <a:lnTo>
                  <a:pt x="69722" y="123190"/>
                </a:lnTo>
                <a:lnTo>
                  <a:pt x="73532" y="114935"/>
                </a:lnTo>
                <a:lnTo>
                  <a:pt x="70865" y="107442"/>
                </a:lnTo>
                <a:lnTo>
                  <a:pt x="54417" y="63323"/>
                </a:lnTo>
                <a:lnTo>
                  <a:pt x="12953" y="29337"/>
                </a:lnTo>
                <a:lnTo>
                  <a:pt x="31368" y="6985"/>
                </a:lnTo>
                <a:lnTo>
                  <a:pt x="43937" y="6985"/>
                </a:lnTo>
                <a:lnTo>
                  <a:pt x="0" y="0"/>
                </a:lnTo>
                <a:close/>
              </a:path>
              <a:path w="884174" h="728345">
                <a:moveTo>
                  <a:pt x="31368" y="6985"/>
                </a:moveTo>
                <a:lnTo>
                  <a:pt x="12953" y="29337"/>
                </a:lnTo>
                <a:lnTo>
                  <a:pt x="54417" y="63323"/>
                </a:lnTo>
                <a:lnTo>
                  <a:pt x="44389" y="36422"/>
                </a:lnTo>
                <a:lnTo>
                  <a:pt x="19938" y="32512"/>
                </a:lnTo>
                <a:lnTo>
                  <a:pt x="35687" y="13081"/>
                </a:lnTo>
                <a:lnTo>
                  <a:pt x="38807" y="13081"/>
                </a:lnTo>
                <a:lnTo>
                  <a:pt x="31368" y="6985"/>
                </a:lnTo>
                <a:close/>
              </a:path>
              <a:path w="884174" h="728345">
                <a:moveTo>
                  <a:pt x="43937" y="6985"/>
                </a:moveTo>
                <a:lnTo>
                  <a:pt x="31368" y="6985"/>
                </a:lnTo>
                <a:lnTo>
                  <a:pt x="72844" y="40974"/>
                </a:lnTo>
                <a:lnTo>
                  <a:pt x="127126" y="49657"/>
                </a:lnTo>
                <a:lnTo>
                  <a:pt x="134493" y="44196"/>
                </a:lnTo>
                <a:lnTo>
                  <a:pt x="137032" y="28448"/>
                </a:lnTo>
                <a:lnTo>
                  <a:pt x="131699" y="20955"/>
                </a:lnTo>
                <a:lnTo>
                  <a:pt x="43937" y="6985"/>
                </a:lnTo>
                <a:close/>
              </a:path>
              <a:path w="884174" h="728345">
                <a:moveTo>
                  <a:pt x="38807" y="13081"/>
                </a:moveTo>
                <a:lnTo>
                  <a:pt x="35687" y="13081"/>
                </a:lnTo>
                <a:lnTo>
                  <a:pt x="44389" y="36422"/>
                </a:lnTo>
                <a:lnTo>
                  <a:pt x="72844" y="40974"/>
                </a:lnTo>
                <a:lnTo>
                  <a:pt x="38807" y="13081"/>
                </a:lnTo>
                <a:close/>
              </a:path>
              <a:path w="884174" h="728345">
                <a:moveTo>
                  <a:pt x="35687" y="13081"/>
                </a:moveTo>
                <a:lnTo>
                  <a:pt x="19938" y="32512"/>
                </a:lnTo>
                <a:lnTo>
                  <a:pt x="44389" y="36422"/>
                </a:lnTo>
                <a:lnTo>
                  <a:pt x="35687" y="13081"/>
                </a:lnTo>
                <a:close/>
              </a:path>
            </a:pathLst>
          </a:custGeom>
          <a:solidFill>
            <a:srgbClr val="FF0000"/>
          </a:solidFill>
        </p:spPr>
        <p:txBody>
          <a:bodyPr wrap="square" lIns="0" tIns="0" rIns="0" bIns="0" rtlCol="0">
            <a:noAutofit/>
          </a:bodyPr>
          <a:lstStyle/>
          <a:p>
            <a:endParaRPr/>
          </a:p>
        </p:txBody>
      </p:sp>
      <p:sp>
        <p:nvSpPr>
          <p:cNvPr id="29" name="Slide Number Placeholder 28">
            <a:extLst>
              <a:ext uri="{FF2B5EF4-FFF2-40B4-BE49-F238E27FC236}">
                <a16:creationId xmlns:a16="http://schemas.microsoft.com/office/drawing/2014/main" id="{6D471E26-A42F-46CC-921F-8909ED17552E}"/>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21</a:t>
            </a:fld>
            <a:endParaRPr lang="en-US" sz="14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6576" y="4570476"/>
            <a:ext cx="9031224" cy="1674876"/>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85397" y="4666044"/>
            <a:ext cx="9040368" cy="1684020"/>
          </a:xfrm>
          <a:custGeom>
            <a:avLst/>
            <a:gdLst/>
            <a:ahLst/>
            <a:cxnLst/>
            <a:rect l="l" t="t" r="r" b="b"/>
            <a:pathLst>
              <a:path w="9040368" h="1684020">
                <a:moveTo>
                  <a:pt x="0" y="1684020"/>
                </a:moveTo>
                <a:lnTo>
                  <a:pt x="9040368" y="1684020"/>
                </a:lnTo>
                <a:lnTo>
                  <a:pt x="9040368" y="0"/>
                </a:lnTo>
                <a:lnTo>
                  <a:pt x="0" y="0"/>
                </a:lnTo>
                <a:lnTo>
                  <a:pt x="0" y="1684020"/>
                </a:lnTo>
                <a:close/>
              </a:path>
            </a:pathLst>
          </a:custGeom>
          <a:ln w="9144">
            <a:solidFill>
              <a:srgbClr val="FF0000"/>
            </a:solidFill>
          </a:ln>
        </p:spPr>
        <p:txBody>
          <a:bodyPr wrap="square" lIns="0" tIns="0" rIns="0" bIns="0" rtlCol="0">
            <a:noAutofit/>
          </a:bodyPr>
          <a:lstStyle/>
          <a:p>
            <a:endParaRPr/>
          </a:p>
        </p:txBody>
      </p:sp>
      <p:sp>
        <p:nvSpPr>
          <p:cNvPr id="6" name="object 6"/>
          <p:cNvSpPr/>
          <p:nvPr/>
        </p:nvSpPr>
        <p:spPr>
          <a:xfrm>
            <a:off x="37338" y="5002529"/>
            <a:ext cx="2177796" cy="298703"/>
          </a:xfrm>
          <a:custGeom>
            <a:avLst/>
            <a:gdLst/>
            <a:ahLst/>
            <a:cxnLst/>
            <a:rect l="l" t="t" r="r" b="b"/>
            <a:pathLst>
              <a:path w="2177796" h="298703">
                <a:moveTo>
                  <a:pt x="0" y="49784"/>
                </a:moveTo>
                <a:lnTo>
                  <a:pt x="16874" y="12406"/>
                </a:lnTo>
                <a:lnTo>
                  <a:pt x="2128012" y="0"/>
                </a:lnTo>
                <a:lnTo>
                  <a:pt x="2142259" y="2070"/>
                </a:lnTo>
                <a:lnTo>
                  <a:pt x="2172969" y="28367"/>
                </a:lnTo>
                <a:lnTo>
                  <a:pt x="2177796" y="248920"/>
                </a:lnTo>
                <a:lnTo>
                  <a:pt x="2175715" y="263167"/>
                </a:lnTo>
                <a:lnTo>
                  <a:pt x="2149373" y="293877"/>
                </a:lnTo>
                <a:lnTo>
                  <a:pt x="49784" y="298704"/>
                </a:lnTo>
                <a:lnTo>
                  <a:pt x="35513" y="296623"/>
                </a:lnTo>
                <a:lnTo>
                  <a:pt x="4816" y="270281"/>
                </a:lnTo>
                <a:lnTo>
                  <a:pt x="0" y="49784"/>
                </a:lnTo>
                <a:close/>
              </a:path>
            </a:pathLst>
          </a:custGeom>
          <a:ln w="28956">
            <a:solidFill>
              <a:srgbClr val="FF0000"/>
            </a:solidFill>
          </a:ln>
        </p:spPr>
        <p:txBody>
          <a:bodyPr wrap="square" lIns="0" tIns="0" rIns="0" bIns="0" rtlCol="0">
            <a:noAutofit/>
          </a:bodyPr>
          <a:lstStyle/>
          <a:p>
            <a:endParaRPr/>
          </a:p>
        </p:txBody>
      </p:sp>
      <p:sp>
        <p:nvSpPr>
          <p:cNvPr id="7" name="object 7"/>
          <p:cNvSpPr/>
          <p:nvPr/>
        </p:nvSpPr>
        <p:spPr>
          <a:xfrm>
            <a:off x="229361" y="4344161"/>
            <a:ext cx="381000" cy="381000"/>
          </a:xfrm>
          <a:custGeom>
            <a:avLst/>
            <a:gdLst/>
            <a:ahLst/>
            <a:cxnLst/>
            <a:rect l="l" t="t" r="r" b="b"/>
            <a:pathLst>
              <a:path w="381000" h="381000">
                <a:moveTo>
                  <a:pt x="0" y="381000"/>
                </a:moveTo>
                <a:lnTo>
                  <a:pt x="381000" y="381000"/>
                </a:lnTo>
                <a:lnTo>
                  <a:pt x="381000" y="0"/>
                </a:lnTo>
                <a:lnTo>
                  <a:pt x="0" y="0"/>
                </a:lnTo>
                <a:lnTo>
                  <a:pt x="0" y="381000"/>
                </a:lnTo>
                <a:close/>
              </a:path>
            </a:pathLst>
          </a:custGeom>
          <a:solidFill>
            <a:srgbClr val="FFFFFF"/>
          </a:solidFill>
        </p:spPr>
        <p:txBody>
          <a:bodyPr wrap="square" lIns="0" tIns="0" rIns="0" bIns="0" rtlCol="0">
            <a:noAutofit/>
          </a:bodyPr>
          <a:lstStyle/>
          <a:p>
            <a:r>
              <a:rPr lang="en-US" dirty="0"/>
              <a:t>   </a:t>
            </a:r>
            <a:r>
              <a:rPr lang="en-US" dirty="0">
                <a:solidFill>
                  <a:srgbClr val="FF0000"/>
                </a:solidFill>
              </a:rPr>
              <a:t>1</a:t>
            </a:r>
            <a:endParaRPr dirty="0">
              <a:solidFill>
                <a:srgbClr val="FF0000"/>
              </a:solidFill>
            </a:endParaRPr>
          </a:p>
        </p:txBody>
      </p:sp>
      <p:sp>
        <p:nvSpPr>
          <p:cNvPr id="8" name="object 8"/>
          <p:cNvSpPr/>
          <p:nvPr/>
        </p:nvSpPr>
        <p:spPr>
          <a:xfrm>
            <a:off x="229361" y="4344161"/>
            <a:ext cx="381000" cy="381000"/>
          </a:xfrm>
          <a:custGeom>
            <a:avLst/>
            <a:gdLst/>
            <a:ahLst/>
            <a:cxnLst/>
            <a:rect l="l" t="t" r="r" b="b"/>
            <a:pathLst>
              <a:path w="381000" h="381000">
                <a:moveTo>
                  <a:pt x="0" y="381000"/>
                </a:moveTo>
                <a:lnTo>
                  <a:pt x="381000" y="381000"/>
                </a:lnTo>
                <a:lnTo>
                  <a:pt x="381000" y="0"/>
                </a:lnTo>
                <a:lnTo>
                  <a:pt x="0" y="0"/>
                </a:lnTo>
                <a:lnTo>
                  <a:pt x="0" y="381000"/>
                </a:lnTo>
                <a:close/>
              </a:path>
            </a:pathLst>
          </a:custGeom>
          <a:ln w="28956">
            <a:solidFill>
              <a:srgbClr val="FF0000"/>
            </a:solidFill>
          </a:ln>
        </p:spPr>
        <p:txBody>
          <a:bodyPr wrap="square" lIns="0" tIns="0" rIns="0" bIns="0" rtlCol="0">
            <a:noAutofit/>
          </a:bodyPr>
          <a:lstStyle/>
          <a:p>
            <a:endParaRPr/>
          </a:p>
        </p:txBody>
      </p:sp>
      <p:sp>
        <p:nvSpPr>
          <p:cNvPr id="9" name="object 9"/>
          <p:cNvSpPr txBox="1"/>
          <p:nvPr/>
        </p:nvSpPr>
        <p:spPr>
          <a:xfrm>
            <a:off x="381189" y="666752"/>
            <a:ext cx="8341995" cy="4104004"/>
          </a:xfrm>
          <a:prstGeom prst="rect">
            <a:avLst/>
          </a:prstGeom>
        </p:spPr>
        <p:txBody>
          <a:bodyPr vert="horz" wrap="square" lIns="0" tIns="0" rIns="0" bIns="0" rtlCol="0">
            <a:noAutofit/>
          </a:bodyPr>
          <a:lstStyle/>
          <a:p>
            <a:pPr marL="3672840" marR="203200" indent="-342900">
              <a:lnSpc>
                <a:spcPts val="1340"/>
              </a:lnSpc>
              <a:buFont typeface="Arial"/>
              <a:buChar char="•"/>
              <a:tabLst>
                <a:tab pos="3672840" algn="l"/>
              </a:tabLst>
            </a:pPr>
            <a:endParaRPr lang="en-US" sz="1400" spc="-10" dirty="0">
              <a:latin typeface="Arial"/>
              <a:cs typeface="Arial"/>
            </a:endParaRPr>
          </a:p>
          <a:p>
            <a:pPr marL="3672840" marR="203200" indent="-342900">
              <a:lnSpc>
                <a:spcPts val="1340"/>
              </a:lnSpc>
              <a:buFont typeface="Arial"/>
              <a:buChar char="•"/>
              <a:tabLst>
                <a:tab pos="3672840" algn="l"/>
              </a:tabLst>
            </a:pPr>
            <a:endParaRPr lang="en-US" sz="1400" spc="-10" dirty="0">
              <a:latin typeface="Arial"/>
              <a:cs typeface="Arial"/>
            </a:endParaRPr>
          </a:p>
          <a:p>
            <a:pPr marL="3672840" marR="203200" indent="-342900">
              <a:lnSpc>
                <a:spcPts val="1340"/>
              </a:lnSpc>
              <a:buFont typeface="Arial"/>
              <a:buChar char="•"/>
              <a:tabLst>
                <a:tab pos="3672840" algn="l"/>
              </a:tabLst>
            </a:pPr>
            <a:r>
              <a:rPr sz="1400" spc="-10" dirty="0">
                <a:latin typeface="Arial"/>
                <a:cs typeface="Arial"/>
              </a:rPr>
              <a:t>T</a:t>
            </a:r>
            <a:r>
              <a:rPr sz="1400" spc="0" dirty="0">
                <a:latin typeface="Arial"/>
                <a:cs typeface="Arial"/>
              </a:rPr>
              <a:t>he</a:t>
            </a:r>
            <a:r>
              <a:rPr sz="1400" spc="-20" dirty="0">
                <a:latin typeface="Arial"/>
                <a:cs typeface="Arial"/>
              </a:rPr>
              <a:t> </a:t>
            </a:r>
            <a:r>
              <a:rPr sz="1400" b="1" spc="-10" dirty="0">
                <a:latin typeface="Arial"/>
                <a:cs typeface="Arial"/>
              </a:rPr>
              <a:t>N</a:t>
            </a:r>
            <a:r>
              <a:rPr sz="1400" b="1" spc="0" dirty="0">
                <a:latin typeface="Arial"/>
                <a:cs typeface="Arial"/>
              </a:rPr>
              <a:t>a</a:t>
            </a:r>
            <a:r>
              <a:rPr sz="1400" b="1" spc="-15" dirty="0">
                <a:latin typeface="Arial"/>
                <a:cs typeface="Arial"/>
              </a:rPr>
              <a:t>v</a:t>
            </a:r>
            <a:r>
              <a:rPr sz="1400" b="1" spc="0" dirty="0">
                <a:latin typeface="Arial"/>
                <a:cs typeface="Arial"/>
              </a:rPr>
              <a:t>i</a:t>
            </a:r>
            <a:r>
              <a:rPr sz="1400" b="1" spc="-10" dirty="0">
                <a:latin typeface="Arial"/>
                <a:cs typeface="Arial"/>
              </a:rPr>
              <a:t>g</a:t>
            </a:r>
            <a:r>
              <a:rPr sz="1400" b="1" spc="0" dirty="0">
                <a:latin typeface="Arial"/>
                <a:cs typeface="Arial"/>
              </a:rPr>
              <a:t>ati</a:t>
            </a:r>
            <a:r>
              <a:rPr sz="1400" b="1" spc="-10" dirty="0">
                <a:latin typeface="Arial"/>
                <a:cs typeface="Arial"/>
              </a:rPr>
              <a:t>o</a:t>
            </a:r>
            <a:r>
              <a:rPr sz="1400" b="1" spc="0" dirty="0">
                <a:latin typeface="Arial"/>
                <a:cs typeface="Arial"/>
              </a:rPr>
              <a:t>n</a:t>
            </a:r>
            <a:r>
              <a:rPr sz="1400" b="1" spc="-35" dirty="0">
                <a:latin typeface="Arial"/>
                <a:cs typeface="Arial"/>
              </a:rPr>
              <a:t> </a:t>
            </a:r>
            <a:r>
              <a:rPr sz="1400" b="1" spc="-5" dirty="0">
                <a:latin typeface="Arial"/>
                <a:cs typeface="Arial"/>
              </a:rPr>
              <a:t>P</a:t>
            </a:r>
            <a:r>
              <a:rPr sz="1400" b="1" spc="0" dirty="0">
                <a:latin typeface="Arial"/>
                <a:cs typeface="Arial"/>
              </a:rPr>
              <a:t>at</a:t>
            </a:r>
            <a:r>
              <a:rPr sz="1400" b="1" spc="-10" dirty="0">
                <a:latin typeface="Arial"/>
                <a:cs typeface="Arial"/>
              </a:rPr>
              <a:t>h</a:t>
            </a:r>
            <a:r>
              <a:rPr sz="1400" spc="0" dirty="0">
                <a:latin typeface="Arial"/>
                <a:cs typeface="Arial"/>
              </a:rPr>
              <a:t>,</a:t>
            </a:r>
            <a:r>
              <a:rPr sz="1400" spc="-15" dirty="0">
                <a:latin typeface="Arial"/>
                <a:cs typeface="Arial"/>
              </a:rPr>
              <a:t> </a:t>
            </a:r>
            <a:r>
              <a:rPr sz="1400" spc="0" dirty="0">
                <a:latin typeface="Arial"/>
                <a:cs typeface="Arial"/>
              </a:rPr>
              <a:t>also</a:t>
            </a:r>
            <a:r>
              <a:rPr sz="1400" spc="-20" dirty="0">
                <a:latin typeface="Arial"/>
                <a:cs typeface="Arial"/>
              </a:rPr>
              <a:t> </a:t>
            </a:r>
            <a:r>
              <a:rPr sz="1400" spc="0" dirty="0">
                <a:latin typeface="Arial"/>
                <a:cs typeface="Arial"/>
              </a:rPr>
              <a:t>referred</a:t>
            </a:r>
            <a:r>
              <a:rPr sz="1400" spc="-55" dirty="0">
                <a:latin typeface="Arial"/>
                <a:cs typeface="Arial"/>
              </a:rPr>
              <a:t> </a:t>
            </a:r>
            <a:r>
              <a:rPr sz="1400" spc="0" dirty="0">
                <a:latin typeface="Arial"/>
                <a:cs typeface="Arial"/>
              </a:rPr>
              <a:t>to</a:t>
            </a:r>
            <a:r>
              <a:rPr sz="1400" spc="-10" dirty="0">
                <a:latin typeface="Arial"/>
                <a:cs typeface="Arial"/>
              </a:rPr>
              <a:t> </a:t>
            </a:r>
            <a:r>
              <a:rPr sz="1400" spc="0" dirty="0">
                <a:latin typeface="Arial"/>
                <a:cs typeface="Arial"/>
              </a:rPr>
              <a:t>as</a:t>
            </a:r>
            <a:r>
              <a:rPr sz="1400" spc="-5" dirty="0">
                <a:latin typeface="Arial"/>
                <a:cs typeface="Arial"/>
              </a:rPr>
              <a:t> </a:t>
            </a:r>
            <a:r>
              <a:rPr sz="1400" b="1" spc="-10" dirty="0">
                <a:latin typeface="Arial"/>
                <a:cs typeface="Arial"/>
              </a:rPr>
              <a:t>B</a:t>
            </a:r>
            <a:r>
              <a:rPr sz="1400" b="1" spc="0" dirty="0">
                <a:latin typeface="Arial"/>
                <a:cs typeface="Arial"/>
              </a:rPr>
              <a:t>rea</a:t>
            </a:r>
            <a:r>
              <a:rPr sz="1400" b="1" spc="-10" dirty="0">
                <a:latin typeface="Arial"/>
                <a:cs typeface="Arial"/>
              </a:rPr>
              <a:t>d</a:t>
            </a:r>
            <a:r>
              <a:rPr sz="1400" b="1" spc="0" dirty="0">
                <a:latin typeface="Arial"/>
                <a:cs typeface="Arial"/>
              </a:rPr>
              <a:t>cr</a:t>
            </a:r>
            <a:r>
              <a:rPr sz="1400" b="1" spc="-10" dirty="0">
                <a:latin typeface="Arial"/>
                <a:cs typeface="Arial"/>
              </a:rPr>
              <a:t>u</a:t>
            </a:r>
            <a:r>
              <a:rPr sz="1400" b="1" spc="0" dirty="0">
                <a:latin typeface="Arial"/>
                <a:cs typeface="Arial"/>
              </a:rPr>
              <a:t>m</a:t>
            </a:r>
            <a:r>
              <a:rPr sz="1400" b="1" spc="-10" dirty="0">
                <a:latin typeface="Arial"/>
                <a:cs typeface="Arial"/>
              </a:rPr>
              <a:t>b</a:t>
            </a:r>
            <a:r>
              <a:rPr sz="1400" b="1" spc="0" dirty="0">
                <a:latin typeface="Arial"/>
                <a:cs typeface="Arial"/>
              </a:rPr>
              <a:t>s</a:t>
            </a:r>
            <a:r>
              <a:rPr sz="1400" spc="0" dirty="0">
                <a:latin typeface="Arial"/>
                <a:cs typeface="Arial"/>
              </a:rPr>
              <a:t>, appears</a:t>
            </a:r>
            <a:r>
              <a:rPr sz="1400" spc="-40" dirty="0">
                <a:latin typeface="Arial"/>
                <a:cs typeface="Arial"/>
              </a:rPr>
              <a:t> </a:t>
            </a:r>
            <a:r>
              <a:rPr sz="1400" spc="0" dirty="0">
                <a:latin typeface="Arial"/>
                <a:cs typeface="Arial"/>
              </a:rPr>
              <a:t>at </a:t>
            </a:r>
            <a:r>
              <a:rPr sz="1400" spc="-10" dirty="0">
                <a:latin typeface="Arial"/>
                <a:cs typeface="Arial"/>
              </a:rPr>
              <a:t> </a:t>
            </a:r>
            <a:r>
              <a:rPr sz="1400" spc="0" dirty="0">
                <a:latin typeface="Arial"/>
                <a:cs typeface="Arial"/>
              </a:rPr>
              <a:t>the</a:t>
            </a:r>
            <a:r>
              <a:rPr sz="1400" spc="-30" dirty="0">
                <a:latin typeface="Arial"/>
                <a:cs typeface="Arial"/>
              </a:rPr>
              <a:t> </a:t>
            </a:r>
            <a:r>
              <a:rPr sz="1400" spc="0" dirty="0">
                <a:latin typeface="Arial"/>
                <a:cs typeface="Arial"/>
              </a:rPr>
              <a:t>top</a:t>
            </a:r>
            <a:r>
              <a:rPr sz="1400" spc="-20" dirty="0">
                <a:latin typeface="Arial"/>
                <a:cs typeface="Arial"/>
              </a:rPr>
              <a:t> </a:t>
            </a:r>
            <a:r>
              <a:rPr sz="1400" spc="0" dirty="0">
                <a:latin typeface="Arial"/>
                <a:cs typeface="Arial"/>
              </a:rPr>
              <a:t>of</a:t>
            </a:r>
            <a:r>
              <a:rPr sz="1400" spc="-15" dirty="0">
                <a:latin typeface="Arial"/>
                <a:cs typeface="Arial"/>
              </a:rPr>
              <a:t> </a:t>
            </a:r>
            <a:r>
              <a:rPr sz="1400" spc="0" dirty="0">
                <a:latin typeface="Arial"/>
                <a:cs typeface="Arial"/>
              </a:rPr>
              <a:t>the</a:t>
            </a:r>
            <a:r>
              <a:rPr sz="1400" spc="-20" dirty="0">
                <a:latin typeface="Arial"/>
                <a:cs typeface="Arial"/>
              </a:rPr>
              <a:t> </a:t>
            </a:r>
            <a:r>
              <a:rPr sz="1400" spc="0" dirty="0">
                <a:latin typeface="Arial"/>
                <a:cs typeface="Arial"/>
              </a:rPr>
              <a:t>screen.</a:t>
            </a:r>
            <a:endParaRPr sz="1400" dirty="0">
              <a:latin typeface="Arial"/>
              <a:cs typeface="Arial"/>
            </a:endParaRPr>
          </a:p>
          <a:p>
            <a:pPr marL="4074160" marR="12700" indent="-287020">
              <a:lnSpc>
                <a:spcPts val="1340"/>
              </a:lnSpc>
              <a:spcBef>
                <a:spcPts val="340"/>
              </a:spcBef>
              <a:tabLst>
                <a:tab pos="4073525" algn="l"/>
              </a:tabLst>
            </a:pPr>
            <a:r>
              <a:rPr sz="1400" dirty="0">
                <a:latin typeface="Arial"/>
                <a:cs typeface="Arial"/>
              </a:rPr>
              <a:t>–	Path</a:t>
            </a:r>
            <a:r>
              <a:rPr sz="1400" spc="-20" dirty="0">
                <a:latin typeface="Arial"/>
                <a:cs typeface="Arial"/>
              </a:rPr>
              <a:t> </a:t>
            </a:r>
            <a:r>
              <a:rPr sz="1400" spc="0" dirty="0">
                <a:latin typeface="Arial"/>
                <a:cs typeface="Arial"/>
              </a:rPr>
              <a:t>used</a:t>
            </a:r>
            <a:r>
              <a:rPr sz="1400" spc="-30" dirty="0">
                <a:latin typeface="Arial"/>
                <a:cs typeface="Arial"/>
              </a:rPr>
              <a:t> </a:t>
            </a:r>
            <a:r>
              <a:rPr sz="1400" spc="0" dirty="0">
                <a:latin typeface="Arial"/>
                <a:cs typeface="Arial"/>
              </a:rPr>
              <a:t>to</a:t>
            </a:r>
            <a:r>
              <a:rPr sz="1400" spc="-20" dirty="0">
                <a:latin typeface="Arial"/>
                <a:cs typeface="Arial"/>
              </a:rPr>
              <a:t> </a:t>
            </a:r>
            <a:r>
              <a:rPr sz="1400" spc="0" dirty="0">
                <a:latin typeface="Arial"/>
                <a:cs typeface="Arial"/>
              </a:rPr>
              <a:t>get</a:t>
            </a:r>
            <a:r>
              <a:rPr sz="1400" spc="-15" dirty="0">
                <a:latin typeface="Arial"/>
                <a:cs typeface="Arial"/>
              </a:rPr>
              <a:t> </a:t>
            </a:r>
            <a:r>
              <a:rPr sz="1400" spc="0" dirty="0">
                <a:latin typeface="Arial"/>
                <a:cs typeface="Arial"/>
              </a:rPr>
              <a:t>to</a:t>
            </a:r>
            <a:r>
              <a:rPr sz="1400" spc="-20" dirty="0">
                <a:latin typeface="Arial"/>
                <a:cs typeface="Arial"/>
              </a:rPr>
              <a:t> w</a:t>
            </a:r>
            <a:r>
              <a:rPr sz="1400" spc="0" dirty="0">
                <a:latin typeface="Arial"/>
                <a:cs typeface="Arial"/>
              </a:rPr>
              <a:t>here</a:t>
            </a:r>
            <a:r>
              <a:rPr sz="1400" spc="-10" dirty="0">
                <a:latin typeface="Arial"/>
                <a:cs typeface="Arial"/>
              </a:rPr>
              <a:t> </a:t>
            </a:r>
            <a:r>
              <a:rPr sz="1400" spc="-20" dirty="0">
                <a:latin typeface="Arial"/>
                <a:cs typeface="Arial"/>
              </a:rPr>
              <a:t>y</a:t>
            </a:r>
            <a:r>
              <a:rPr sz="1400" spc="0" dirty="0">
                <a:latin typeface="Arial"/>
                <a:cs typeface="Arial"/>
              </a:rPr>
              <a:t>ou currently</a:t>
            </a:r>
            <a:r>
              <a:rPr sz="1400" spc="-50" dirty="0">
                <a:latin typeface="Arial"/>
                <a:cs typeface="Arial"/>
              </a:rPr>
              <a:t> </a:t>
            </a:r>
            <a:r>
              <a:rPr sz="1400" spc="0" dirty="0">
                <a:latin typeface="Arial"/>
                <a:cs typeface="Arial"/>
              </a:rPr>
              <a:t>are</a:t>
            </a:r>
            <a:r>
              <a:rPr sz="1400" spc="-20" dirty="0">
                <a:latin typeface="Arial"/>
                <a:cs typeface="Arial"/>
              </a:rPr>
              <a:t> </a:t>
            </a:r>
            <a:r>
              <a:rPr sz="1400" spc="0" dirty="0">
                <a:latin typeface="Arial"/>
                <a:cs typeface="Arial"/>
              </a:rPr>
              <a:t>in</a:t>
            </a:r>
            <a:r>
              <a:rPr sz="1400" spc="-10" dirty="0">
                <a:latin typeface="Arial"/>
                <a:cs typeface="Arial"/>
              </a:rPr>
              <a:t> </a:t>
            </a:r>
            <a:r>
              <a:rPr sz="1400" spc="0" dirty="0">
                <a:latin typeface="Arial"/>
                <a:cs typeface="Arial"/>
              </a:rPr>
              <a:t>the</a:t>
            </a:r>
            <a:r>
              <a:rPr sz="1400" spc="-20" dirty="0">
                <a:latin typeface="Arial"/>
                <a:cs typeface="Arial"/>
              </a:rPr>
              <a:t> </a:t>
            </a:r>
            <a:r>
              <a:rPr sz="1400" spc="0" dirty="0">
                <a:latin typeface="Arial"/>
                <a:cs typeface="Arial"/>
              </a:rPr>
              <a:t>plan </a:t>
            </a:r>
            <a:r>
              <a:rPr sz="1400" spc="-20" dirty="0">
                <a:latin typeface="Arial"/>
                <a:cs typeface="Arial"/>
              </a:rPr>
              <a:t>v</a:t>
            </a:r>
            <a:r>
              <a:rPr sz="1400" spc="0" dirty="0">
                <a:latin typeface="Arial"/>
                <a:cs typeface="Arial"/>
              </a:rPr>
              <a:t>ie</a:t>
            </a:r>
            <a:r>
              <a:rPr sz="1400" spc="-20" dirty="0">
                <a:latin typeface="Arial"/>
                <a:cs typeface="Arial"/>
              </a:rPr>
              <a:t>w</a:t>
            </a:r>
            <a:r>
              <a:rPr sz="1400" spc="0" dirty="0">
                <a:latin typeface="Arial"/>
                <a:cs typeface="Arial"/>
              </a:rPr>
              <a:t>.</a:t>
            </a:r>
            <a:endParaRPr sz="1400" dirty="0">
              <a:latin typeface="Arial"/>
              <a:cs typeface="Arial"/>
            </a:endParaRPr>
          </a:p>
          <a:p>
            <a:pPr marL="3672840" indent="-342900">
              <a:lnSpc>
                <a:spcPct val="100000"/>
              </a:lnSpc>
              <a:spcBef>
                <a:spcPts val="10"/>
              </a:spcBef>
              <a:buFont typeface="Arial"/>
              <a:buChar char="•"/>
              <a:tabLst>
                <a:tab pos="3672840" algn="l"/>
              </a:tabLst>
            </a:pPr>
            <a:r>
              <a:rPr sz="1400" b="1" spc="-10" dirty="0">
                <a:latin typeface="Arial"/>
                <a:cs typeface="Arial"/>
              </a:rPr>
              <a:t>T</a:t>
            </a:r>
            <a:r>
              <a:rPr sz="1400" b="1" spc="0" dirty="0">
                <a:latin typeface="Arial"/>
                <a:cs typeface="Arial"/>
              </a:rPr>
              <a:t>o</a:t>
            </a:r>
            <a:r>
              <a:rPr sz="1400" b="1" spc="-15" dirty="0">
                <a:latin typeface="Arial"/>
                <a:cs typeface="Arial"/>
              </a:rPr>
              <a:t> </a:t>
            </a:r>
            <a:r>
              <a:rPr sz="1400" b="1" spc="0" dirty="0">
                <a:latin typeface="Arial"/>
                <a:cs typeface="Arial"/>
              </a:rPr>
              <a:t>create</a:t>
            </a:r>
            <a:r>
              <a:rPr sz="1400" b="1" spc="-35" dirty="0">
                <a:latin typeface="Arial"/>
                <a:cs typeface="Arial"/>
              </a:rPr>
              <a:t> </a:t>
            </a:r>
            <a:r>
              <a:rPr sz="1400" b="1" spc="0" dirty="0">
                <a:latin typeface="Arial"/>
                <a:cs typeface="Arial"/>
              </a:rPr>
              <a:t>a</a:t>
            </a:r>
            <a:r>
              <a:rPr sz="1400" b="1" spc="-10" dirty="0">
                <a:latin typeface="Arial"/>
                <a:cs typeface="Arial"/>
              </a:rPr>
              <a:t> b</a:t>
            </a:r>
            <a:r>
              <a:rPr sz="1400" b="1" spc="0" dirty="0">
                <a:latin typeface="Arial"/>
                <a:cs typeface="Arial"/>
              </a:rPr>
              <a:t>rea</a:t>
            </a:r>
            <a:r>
              <a:rPr sz="1400" b="1" spc="-10" dirty="0">
                <a:latin typeface="Arial"/>
                <a:cs typeface="Arial"/>
              </a:rPr>
              <a:t>d</a:t>
            </a:r>
            <a:r>
              <a:rPr sz="1400" b="1" spc="0" dirty="0">
                <a:latin typeface="Arial"/>
                <a:cs typeface="Arial"/>
              </a:rPr>
              <a:t>cr</a:t>
            </a:r>
            <a:r>
              <a:rPr sz="1400" b="1" spc="-10" dirty="0">
                <a:latin typeface="Arial"/>
                <a:cs typeface="Arial"/>
              </a:rPr>
              <a:t>u</a:t>
            </a:r>
            <a:r>
              <a:rPr sz="1400" b="1" spc="0" dirty="0">
                <a:latin typeface="Arial"/>
                <a:cs typeface="Arial"/>
              </a:rPr>
              <a:t>m</a:t>
            </a:r>
            <a:r>
              <a:rPr sz="1400" b="1" spc="-5" dirty="0">
                <a:latin typeface="Arial"/>
                <a:cs typeface="Arial"/>
              </a:rPr>
              <a:t>b</a:t>
            </a:r>
            <a:r>
              <a:rPr sz="1400" spc="0" dirty="0">
                <a:latin typeface="Arial"/>
                <a:cs typeface="Arial"/>
              </a:rPr>
              <a:t>:</a:t>
            </a:r>
            <a:endParaRPr sz="1400" dirty="0">
              <a:latin typeface="Arial"/>
              <a:cs typeface="Arial"/>
            </a:endParaRPr>
          </a:p>
          <a:p>
            <a:pPr marL="4074160" lvl="1" indent="-287020">
              <a:lnSpc>
                <a:spcPct val="100000"/>
              </a:lnSpc>
              <a:buFont typeface="Arial"/>
              <a:buAutoNum type="arabicPeriod"/>
              <a:tabLst>
                <a:tab pos="4073525" algn="l"/>
              </a:tabLst>
            </a:pPr>
            <a:r>
              <a:rPr sz="1400" spc="0" dirty="0">
                <a:latin typeface="Arial"/>
                <a:cs typeface="Arial"/>
              </a:rPr>
              <a:t>Open</a:t>
            </a:r>
            <a:r>
              <a:rPr sz="1400" spc="-20" dirty="0">
                <a:latin typeface="Arial"/>
                <a:cs typeface="Arial"/>
              </a:rPr>
              <a:t> </a:t>
            </a:r>
            <a:r>
              <a:rPr sz="1400" spc="0" dirty="0">
                <a:latin typeface="Arial"/>
                <a:cs typeface="Arial"/>
              </a:rPr>
              <a:t>an</a:t>
            </a:r>
            <a:r>
              <a:rPr sz="1400" spc="-20" dirty="0">
                <a:latin typeface="Arial"/>
                <a:cs typeface="Arial"/>
              </a:rPr>
              <a:t> </a:t>
            </a:r>
            <a:r>
              <a:rPr sz="1400" spc="0" dirty="0">
                <a:latin typeface="Arial"/>
                <a:cs typeface="Arial"/>
              </a:rPr>
              <a:t>AU</a:t>
            </a:r>
            <a:r>
              <a:rPr sz="1400" spc="-5" dirty="0">
                <a:latin typeface="Arial"/>
                <a:cs typeface="Arial"/>
              </a:rPr>
              <a:t> </a:t>
            </a:r>
            <a:r>
              <a:rPr sz="1400" spc="0" dirty="0">
                <a:latin typeface="Arial"/>
                <a:cs typeface="Arial"/>
              </a:rPr>
              <a:t>from</a:t>
            </a:r>
            <a:r>
              <a:rPr sz="1400" spc="-30" dirty="0">
                <a:latin typeface="Arial"/>
                <a:cs typeface="Arial"/>
              </a:rPr>
              <a:t> </a:t>
            </a:r>
            <a:r>
              <a:rPr sz="1400" u="heavy" spc="-10" dirty="0">
                <a:latin typeface="Arial"/>
                <a:cs typeface="Arial"/>
              </a:rPr>
              <a:t>M</a:t>
            </a:r>
            <a:r>
              <a:rPr sz="1400" u="heavy" spc="0" dirty="0">
                <a:latin typeface="Arial"/>
                <a:cs typeface="Arial"/>
              </a:rPr>
              <a:t>y</a:t>
            </a:r>
            <a:r>
              <a:rPr sz="1400" u="heavy" spc="-5" dirty="0">
                <a:latin typeface="Arial"/>
                <a:cs typeface="Arial"/>
              </a:rPr>
              <a:t> </a:t>
            </a:r>
            <a:r>
              <a:rPr sz="1400" u="heavy" spc="0" dirty="0">
                <a:latin typeface="Arial"/>
                <a:cs typeface="Arial"/>
              </a:rPr>
              <a:t>Plan</a:t>
            </a:r>
            <a:r>
              <a:rPr sz="1400" u="heavy" spc="-10" dirty="0">
                <a:latin typeface="Arial"/>
                <a:cs typeface="Arial"/>
              </a:rPr>
              <a:t> </a:t>
            </a:r>
            <a:r>
              <a:rPr sz="1400" u="heavy" spc="0" dirty="0">
                <a:latin typeface="Arial"/>
                <a:cs typeface="Arial"/>
              </a:rPr>
              <a:t>-&gt;</a:t>
            </a:r>
            <a:r>
              <a:rPr sz="1400" u="heavy" spc="-25" dirty="0">
                <a:latin typeface="Arial"/>
                <a:cs typeface="Arial"/>
              </a:rPr>
              <a:t> </a:t>
            </a:r>
            <a:r>
              <a:rPr sz="1400" u="heavy" spc="0" dirty="0">
                <a:latin typeface="Arial"/>
                <a:cs typeface="Arial"/>
              </a:rPr>
              <a:t>Open</a:t>
            </a:r>
            <a:r>
              <a:rPr sz="1400" u="heavy" spc="-25" dirty="0">
                <a:latin typeface="Arial"/>
                <a:cs typeface="Arial"/>
              </a:rPr>
              <a:t> </a:t>
            </a:r>
            <a:r>
              <a:rPr sz="1400" u="heavy" spc="0" dirty="0">
                <a:latin typeface="Arial"/>
                <a:cs typeface="Arial"/>
              </a:rPr>
              <a:t>Accounti</a:t>
            </a:r>
            <a:r>
              <a:rPr sz="1400" u="heavy" spc="-10" dirty="0">
                <a:latin typeface="Arial"/>
                <a:cs typeface="Arial"/>
              </a:rPr>
              <a:t>n</a:t>
            </a:r>
            <a:r>
              <a:rPr sz="1400" u="heavy" spc="0" dirty="0">
                <a:latin typeface="Arial"/>
                <a:cs typeface="Arial"/>
              </a:rPr>
              <a:t>g</a:t>
            </a:r>
            <a:r>
              <a:rPr sz="1400" u="heavy" spc="-45" dirty="0">
                <a:latin typeface="Arial"/>
                <a:cs typeface="Arial"/>
              </a:rPr>
              <a:t> </a:t>
            </a:r>
            <a:r>
              <a:rPr sz="1400" u="heavy" spc="-10" dirty="0">
                <a:latin typeface="Arial"/>
                <a:cs typeface="Arial"/>
              </a:rPr>
              <a:t>U</a:t>
            </a:r>
            <a:r>
              <a:rPr sz="1400" u="heavy" spc="0" dirty="0">
                <a:latin typeface="Arial"/>
                <a:cs typeface="Arial"/>
              </a:rPr>
              <a:t>ni</a:t>
            </a:r>
            <a:r>
              <a:rPr sz="1400" u="heavy" spc="10" dirty="0">
                <a:latin typeface="Arial"/>
                <a:cs typeface="Arial"/>
              </a:rPr>
              <a:t>t</a:t>
            </a:r>
            <a:r>
              <a:rPr sz="1400" spc="0" dirty="0">
                <a:latin typeface="Arial"/>
                <a:cs typeface="Arial"/>
              </a:rPr>
              <a:t>,</a:t>
            </a:r>
            <a:endParaRPr sz="1400" dirty="0">
              <a:latin typeface="Arial"/>
              <a:cs typeface="Arial"/>
            </a:endParaRPr>
          </a:p>
          <a:p>
            <a:pPr marL="4472940" marR="52705" lvl="2" indent="-228600">
              <a:lnSpc>
                <a:spcPct val="80000"/>
              </a:lnSpc>
              <a:spcBef>
                <a:spcPts val="335"/>
              </a:spcBef>
              <a:buFont typeface="Arial"/>
              <a:buChar char="•"/>
              <a:tabLst>
                <a:tab pos="4472940" algn="l"/>
              </a:tabLst>
            </a:pPr>
            <a:r>
              <a:rPr sz="1400" dirty="0">
                <a:latin typeface="Arial"/>
                <a:cs typeface="Arial"/>
              </a:rPr>
              <a:t>(</a:t>
            </a:r>
            <a:r>
              <a:rPr sz="1400" b="1" spc="-10" dirty="0">
                <a:latin typeface="Arial"/>
                <a:cs typeface="Arial"/>
              </a:rPr>
              <a:t>No</a:t>
            </a:r>
            <a:r>
              <a:rPr sz="1400" b="1" spc="0" dirty="0">
                <a:latin typeface="Arial"/>
                <a:cs typeface="Arial"/>
              </a:rPr>
              <a:t>t</a:t>
            </a:r>
            <a:r>
              <a:rPr sz="1400" b="1" spc="-5" dirty="0">
                <a:latin typeface="Arial"/>
                <a:cs typeface="Arial"/>
              </a:rPr>
              <a:t>e</a:t>
            </a:r>
            <a:r>
              <a:rPr sz="1400" spc="0" dirty="0">
                <a:latin typeface="Arial"/>
                <a:cs typeface="Arial"/>
              </a:rPr>
              <a:t>:</a:t>
            </a:r>
            <a:r>
              <a:rPr sz="1400" spc="-25" dirty="0">
                <a:latin typeface="Arial"/>
                <a:cs typeface="Arial"/>
              </a:rPr>
              <a:t> </a:t>
            </a:r>
            <a:r>
              <a:rPr sz="1400" spc="0" dirty="0">
                <a:latin typeface="Arial"/>
                <a:cs typeface="Arial"/>
              </a:rPr>
              <a:t>if</a:t>
            </a:r>
            <a:r>
              <a:rPr sz="1400" spc="-5" dirty="0">
                <a:latin typeface="Arial"/>
                <a:cs typeface="Arial"/>
              </a:rPr>
              <a:t> </a:t>
            </a:r>
            <a:r>
              <a:rPr sz="1400" spc="0" dirty="0">
                <a:latin typeface="Arial"/>
                <a:cs typeface="Arial"/>
              </a:rPr>
              <a:t>A</a:t>
            </a:r>
            <a:r>
              <a:rPr sz="1400" spc="-10" dirty="0">
                <a:latin typeface="Arial"/>
                <a:cs typeface="Arial"/>
              </a:rPr>
              <a:t>U</a:t>
            </a:r>
            <a:r>
              <a:rPr sz="1400" spc="0" dirty="0">
                <a:latin typeface="Arial"/>
                <a:cs typeface="Arial"/>
              </a:rPr>
              <a:t>’s</a:t>
            </a:r>
            <a:r>
              <a:rPr sz="1400" spc="-5" dirty="0">
                <a:latin typeface="Arial"/>
                <a:cs typeface="Arial"/>
              </a:rPr>
              <a:t> </a:t>
            </a:r>
            <a:r>
              <a:rPr sz="1400" spc="0" dirty="0">
                <a:latin typeface="Arial"/>
                <a:cs typeface="Arial"/>
              </a:rPr>
              <a:t>are</a:t>
            </a:r>
            <a:r>
              <a:rPr sz="1400" spc="-25" dirty="0">
                <a:latin typeface="Arial"/>
                <a:cs typeface="Arial"/>
              </a:rPr>
              <a:t> </a:t>
            </a:r>
            <a:r>
              <a:rPr sz="1400" spc="0" dirty="0">
                <a:latin typeface="Arial"/>
                <a:cs typeface="Arial"/>
              </a:rPr>
              <a:t>gr</a:t>
            </a:r>
            <a:r>
              <a:rPr sz="1400" spc="-5" dirty="0">
                <a:latin typeface="Arial"/>
                <a:cs typeface="Arial"/>
              </a:rPr>
              <a:t>a</a:t>
            </a:r>
            <a:r>
              <a:rPr sz="1400" spc="-20" dirty="0">
                <a:latin typeface="Arial"/>
                <a:cs typeface="Arial"/>
              </a:rPr>
              <a:t>y</a:t>
            </a:r>
            <a:r>
              <a:rPr sz="1400" spc="0" dirty="0">
                <a:latin typeface="Arial"/>
                <a:cs typeface="Arial"/>
              </a:rPr>
              <a:t>ed</a:t>
            </a:r>
            <a:r>
              <a:rPr sz="1400" spc="-10" dirty="0">
                <a:latin typeface="Arial"/>
                <a:cs typeface="Arial"/>
              </a:rPr>
              <a:t> </a:t>
            </a:r>
            <a:r>
              <a:rPr sz="1400" spc="0" dirty="0">
                <a:latin typeface="Arial"/>
                <a:cs typeface="Arial"/>
              </a:rPr>
              <a:t>out,</a:t>
            </a:r>
            <a:r>
              <a:rPr sz="1400" spc="-25" dirty="0">
                <a:latin typeface="Arial"/>
                <a:cs typeface="Arial"/>
              </a:rPr>
              <a:t> </a:t>
            </a:r>
            <a:r>
              <a:rPr sz="1400" spc="0" dirty="0">
                <a:latin typeface="Arial"/>
                <a:cs typeface="Arial"/>
              </a:rPr>
              <a:t>it</a:t>
            </a:r>
            <a:r>
              <a:rPr sz="1400" spc="-15" dirty="0">
                <a:latin typeface="Arial"/>
                <a:cs typeface="Arial"/>
              </a:rPr>
              <a:t> </a:t>
            </a:r>
            <a:r>
              <a:rPr sz="1400" spc="-10" dirty="0">
                <a:latin typeface="Arial"/>
                <a:cs typeface="Arial"/>
              </a:rPr>
              <a:t>m</a:t>
            </a:r>
            <a:r>
              <a:rPr sz="1400" spc="0" dirty="0">
                <a:latin typeface="Arial"/>
                <a:cs typeface="Arial"/>
              </a:rPr>
              <a:t>ea</a:t>
            </a:r>
            <a:r>
              <a:rPr sz="1400" spc="-10" dirty="0">
                <a:latin typeface="Arial"/>
                <a:cs typeface="Arial"/>
              </a:rPr>
              <a:t>n</a:t>
            </a:r>
            <a:r>
              <a:rPr sz="1400" spc="0" dirty="0">
                <a:latin typeface="Arial"/>
                <a:cs typeface="Arial"/>
              </a:rPr>
              <a:t>s</a:t>
            </a:r>
            <a:r>
              <a:rPr sz="1400" spc="-15" dirty="0">
                <a:latin typeface="Arial"/>
                <a:cs typeface="Arial"/>
              </a:rPr>
              <a:t> </a:t>
            </a:r>
            <a:r>
              <a:rPr sz="1400" spc="0" dirty="0">
                <a:latin typeface="Arial"/>
                <a:cs typeface="Arial"/>
              </a:rPr>
              <a:t>that</a:t>
            </a:r>
            <a:r>
              <a:rPr sz="1400" spc="-30" dirty="0">
                <a:latin typeface="Arial"/>
                <a:cs typeface="Arial"/>
              </a:rPr>
              <a:t> </a:t>
            </a:r>
            <a:r>
              <a:rPr sz="1400" spc="-20" dirty="0">
                <a:latin typeface="Arial"/>
                <a:cs typeface="Arial"/>
              </a:rPr>
              <a:t>y</a:t>
            </a:r>
            <a:r>
              <a:rPr sz="1400" spc="0" dirty="0">
                <a:latin typeface="Arial"/>
                <a:cs typeface="Arial"/>
              </a:rPr>
              <a:t>ou ha</a:t>
            </a:r>
            <a:r>
              <a:rPr sz="1400" spc="-20" dirty="0">
                <a:latin typeface="Arial"/>
                <a:cs typeface="Arial"/>
              </a:rPr>
              <a:t>v</a:t>
            </a:r>
            <a:r>
              <a:rPr sz="1400" spc="0" dirty="0">
                <a:latin typeface="Arial"/>
                <a:cs typeface="Arial"/>
              </a:rPr>
              <a:t>e</a:t>
            </a:r>
            <a:r>
              <a:rPr sz="1400" spc="-10" dirty="0">
                <a:latin typeface="Arial"/>
                <a:cs typeface="Arial"/>
              </a:rPr>
              <a:t> </a:t>
            </a:r>
            <a:r>
              <a:rPr sz="1400" spc="0" dirty="0">
                <a:latin typeface="Arial"/>
                <a:cs typeface="Arial"/>
              </a:rPr>
              <a:t>not</a:t>
            </a:r>
            <a:r>
              <a:rPr sz="1400" spc="-15" dirty="0">
                <a:latin typeface="Arial"/>
                <a:cs typeface="Arial"/>
              </a:rPr>
              <a:t> </a:t>
            </a:r>
            <a:r>
              <a:rPr sz="1400" spc="0" dirty="0">
                <a:latin typeface="Arial"/>
                <a:cs typeface="Arial"/>
              </a:rPr>
              <a:t>been</a:t>
            </a:r>
            <a:r>
              <a:rPr sz="1400" spc="-20" dirty="0">
                <a:latin typeface="Arial"/>
                <a:cs typeface="Arial"/>
              </a:rPr>
              <a:t> </a:t>
            </a:r>
            <a:r>
              <a:rPr sz="1400" spc="0" dirty="0">
                <a:latin typeface="Arial"/>
                <a:cs typeface="Arial"/>
              </a:rPr>
              <a:t>assigned</a:t>
            </a:r>
            <a:r>
              <a:rPr sz="1400" spc="-45" dirty="0">
                <a:latin typeface="Arial"/>
                <a:cs typeface="Arial"/>
              </a:rPr>
              <a:t> </a:t>
            </a:r>
            <a:r>
              <a:rPr sz="1400" spc="0" dirty="0">
                <a:latin typeface="Arial"/>
                <a:cs typeface="Arial"/>
              </a:rPr>
              <a:t>access</a:t>
            </a:r>
            <a:r>
              <a:rPr sz="1400" spc="-50" dirty="0">
                <a:latin typeface="Arial"/>
                <a:cs typeface="Arial"/>
              </a:rPr>
              <a:t> </a:t>
            </a:r>
            <a:r>
              <a:rPr sz="1400" spc="0" dirty="0">
                <a:latin typeface="Arial"/>
                <a:cs typeface="Arial"/>
              </a:rPr>
              <a:t>to</a:t>
            </a:r>
            <a:r>
              <a:rPr sz="1400" spc="-10" dirty="0">
                <a:latin typeface="Arial"/>
                <a:cs typeface="Arial"/>
              </a:rPr>
              <a:t> </a:t>
            </a:r>
            <a:r>
              <a:rPr sz="1400" spc="-20" dirty="0">
                <a:latin typeface="Arial"/>
                <a:cs typeface="Arial"/>
              </a:rPr>
              <a:t>v</a:t>
            </a:r>
            <a:r>
              <a:rPr sz="1400" spc="0" dirty="0">
                <a:latin typeface="Arial"/>
                <a:cs typeface="Arial"/>
              </a:rPr>
              <a:t>iew these </a:t>
            </a:r>
            <a:r>
              <a:rPr sz="1400" b="1" spc="0" dirty="0">
                <a:latin typeface="Arial"/>
                <a:cs typeface="Arial"/>
              </a:rPr>
              <a:t>AU’s).</a:t>
            </a:r>
            <a:r>
              <a:rPr sz="1400" b="1" spc="-15" dirty="0">
                <a:latin typeface="Arial"/>
                <a:cs typeface="Arial"/>
              </a:rPr>
              <a:t> </a:t>
            </a:r>
            <a:r>
              <a:rPr lang="en-US" sz="1400" b="1" spc="-10" dirty="0">
                <a:latin typeface="Arial"/>
                <a:cs typeface="Arial"/>
              </a:rPr>
              <a:t> </a:t>
            </a:r>
            <a:endParaRPr sz="1400" b="1" dirty="0">
              <a:latin typeface="Arial"/>
              <a:cs typeface="Arial"/>
            </a:endParaRPr>
          </a:p>
          <a:p>
            <a:pPr marL="4074160" marR="207010" lvl="1" indent="-287020">
              <a:lnSpc>
                <a:spcPts val="1340"/>
              </a:lnSpc>
              <a:spcBef>
                <a:spcPts val="330"/>
              </a:spcBef>
              <a:buFont typeface="Arial"/>
              <a:buAutoNum type="arabicPeriod"/>
              <a:tabLst>
                <a:tab pos="4073525" algn="l"/>
              </a:tabLst>
            </a:pPr>
            <a:r>
              <a:rPr sz="1400" spc="0" dirty="0">
                <a:latin typeface="Arial"/>
                <a:cs typeface="Arial"/>
              </a:rPr>
              <a:t>Select</a:t>
            </a:r>
            <a:r>
              <a:rPr sz="1400" spc="-30" dirty="0">
                <a:latin typeface="Arial"/>
                <a:cs typeface="Arial"/>
              </a:rPr>
              <a:t> </a:t>
            </a:r>
            <a:r>
              <a:rPr sz="1400" spc="0" dirty="0">
                <a:latin typeface="Arial"/>
                <a:cs typeface="Arial"/>
              </a:rPr>
              <a:t>or</a:t>
            </a:r>
            <a:r>
              <a:rPr sz="1400" spc="-10" dirty="0">
                <a:latin typeface="Arial"/>
                <a:cs typeface="Arial"/>
              </a:rPr>
              <a:t> </a:t>
            </a:r>
            <a:r>
              <a:rPr sz="1400" spc="0" dirty="0">
                <a:latin typeface="Arial"/>
                <a:cs typeface="Arial"/>
              </a:rPr>
              <a:t>t</a:t>
            </a:r>
            <a:r>
              <a:rPr sz="1400" spc="-20" dirty="0">
                <a:latin typeface="Arial"/>
                <a:cs typeface="Arial"/>
              </a:rPr>
              <a:t>y</a:t>
            </a:r>
            <a:r>
              <a:rPr sz="1400" spc="0" dirty="0">
                <a:latin typeface="Arial"/>
                <a:cs typeface="Arial"/>
              </a:rPr>
              <a:t>pe</a:t>
            </a:r>
            <a:r>
              <a:rPr sz="1400" spc="-10" dirty="0">
                <a:latin typeface="Arial"/>
                <a:cs typeface="Arial"/>
              </a:rPr>
              <a:t> </a:t>
            </a:r>
            <a:r>
              <a:rPr sz="1400" spc="0" dirty="0">
                <a:latin typeface="Arial"/>
                <a:cs typeface="Arial"/>
              </a:rPr>
              <a:t>in</a:t>
            </a:r>
            <a:r>
              <a:rPr sz="1400" spc="-10" dirty="0">
                <a:latin typeface="Arial"/>
                <a:cs typeface="Arial"/>
              </a:rPr>
              <a:t> </a:t>
            </a:r>
            <a:r>
              <a:rPr sz="1400" spc="0" dirty="0">
                <a:latin typeface="Arial"/>
                <a:cs typeface="Arial"/>
              </a:rPr>
              <a:t>an</a:t>
            </a:r>
            <a:r>
              <a:rPr sz="1400" spc="-20" dirty="0">
                <a:latin typeface="Arial"/>
                <a:cs typeface="Arial"/>
              </a:rPr>
              <a:t> </a:t>
            </a:r>
            <a:r>
              <a:rPr sz="1400" spc="0" dirty="0">
                <a:latin typeface="Arial"/>
                <a:cs typeface="Arial"/>
              </a:rPr>
              <a:t>AU</a:t>
            </a:r>
            <a:r>
              <a:rPr sz="1400" spc="-5" dirty="0">
                <a:latin typeface="Arial"/>
                <a:cs typeface="Arial"/>
              </a:rPr>
              <a:t> </a:t>
            </a:r>
            <a:r>
              <a:rPr sz="1400" spc="0" dirty="0">
                <a:latin typeface="Arial"/>
                <a:cs typeface="Arial"/>
              </a:rPr>
              <a:t>to</a:t>
            </a:r>
            <a:r>
              <a:rPr sz="1400" spc="-20" dirty="0">
                <a:latin typeface="Arial"/>
                <a:cs typeface="Arial"/>
              </a:rPr>
              <a:t> </a:t>
            </a:r>
            <a:r>
              <a:rPr sz="1400" spc="0" dirty="0">
                <a:latin typeface="Arial"/>
                <a:cs typeface="Arial"/>
              </a:rPr>
              <a:t>be</a:t>
            </a:r>
            <a:r>
              <a:rPr sz="1400" spc="-10" dirty="0">
                <a:latin typeface="Arial"/>
                <a:cs typeface="Arial"/>
              </a:rPr>
              <a:t> </a:t>
            </a:r>
            <a:r>
              <a:rPr sz="1400" spc="-20" dirty="0">
                <a:latin typeface="Arial"/>
                <a:cs typeface="Arial"/>
              </a:rPr>
              <a:t>y</a:t>
            </a:r>
            <a:r>
              <a:rPr sz="1400" spc="0" dirty="0">
                <a:latin typeface="Arial"/>
                <a:cs typeface="Arial"/>
              </a:rPr>
              <a:t>our</a:t>
            </a:r>
            <a:r>
              <a:rPr sz="1400" spc="-10" dirty="0">
                <a:latin typeface="Arial"/>
                <a:cs typeface="Arial"/>
              </a:rPr>
              <a:t> </a:t>
            </a:r>
            <a:r>
              <a:rPr sz="1400" spc="0" dirty="0">
                <a:latin typeface="Arial"/>
                <a:cs typeface="Arial"/>
              </a:rPr>
              <a:t>starting</a:t>
            </a:r>
            <a:r>
              <a:rPr sz="1400" spc="-55" dirty="0">
                <a:latin typeface="Arial"/>
                <a:cs typeface="Arial"/>
              </a:rPr>
              <a:t> </a:t>
            </a:r>
            <a:r>
              <a:rPr sz="1400" spc="0" dirty="0">
                <a:latin typeface="Arial"/>
                <a:cs typeface="Arial"/>
              </a:rPr>
              <a:t>point</a:t>
            </a:r>
            <a:r>
              <a:rPr sz="1400" spc="-15" dirty="0">
                <a:latin typeface="Arial"/>
                <a:cs typeface="Arial"/>
              </a:rPr>
              <a:t> </a:t>
            </a:r>
            <a:r>
              <a:rPr sz="1400" spc="0" dirty="0">
                <a:latin typeface="Arial"/>
                <a:cs typeface="Arial"/>
              </a:rPr>
              <a:t>and cli</a:t>
            </a:r>
            <a:r>
              <a:rPr sz="1400" spc="5" dirty="0">
                <a:latin typeface="Arial"/>
                <a:cs typeface="Arial"/>
              </a:rPr>
              <a:t>c</a:t>
            </a:r>
            <a:r>
              <a:rPr sz="1400" spc="0" dirty="0">
                <a:latin typeface="Arial"/>
                <a:cs typeface="Arial"/>
              </a:rPr>
              <a:t>k</a:t>
            </a:r>
            <a:r>
              <a:rPr sz="1400" spc="-25" dirty="0">
                <a:latin typeface="Arial"/>
                <a:cs typeface="Arial"/>
              </a:rPr>
              <a:t> </a:t>
            </a:r>
            <a:r>
              <a:rPr sz="1400" b="1" spc="0" dirty="0">
                <a:latin typeface="Arial"/>
                <a:cs typeface="Arial"/>
              </a:rPr>
              <a:t>O</a:t>
            </a:r>
            <a:r>
              <a:rPr sz="1400" b="1" spc="-10" dirty="0">
                <a:latin typeface="Arial"/>
                <a:cs typeface="Arial"/>
              </a:rPr>
              <a:t>K</a:t>
            </a:r>
            <a:r>
              <a:rPr sz="1400" spc="0" dirty="0">
                <a:latin typeface="Arial"/>
                <a:cs typeface="Arial"/>
              </a:rPr>
              <a:t>.</a:t>
            </a:r>
            <a:endParaRPr sz="1400" dirty="0">
              <a:latin typeface="Arial"/>
              <a:cs typeface="Arial"/>
            </a:endParaRPr>
          </a:p>
          <a:p>
            <a:pPr marL="4074160" lvl="1" indent="-287020">
              <a:lnSpc>
                <a:spcPct val="100000"/>
              </a:lnSpc>
              <a:spcBef>
                <a:spcPts val="10"/>
              </a:spcBef>
              <a:buFont typeface="Arial"/>
              <a:buAutoNum type="arabicPeriod"/>
              <a:tabLst>
                <a:tab pos="4073525" algn="l"/>
              </a:tabLst>
            </a:pPr>
            <a:r>
              <a:rPr sz="1400" spc="-10" dirty="0">
                <a:latin typeface="Arial"/>
                <a:cs typeface="Arial"/>
              </a:rPr>
              <a:t>T</a:t>
            </a:r>
            <a:r>
              <a:rPr sz="1400" spc="0" dirty="0">
                <a:latin typeface="Arial"/>
                <a:cs typeface="Arial"/>
              </a:rPr>
              <a:t>he</a:t>
            </a:r>
            <a:r>
              <a:rPr sz="1400" spc="-20" dirty="0">
                <a:latin typeface="Arial"/>
                <a:cs typeface="Arial"/>
              </a:rPr>
              <a:t> </a:t>
            </a:r>
            <a:r>
              <a:rPr sz="1400" spc="0" dirty="0">
                <a:latin typeface="Arial"/>
                <a:cs typeface="Arial"/>
              </a:rPr>
              <a:t>na</a:t>
            </a:r>
            <a:r>
              <a:rPr sz="1400" spc="-10" dirty="0">
                <a:latin typeface="Arial"/>
                <a:cs typeface="Arial"/>
              </a:rPr>
              <a:t>m</a:t>
            </a:r>
            <a:r>
              <a:rPr sz="1400" spc="0" dirty="0">
                <a:latin typeface="Arial"/>
                <a:cs typeface="Arial"/>
              </a:rPr>
              <a:t>e</a:t>
            </a:r>
            <a:r>
              <a:rPr sz="1400" spc="-20" dirty="0">
                <a:latin typeface="Arial"/>
                <a:cs typeface="Arial"/>
              </a:rPr>
              <a:t> </a:t>
            </a:r>
            <a:r>
              <a:rPr sz="1400" spc="0" dirty="0">
                <a:latin typeface="Arial"/>
                <a:cs typeface="Arial"/>
              </a:rPr>
              <a:t>of</a:t>
            </a:r>
            <a:r>
              <a:rPr sz="1400" spc="-15" dirty="0">
                <a:latin typeface="Arial"/>
                <a:cs typeface="Arial"/>
              </a:rPr>
              <a:t> </a:t>
            </a:r>
            <a:r>
              <a:rPr sz="1400" spc="0" dirty="0">
                <a:latin typeface="Arial"/>
                <a:cs typeface="Arial"/>
              </a:rPr>
              <a:t>the</a:t>
            </a:r>
            <a:r>
              <a:rPr sz="1400" spc="-20" dirty="0">
                <a:latin typeface="Arial"/>
                <a:cs typeface="Arial"/>
              </a:rPr>
              <a:t> </a:t>
            </a:r>
            <a:r>
              <a:rPr sz="1400" spc="0" dirty="0">
                <a:latin typeface="Arial"/>
                <a:cs typeface="Arial"/>
              </a:rPr>
              <a:t>AU</a:t>
            </a:r>
            <a:r>
              <a:rPr sz="1400" spc="-5" dirty="0">
                <a:latin typeface="Arial"/>
                <a:cs typeface="Arial"/>
              </a:rPr>
              <a:t> </a:t>
            </a:r>
            <a:r>
              <a:rPr sz="1400" spc="0" dirty="0">
                <a:latin typeface="Arial"/>
                <a:cs typeface="Arial"/>
              </a:rPr>
              <a:t>appears</a:t>
            </a:r>
            <a:r>
              <a:rPr sz="1400" spc="-40" dirty="0">
                <a:latin typeface="Arial"/>
                <a:cs typeface="Arial"/>
              </a:rPr>
              <a:t> </a:t>
            </a:r>
            <a:r>
              <a:rPr sz="1400" spc="0" dirty="0">
                <a:latin typeface="Arial"/>
                <a:cs typeface="Arial"/>
              </a:rPr>
              <a:t>in</a:t>
            </a:r>
            <a:r>
              <a:rPr sz="1400" spc="-10" dirty="0">
                <a:latin typeface="Arial"/>
                <a:cs typeface="Arial"/>
              </a:rPr>
              <a:t> </a:t>
            </a:r>
            <a:r>
              <a:rPr sz="1400" spc="0" dirty="0">
                <a:latin typeface="Arial"/>
                <a:cs typeface="Arial"/>
              </a:rPr>
              <a:t>the</a:t>
            </a:r>
            <a:r>
              <a:rPr sz="1400" spc="-20" dirty="0">
                <a:latin typeface="Arial"/>
                <a:cs typeface="Arial"/>
              </a:rPr>
              <a:t> </a:t>
            </a:r>
            <a:r>
              <a:rPr sz="1400" spc="0" dirty="0">
                <a:latin typeface="Arial"/>
                <a:cs typeface="Arial"/>
              </a:rPr>
              <a:t>na</a:t>
            </a:r>
            <a:r>
              <a:rPr sz="1400" spc="-20" dirty="0">
                <a:latin typeface="Arial"/>
                <a:cs typeface="Arial"/>
              </a:rPr>
              <a:t>v</a:t>
            </a:r>
            <a:r>
              <a:rPr sz="1400" spc="0" dirty="0">
                <a:latin typeface="Arial"/>
                <a:cs typeface="Arial"/>
              </a:rPr>
              <a:t>igation</a:t>
            </a:r>
            <a:r>
              <a:rPr sz="1400" spc="-30" dirty="0">
                <a:latin typeface="Arial"/>
                <a:cs typeface="Arial"/>
              </a:rPr>
              <a:t> </a:t>
            </a:r>
            <a:r>
              <a:rPr sz="1400" spc="0" dirty="0">
                <a:latin typeface="Arial"/>
                <a:cs typeface="Arial"/>
              </a:rPr>
              <a:t>path.</a:t>
            </a:r>
            <a:endParaRPr sz="1400" dirty="0">
              <a:latin typeface="Arial"/>
              <a:cs typeface="Arial"/>
            </a:endParaRPr>
          </a:p>
          <a:p>
            <a:pPr marL="4074160" marR="188595" lvl="1" indent="-287020">
              <a:lnSpc>
                <a:spcPts val="1340"/>
              </a:lnSpc>
              <a:spcBef>
                <a:spcPts val="325"/>
              </a:spcBef>
              <a:buFont typeface="Arial"/>
              <a:buAutoNum type="arabicPeriod"/>
              <a:tabLst>
                <a:tab pos="4073525" algn="l"/>
              </a:tabLst>
            </a:pPr>
            <a:r>
              <a:rPr sz="1400" spc="0" dirty="0">
                <a:latin typeface="Arial"/>
                <a:cs typeface="Arial"/>
              </a:rPr>
              <a:t>In</a:t>
            </a:r>
            <a:r>
              <a:rPr sz="1400" spc="-20" dirty="0">
                <a:latin typeface="Arial"/>
                <a:cs typeface="Arial"/>
              </a:rPr>
              <a:t> </a:t>
            </a:r>
            <a:r>
              <a:rPr sz="1400" spc="0" dirty="0">
                <a:latin typeface="Arial"/>
                <a:cs typeface="Arial"/>
              </a:rPr>
              <a:t>the</a:t>
            </a:r>
            <a:r>
              <a:rPr sz="1400" spc="-15" dirty="0">
                <a:latin typeface="Arial"/>
                <a:cs typeface="Arial"/>
              </a:rPr>
              <a:t> </a:t>
            </a:r>
            <a:r>
              <a:rPr sz="1400" b="1" spc="15" dirty="0">
                <a:latin typeface="Arial"/>
                <a:cs typeface="Arial"/>
              </a:rPr>
              <a:t>M</a:t>
            </a:r>
            <a:r>
              <a:rPr sz="1400" b="1" spc="0" dirty="0">
                <a:latin typeface="Arial"/>
                <a:cs typeface="Arial"/>
              </a:rPr>
              <a:t>y</a:t>
            </a:r>
            <a:r>
              <a:rPr sz="1400" b="1" spc="-35" dirty="0">
                <a:latin typeface="Arial"/>
                <a:cs typeface="Arial"/>
              </a:rPr>
              <a:t> </a:t>
            </a:r>
            <a:r>
              <a:rPr sz="1400" b="1" spc="-45" dirty="0">
                <a:latin typeface="Arial"/>
                <a:cs typeface="Arial"/>
              </a:rPr>
              <a:t>A</a:t>
            </a:r>
            <a:r>
              <a:rPr sz="1400" b="1" spc="0" dirty="0">
                <a:latin typeface="Arial"/>
                <a:cs typeface="Arial"/>
              </a:rPr>
              <a:t>cc</a:t>
            </a:r>
            <a:r>
              <a:rPr sz="1400" b="1" spc="-10" dirty="0">
                <a:latin typeface="Arial"/>
                <a:cs typeface="Arial"/>
              </a:rPr>
              <a:t>oun</a:t>
            </a:r>
            <a:r>
              <a:rPr sz="1400" b="1" spc="0" dirty="0">
                <a:latin typeface="Arial"/>
                <a:cs typeface="Arial"/>
              </a:rPr>
              <a:t>ti</a:t>
            </a:r>
            <a:r>
              <a:rPr sz="1400" b="1" spc="-10" dirty="0">
                <a:latin typeface="Arial"/>
                <a:cs typeface="Arial"/>
              </a:rPr>
              <a:t>n</a:t>
            </a:r>
            <a:r>
              <a:rPr sz="1400" b="1" spc="0" dirty="0">
                <a:latin typeface="Arial"/>
                <a:cs typeface="Arial"/>
              </a:rPr>
              <a:t>g</a:t>
            </a:r>
            <a:r>
              <a:rPr sz="1400" b="1" spc="-5" dirty="0">
                <a:latin typeface="Arial"/>
                <a:cs typeface="Arial"/>
              </a:rPr>
              <a:t> </a:t>
            </a:r>
            <a:r>
              <a:rPr sz="1400" b="1" spc="-10" dirty="0">
                <a:latin typeface="Arial"/>
                <a:cs typeface="Arial"/>
              </a:rPr>
              <a:t>Un</a:t>
            </a:r>
            <a:r>
              <a:rPr sz="1400" b="1" spc="0" dirty="0">
                <a:latin typeface="Arial"/>
                <a:cs typeface="Arial"/>
              </a:rPr>
              <a:t>its</a:t>
            </a:r>
            <a:r>
              <a:rPr sz="1400" b="1" spc="-25" dirty="0">
                <a:latin typeface="Arial"/>
                <a:cs typeface="Arial"/>
              </a:rPr>
              <a:t> </a:t>
            </a:r>
            <a:r>
              <a:rPr sz="1400" spc="-20" dirty="0">
                <a:latin typeface="Arial"/>
                <a:cs typeface="Arial"/>
              </a:rPr>
              <a:t>v</a:t>
            </a:r>
            <a:r>
              <a:rPr sz="1400" spc="0" dirty="0">
                <a:latin typeface="Arial"/>
                <a:cs typeface="Arial"/>
              </a:rPr>
              <a:t>ie</a:t>
            </a:r>
            <a:r>
              <a:rPr sz="1400" spc="-15" dirty="0">
                <a:latin typeface="Arial"/>
                <a:cs typeface="Arial"/>
              </a:rPr>
              <a:t>w</a:t>
            </a:r>
            <a:r>
              <a:rPr sz="1400" b="1" spc="0" dirty="0">
                <a:latin typeface="Arial"/>
                <a:cs typeface="Arial"/>
              </a:rPr>
              <a:t>,</a:t>
            </a:r>
            <a:r>
              <a:rPr sz="1400" b="1" spc="20" dirty="0">
                <a:latin typeface="Arial"/>
                <a:cs typeface="Arial"/>
              </a:rPr>
              <a:t> </a:t>
            </a:r>
            <a:r>
              <a:rPr sz="1400" spc="0" dirty="0">
                <a:latin typeface="Arial"/>
                <a:cs typeface="Arial"/>
              </a:rPr>
              <a:t>cli</a:t>
            </a:r>
            <a:r>
              <a:rPr sz="1400" spc="5" dirty="0">
                <a:latin typeface="Arial"/>
                <a:cs typeface="Arial"/>
              </a:rPr>
              <a:t>c</a:t>
            </a:r>
            <a:r>
              <a:rPr sz="1400" spc="0" dirty="0">
                <a:latin typeface="Arial"/>
                <a:cs typeface="Arial"/>
              </a:rPr>
              <a:t>k</a:t>
            </a:r>
            <a:r>
              <a:rPr sz="1400" spc="-15" dirty="0">
                <a:latin typeface="Arial"/>
                <a:cs typeface="Arial"/>
              </a:rPr>
              <a:t> </a:t>
            </a:r>
            <a:r>
              <a:rPr sz="1400" spc="0" dirty="0">
                <a:latin typeface="Arial"/>
                <a:cs typeface="Arial"/>
              </a:rPr>
              <a:t>on</a:t>
            </a:r>
            <a:r>
              <a:rPr sz="1400" spc="-20" dirty="0">
                <a:latin typeface="Arial"/>
                <a:cs typeface="Arial"/>
              </a:rPr>
              <a:t> </a:t>
            </a:r>
            <a:r>
              <a:rPr sz="1400" spc="0" dirty="0">
                <a:latin typeface="Arial"/>
                <a:cs typeface="Arial"/>
              </a:rPr>
              <a:t>each</a:t>
            </a:r>
            <a:r>
              <a:rPr sz="1400" spc="-20" dirty="0">
                <a:latin typeface="Arial"/>
                <a:cs typeface="Arial"/>
              </a:rPr>
              <a:t> </a:t>
            </a:r>
            <a:r>
              <a:rPr sz="1400" spc="0" dirty="0">
                <a:latin typeface="Arial"/>
                <a:cs typeface="Arial"/>
              </a:rPr>
              <a:t>AU le</a:t>
            </a:r>
            <a:r>
              <a:rPr sz="1400" spc="-20" dirty="0">
                <a:latin typeface="Arial"/>
                <a:cs typeface="Arial"/>
              </a:rPr>
              <a:t>v</a:t>
            </a:r>
            <a:r>
              <a:rPr sz="1400" spc="0" dirty="0">
                <a:latin typeface="Arial"/>
                <a:cs typeface="Arial"/>
              </a:rPr>
              <a:t>el</a:t>
            </a:r>
            <a:r>
              <a:rPr sz="1400" spc="5" dirty="0">
                <a:latin typeface="Arial"/>
                <a:cs typeface="Arial"/>
              </a:rPr>
              <a:t> </a:t>
            </a:r>
            <a:r>
              <a:rPr sz="1400" spc="0" dirty="0">
                <a:latin typeface="Arial"/>
                <a:cs typeface="Arial"/>
              </a:rPr>
              <a:t>from</a:t>
            </a:r>
            <a:r>
              <a:rPr sz="1400" spc="-40" dirty="0">
                <a:latin typeface="Arial"/>
                <a:cs typeface="Arial"/>
              </a:rPr>
              <a:t> </a:t>
            </a:r>
            <a:r>
              <a:rPr sz="1400" spc="0" dirty="0">
                <a:latin typeface="Arial"/>
                <a:cs typeface="Arial"/>
              </a:rPr>
              <a:t>the</a:t>
            </a:r>
            <a:r>
              <a:rPr sz="1400" spc="-20" dirty="0">
                <a:latin typeface="Arial"/>
                <a:cs typeface="Arial"/>
              </a:rPr>
              <a:t> </a:t>
            </a:r>
            <a:r>
              <a:rPr sz="1400" spc="0" dirty="0">
                <a:latin typeface="Arial"/>
                <a:cs typeface="Arial"/>
              </a:rPr>
              <a:t>top</a:t>
            </a:r>
            <a:r>
              <a:rPr sz="1400" spc="-20" dirty="0">
                <a:latin typeface="Arial"/>
                <a:cs typeface="Arial"/>
              </a:rPr>
              <a:t> </a:t>
            </a:r>
            <a:r>
              <a:rPr sz="1400" spc="0" dirty="0">
                <a:latin typeface="Arial"/>
                <a:cs typeface="Arial"/>
              </a:rPr>
              <a:t>su</a:t>
            </a:r>
            <a:r>
              <a:rPr sz="1400" spc="-10" dirty="0">
                <a:latin typeface="Arial"/>
                <a:cs typeface="Arial"/>
              </a:rPr>
              <a:t>mm</a:t>
            </a:r>
            <a:r>
              <a:rPr sz="1400" spc="0" dirty="0">
                <a:latin typeface="Arial"/>
                <a:cs typeface="Arial"/>
              </a:rPr>
              <a:t>ary</a:t>
            </a:r>
            <a:r>
              <a:rPr sz="1400" spc="-40" dirty="0">
                <a:latin typeface="Arial"/>
                <a:cs typeface="Arial"/>
              </a:rPr>
              <a:t> </a:t>
            </a:r>
            <a:r>
              <a:rPr sz="1400" spc="0" dirty="0">
                <a:latin typeface="Arial"/>
                <a:cs typeface="Arial"/>
              </a:rPr>
              <a:t>to</a:t>
            </a:r>
            <a:r>
              <a:rPr sz="1400" spc="-10" dirty="0">
                <a:latin typeface="Arial"/>
                <a:cs typeface="Arial"/>
              </a:rPr>
              <a:t> </a:t>
            </a:r>
            <a:r>
              <a:rPr sz="1400" spc="0" dirty="0">
                <a:latin typeface="Arial"/>
                <a:cs typeface="Arial"/>
              </a:rPr>
              <a:t>the</a:t>
            </a:r>
            <a:r>
              <a:rPr sz="1400" spc="-30" dirty="0">
                <a:latin typeface="Arial"/>
                <a:cs typeface="Arial"/>
              </a:rPr>
              <a:t> </a:t>
            </a:r>
            <a:r>
              <a:rPr sz="1400" spc="0" dirty="0">
                <a:latin typeface="Arial"/>
                <a:cs typeface="Arial"/>
              </a:rPr>
              <a:t>posting</a:t>
            </a:r>
            <a:r>
              <a:rPr sz="1400" spc="-30" dirty="0">
                <a:latin typeface="Arial"/>
                <a:cs typeface="Arial"/>
              </a:rPr>
              <a:t> </a:t>
            </a:r>
            <a:r>
              <a:rPr sz="1400" spc="0" dirty="0">
                <a:latin typeface="Arial"/>
                <a:cs typeface="Arial"/>
              </a:rPr>
              <a:t>le</a:t>
            </a:r>
            <a:r>
              <a:rPr sz="1400" spc="-20" dirty="0">
                <a:latin typeface="Arial"/>
                <a:cs typeface="Arial"/>
              </a:rPr>
              <a:t>v</a:t>
            </a:r>
            <a:r>
              <a:rPr sz="1400" spc="0" dirty="0">
                <a:latin typeface="Arial"/>
                <a:cs typeface="Arial"/>
              </a:rPr>
              <a:t>el,</a:t>
            </a:r>
            <a:endParaRPr sz="1400" dirty="0">
              <a:latin typeface="Arial"/>
              <a:cs typeface="Arial"/>
            </a:endParaRPr>
          </a:p>
          <a:p>
            <a:pPr marL="4074160" marR="217804" indent="-287020">
              <a:lnSpc>
                <a:spcPts val="1150"/>
              </a:lnSpc>
              <a:spcBef>
                <a:spcPts val="300"/>
              </a:spcBef>
              <a:tabLst>
                <a:tab pos="4073525" algn="l"/>
              </a:tabLst>
            </a:pPr>
            <a:r>
              <a:rPr sz="1200" b="1" dirty="0">
                <a:latin typeface="Arial"/>
                <a:cs typeface="Arial"/>
              </a:rPr>
              <a:t>5.	NOTE</a:t>
            </a:r>
            <a:r>
              <a:rPr sz="1200" dirty="0">
                <a:latin typeface="Arial"/>
                <a:cs typeface="Arial"/>
              </a:rPr>
              <a:t>: </a:t>
            </a:r>
            <a:r>
              <a:rPr sz="1200" b="1" dirty="0">
                <a:latin typeface="Arial"/>
                <a:cs typeface="Arial"/>
              </a:rPr>
              <a:t>Pl</a:t>
            </a:r>
            <a:r>
              <a:rPr sz="1200" b="1" spc="5" dirty="0">
                <a:latin typeface="Arial"/>
                <a:cs typeface="Arial"/>
              </a:rPr>
              <a:t>e</a:t>
            </a:r>
            <a:r>
              <a:rPr sz="1200" b="1" spc="0" dirty="0">
                <a:latin typeface="Arial"/>
                <a:cs typeface="Arial"/>
              </a:rPr>
              <a:t>ase</a:t>
            </a:r>
            <a:r>
              <a:rPr sz="1200" b="1" spc="-30" dirty="0">
                <a:latin typeface="Arial"/>
                <a:cs typeface="Arial"/>
              </a:rPr>
              <a:t> </a:t>
            </a:r>
            <a:r>
              <a:rPr sz="1200" b="1" spc="0" dirty="0">
                <a:latin typeface="Arial"/>
                <a:cs typeface="Arial"/>
              </a:rPr>
              <a:t>no</a:t>
            </a:r>
            <a:r>
              <a:rPr sz="1200" b="1" spc="-10" dirty="0">
                <a:latin typeface="Arial"/>
                <a:cs typeface="Arial"/>
              </a:rPr>
              <a:t>t</a:t>
            </a:r>
            <a:r>
              <a:rPr sz="1200" b="1" spc="0" dirty="0">
                <a:latin typeface="Arial"/>
                <a:cs typeface="Arial"/>
              </a:rPr>
              <a:t>e</a:t>
            </a:r>
            <a:r>
              <a:rPr sz="1200" b="1" spc="15" dirty="0">
                <a:latin typeface="Arial"/>
                <a:cs typeface="Arial"/>
              </a:rPr>
              <a:t> </a:t>
            </a:r>
            <a:r>
              <a:rPr sz="1200" b="1" spc="-10" dirty="0">
                <a:latin typeface="Arial"/>
                <a:cs typeface="Arial"/>
              </a:rPr>
              <a:t>j</a:t>
            </a:r>
            <a:r>
              <a:rPr sz="1200" b="1" spc="0" dirty="0">
                <a:latin typeface="Arial"/>
                <a:cs typeface="Arial"/>
              </a:rPr>
              <a:t>ust</a:t>
            </a:r>
            <a:r>
              <a:rPr sz="1200" b="1" spc="5" dirty="0">
                <a:latin typeface="Arial"/>
                <a:cs typeface="Arial"/>
              </a:rPr>
              <a:t> </a:t>
            </a:r>
            <a:r>
              <a:rPr sz="1200" b="1" spc="0" dirty="0">
                <a:latin typeface="Arial"/>
                <a:cs typeface="Arial"/>
              </a:rPr>
              <a:t>click</a:t>
            </a:r>
            <a:r>
              <a:rPr sz="1200" b="1" spc="-20" dirty="0">
                <a:latin typeface="Arial"/>
                <a:cs typeface="Arial"/>
              </a:rPr>
              <a:t> </a:t>
            </a:r>
            <a:r>
              <a:rPr sz="1200" b="1" spc="25" dirty="0">
                <a:latin typeface="Arial"/>
                <a:cs typeface="Arial"/>
              </a:rPr>
              <a:t>w</a:t>
            </a:r>
            <a:r>
              <a:rPr sz="1200" b="1" spc="0" dirty="0">
                <a:latin typeface="Arial"/>
                <a:cs typeface="Arial"/>
              </a:rPr>
              <a:t>ith</a:t>
            </a:r>
            <a:r>
              <a:rPr sz="1200" b="1" spc="-15" dirty="0">
                <a:latin typeface="Arial"/>
                <a:cs typeface="Arial"/>
              </a:rPr>
              <a:t> </a:t>
            </a:r>
            <a:r>
              <a:rPr sz="1200" b="1" spc="0" dirty="0">
                <a:latin typeface="Arial"/>
                <a:cs typeface="Arial"/>
              </a:rPr>
              <a:t>t</a:t>
            </a:r>
            <a:r>
              <a:rPr sz="1200" b="1" spc="-5" dirty="0">
                <a:latin typeface="Arial"/>
                <a:cs typeface="Arial"/>
              </a:rPr>
              <a:t>h</a:t>
            </a:r>
            <a:r>
              <a:rPr sz="1200" b="1" spc="0" dirty="0">
                <a:latin typeface="Arial"/>
                <a:cs typeface="Arial"/>
              </a:rPr>
              <a:t>e mouse</a:t>
            </a:r>
            <a:r>
              <a:rPr sz="1200" b="1" spc="-10" dirty="0">
                <a:latin typeface="Arial"/>
                <a:cs typeface="Arial"/>
              </a:rPr>
              <a:t> </a:t>
            </a:r>
            <a:r>
              <a:rPr sz="1200" b="1" spc="0" dirty="0">
                <a:latin typeface="Arial"/>
                <a:cs typeface="Arial"/>
              </a:rPr>
              <a:t>to</a:t>
            </a:r>
            <a:r>
              <a:rPr sz="1200" b="1" spc="5" dirty="0">
                <a:latin typeface="Arial"/>
                <a:cs typeface="Arial"/>
              </a:rPr>
              <a:t> </a:t>
            </a:r>
            <a:r>
              <a:rPr sz="1200" b="1" spc="0" dirty="0">
                <a:latin typeface="Arial"/>
                <a:cs typeface="Arial"/>
              </a:rPr>
              <a:t>na</a:t>
            </a:r>
            <a:r>
              <a:rPr sz="1200" b="1" spc="-20" dirty="0">
                <a:latin typeface="Arial"/>
                <a:cs typeface="Arial"/>
              </a:rPr>
              <a:t>v</a:t>
            </a:r>
            <a:r>
              <a:rPr sz="1200" b="1" spc="0" dirty="0">
                <a:latin typeface="Arial"/>
                <a:cs typeface="Arial"/>
              </a:rPr>
              <a:t>igate bet</a:t>
            </a:r>
            <a:r>
              <a:rPr sz="1200" b="1" spc="20" dirty="0">
                <a:latin typeface="Arial"/>
                <a:cs typeface="Arial"/>
              </a:rPr>
              <a:t>w</a:t>
            </a:r>
            <a:r>
              <a:rPr sz="1200" b="1" spc="0" dirty="0">
                <a:latin typeface="Arial"/>
                <a:cs typeface="Arial"/>
              </a:rPr>
              <a:t>een</a:t>
            </a:r>
            <a:r>
              <a:rPr sz="1200" b="1" spc="-35" dirty="0">
                <a:latin typeface="Arial"/>
                <a:cs typeface="Arial"/>
              </a:rPr>
              <a:t> </a:t>
            </a:r>
            <a:r>
              <a:rPr sz="1200" b="1" spc="0" dirty="0">
                <a:latin typeface="Arial"/>
                <a:cs typeface="Arial"/>
              </a:rPr>
              <a:t>scre</a:t>
            </a:r>
            <a:r>
              <a:rPr sz="1200" b="1" spc="-10" dirty="0">
                <a:latin typeface="Arial"/>
                <a:cs typeface="Arial"/>
              </a:rPr>
              <a:t>e</a:t>
            </a:r>
            <a:r>
              <a:rPr sz="1200" b="1" spc="0" dirty="0">
                <a:latin typeface="Arial"/>
                <a:cs typeface="Arial"/>
              </a:rPr>
              <a:t>ns</a:t>
            </a:r>
            <a:endParaRPr sz="1200" dirty="0">
              <a:latin typeface="Arial"/>
              <a:cs typeface="Arial"/>
            </a:endParaRPr>
          </a:p>
          <a:p>
            <a:pPr marL="12700">
              <a:lnSpc>
                <a:spcPts val="1739"/>
              </a:lnSpc>
            </a:pPr>
            <a:endParaRPr sz="1800" dirty="0">
              <a:latin typeface="Arial"/>
              <a:cs typeface="Arial"/>
            </a:endParaRPr>
          </a:p>
        </p:txBody>
      </p:sp>
      <p:sp>
        <p:nvSpPr>
          <p:cNvPr id="10" name="object 10"/>
          <p:cNvSpPr/>
          <p:nvPr/>
        </p:nvSpPr>
        <p:spPr>
          <a:xfrm>
            <a:off x="3754373" y="5301234"/>
            <a:ext cx="2570988" cy="414528"/>
          </a:xfrm>
          <a:custGeom>
            <a:avLst/>
            <a:gdLst/>
            <a:ahLst/>
            <a:cxnLst/>
            <a:rect l="l" t="t" r="r" b="b"/>
            <a:pathLst>
              <a:path w="2570988" h="414527">
                <a:moveTo>
                  <a:pt x="0" y="69087"/>
                </a:moveTo>
                <a:lnTo>
                  <a:pt x="12720" y="29176"/>
                </a:lnTo>
                <a:lnTo>
                  <a:pt x="45218" y="4249"/>
                </a:lnTo>
                <a:lnTo>
                  <a:pt x="2501900" y="0"/>
                </a:lnTo>
                <a:lnTo>
                  <a:pt x="2516344" y="1518"/>
                </a:lnTo>
                <a:lnTo>
                  <a:pt x="2552204" y="21775"/>
                </a:lnTo>
                <a:lnTo>
                  <a:pt x="2570250" y="58978"/>
                </a:lnTo>
                <a:lnTo>
                  <a:pt x="2570988" y="345439"/>
                </a:lnTo>
                <a:lnTo>
                  <a:pt x="2569469" y="359899"/>
                </a:lnTo>
                <a:lnTo>
                  <a:pt x="2549212" y="395762"/>
                </a:lnTo>
                <a:lnTo>
                  <a:pt x="2512009" y="413791"/>
                </a:lnTo>
                <a:lnTo>
                  <a:pt x="69087" y="414527"/>
                </a:lnTo>
                <a:lnTo>
                  <a:pt x="54643" y="413011"/>
                </a:lnTo>
                <a:lnTo>
                  <a:pt x="18783" y="392772"/>
                </a:lnTo>
                <a:lnTo>
                  <a:pt x="737" y="355561"/>
                </a:lnTo>
                <a:lnTo>
                  <a:pt x="0" y="69087"/>
                </a:lnTo>
                <a:close/>
              </a:path>
            </a:pathLst>
          </a:custGeom>
          <a:ln w="28956">
            <a:solidFill>
              <a:srgbClr val="FF0000"/>
            </a:solidFill>
          </a:ln>
        </p:spPr>
        <p:txBody>
          <a:bodyPr wrap="square" lIns="0" tIns="0" rIns="0" bIns="0" rtlCol="0">
            <a:noAutofit/>
          </a:bodyPr>
          <a:lstStyle/>
          <a:p>
            <a:endParaRPr/>
          </a:p>
        </p:txBody>
      </p:sp>
      <p:sp>
        <p:nvSpPr>
          <p:cNvPr id="11" name="object 11"/>
          <p:cNvSpPr/>
          <p:nvPr/>
        </p:nvSpPr>
        <p:spPr>
          <a:xfrm>
            <a:off x="3754373" y="4877561"/>
            <a:ext cx="284988" cy="348995"/>
          </a:xfrm>
          <a:custGeom>
            <a:avLst/>
            <a:gdLst/>
            <a:ahLst/>
            <a:cxnLst/>
            <a:rect l="l" t="t" r="r" b="b"/>
            <a:pathLst>
              <a:path w="284988" h="348996">
                <a:moveTo>
                  <a:pt x="0" y="348995"/>
                </a:moveTo>
                <a:lnTo>
                  <a:pt x="284988" y="348995"/>
                </a:lnTo>
                <a:lnTo>
                  <a:pt x="284988" y="0"/>
                </a:lnTo>
                <a:lnTo>
                  <a:pt x="0" y="0"/>
                </a:lnTo>
                <a:lnTo>
                  <a:pt x="0" y="348995"/>
                </a:lnTo>
                <a:close/>
              </a:path>
            </a:pathLst>
          </a:custGeom>
          <a:ln w="28956">
            <a:solidFill>
              <a:srgbClr val="FF0000"/>
            </a:solidFill>
          </a:ln>
        </p:spPr>
        <p:txBody>
          <a:bodyPr wrap="square" lIns="0" tIns="0" rIns="0" bIns="0" rtlCol="0">
            <a:noAutofit/>
          </a:bodyPr>
          <a:lstStyle/>
          <a:p>
            <a:endParaRPr/>
          </a:p>
        </p:txBody>
      </p:sp>
      <p:sp>
        <p:nvSpPr>
          <p:cNvPr id="12" name="object 12"/>
          <p:cNvSpPr txBox="1"/>
          <p:nvPr/>
        </p:nvSpPr>
        <p:spPr>
          <a:xfrm>
            <a:off x="3833240" y="4909057"/>
            <a:ext cx="153035" cy="285115"/>
          </a:xfrm>
          <a:prstGeom prst="rect">
            <a:avLst/>
          </a:prstGeom>
        </p:spPr>
        <p:txBody>
          <a:bodyPr vert="horz" wrap="square" lIns="0" tIns="0" rIns="0" bIns="0" rtlCol="0">
            <a:noAutofit/>
          </a:bodyPr>
          <a:lstStyle/>
          <a:p>
            <a:pPr marL="12700">
              <a:lnSpc>
                <a:spcPct val="100000"/>
              </a:lnSpc>
            </a:pPr>
            <a:r>
              <a:rPr sz="1800" dirty="0">
                <a:solidFill>
                  <a:srgbClr val="FF3300"/>
                </a:solidFill>
                <a:latin typeface="Arial"/>
                <a:cs typeface="Arial"/>
              </a:rPr>
              <a:t>2</a:t>
            </a:r>
            <a:endParaRPr sz="1800">
              <a:latin typeface="Arial"/>
              <a:cs typeface="Arial"/>
            </a:endParaRPr>
          </a:p>
        </p:txBody>
      </p:sp>
      <p:sp>
        <p:nvSpPr>
          <p:cNvPr id="13" name="object 13"/>
          <p:cNvSpPr/>
          <p:nvPr/>
        </p:nvSpPr>
        <p:spPr>
          <a:xfrm>
            <a:off x="2215133" y="5791961"/>
            <a:ext cx="304800" cy="304800"/>
          </a:xfrm>
          <a:custGeom>
            <a:avLst/>
            <a:gdLst/>
            <a:ahLst/>
            <a:cxnLst/>
            <a:rect l="l" t="t" r="r" b="b"/>
            <a:pathLst>
              <a:path w="304800" h="304800">
                <a:moveTo>
                  <a:pt x="0" y="304800"/>
                </a:moveTo>
                <a:lnTo>
                  <a:pt x="304800" y="304800"/>
                </a:lnTo>
                <a:lnTo>
                  <a:pt x="304800" y="0"/>
                </a:lnTo>
                <a:lnTo>
                  <a:pt x="0" y="0"/>
                </a:lnTo>
                <a:lnTo>
                  <a:pt x="0" y="304800"/>
                </a:lnTo>
                <a:close/>
              </a:path>
            </a:pathLst>
          </a:custGeom>
          <a:ln w="28956">
            <a:solidFill>
              <a:srgbClr val="FF0000"/>
            </a:solidFill>
          </a:ln>
        </p:spPr>
        <p:txBody>
          <a:bodyPr wrap="square" lIns="0" tIns="0" rIns="0" bIns="0" rtlCol="0">
            <a:noAutofit/>
          </a:bodyPr>
          <a:lstStyle/>
          <a:p>
            <a:endParaRPr/>
          </a:p>
        </p:txBody>
      </p:sp>
      <p:sp>
        <p:nvSpPr>
          <p:cNvPr id="14" name="object 14"/>
          <p:cNvSpPr txBox="1"/>
          <p:nvPr/>
        </p:nvSpPr>
        <p:spPr>
          <a:xfrm>
            <a:off x="2293747" y="5801867"/>
            <a:ext cx="153035" cy="285115"/>
          </a:xfrm>
          <a:prstGeom prst="rect">
            <a:avLst/>
          </a:prstGeom>
        </p:spPr>
        <p:txBody>
          <a:bodyPr vert="horz" wrap="square" lIns="0" tIns="0" rIns="0" bIns="0" rtlCol="0">
            <a:noAutofit/>
          </a:bodyPr>
          <a:lstStyle/>
          <a:p>
            <a:pPr marL="12700">
              <a:lnSpc>
                <a:spcPct val="100000"/>
              </a:lnSpc>
            </a:pPr>
            <a:r>
              <a:rPr sz="1800" dirty="0">
                <a:solidFill>
                  <a:srgbClr val="FF0000"/>
                </a:solidFill>
                <a:latin typeface="Arial"/>
                <a:cs typeface="Arial"/>
              </a:rPr>
              <a:t>3</a:t>
            </a:r>
            <a:endParaRPr sz="1800">
              <a:latin typeface="Arial"/>
              <a:cs typeface="Arial"/>
            </a:endParaRPr>
          </a:p>
        </p:txBody>
      </p:sp>
      <p:sp>
        <p:nvSpPr>
          <p:cNvPr id="15" name="object 15"/>
          <p:cNvSpPr/>
          <p:nvPr/>
        </p:nvSpPr>
        <p:spPr>
          <a:xfrm>
            <a:off x="46482" y="5868161"/>
            <a:ext cx="2011680" cy="377952"/>
          </a:xfrm>
          <a:custGeom>
            <a:avLst/>
            <a:gdLst/>
            <a:ahLst/>
            <a:cxnLst/>
            <a:rect l="l" t="t" r="r" b="b"/>
            <a:pathLst>
              <a:path w="2011680" h="377951">
                <a:moveTo>
                  <a:pt x="0" y="62991"/>
                </a:moveTo>
                <a:lnTo>
                  <a:pt x="13785" y="23662"/>
                </a:lnTo>
                <a:lnTo>
                  <a:pt x="48376" y="1704"/>
                </a:lnTo>
                <a:lnTo>
                  <a:pt x="1948688" y="0"/>
                </a:lnTo>
                <a:lnTo>
                  <a:pt x="1963105" y="1657"/>
                </a:lnTo>
                <a:lnTo>
                  <a:pt x="1997772" y="23506"/>
                </a:lnTo>
                <a:lnTo>
                  <a:pt x="2011679" y="62776"/>
                </a:lnTo>
                <a:lnTo>
                  <a:pt x="2011680" y="314959"/>
                </a:lnTo>
                <a:lnTo>
                  <a:pt x="2010023" y="329373"/>
                </a:lnTo>
                <a:lnTo>
                  <a:pt x="1988178" y="364040"/>
                </a:lnTo>
                <a:lnTo>
                  <a:pt x="1948903" y="377951"/>
                </a:lnTo>
                <a:lnTo>
                  <a:pt x="62991" y="377952"/>
                </a:lnTo>
                <a:lnTo>
                  <a:pt x="48577" y="376294"/>
                </a:lnTo>
                <a:lnTo>
                  <a:pt x="13910" y="354445"/>
                </a:lnTo>
                <a:lnTo>
                  <a:pt x="0" y="315175"/>
                </a:lnTo>
                <a:lnTo>
                  <a:pt x="0" y="62991"/>
                </a:lnTo>
                <a:close/>
              </a:path>
            </a:pathLst>
          </a:custGeom>
          <a:ln w="28956">
            <a:solidFill>
              <a:srgbClr val="FF0000"/>
            </a:solidFill>
          </a:ln>
        </p:spPr>
        <p:txBody>
          <a:bodyPr wrap="square" lIns="0" tIns="0" rIns="0" bIns="0" rtlCol="0">
            <a:noAutofit/>
          </a:bodyPr>
          <a:lstStyle/>
          <a:p>
            <a:endParaRPr/>
          </a:p>
        </p:txBody>
      </p:sp>
      <p:sp>
        <p:nvSpPr>
          <p:cNvPr id="16" name="object 16"/>
          <p:cNvSpPr/>
          <p:nvPr/>
        </p:nvSpPr>
        <p:spPr>
          <a:xfrm>
            <a:off x="2291333" y="4958334"/>
            <a:ext cx="300228" cy="342899"/>
          </a:xfrm>
          <a:custGeom>
            <a:avLst/>
            <a:gdLst/>
            <a:ahLst/>
            <a:cxnLst/>
            <a:rect l="l" t="t" r="r" b="b"/>
            <a:pathLst>
              <a:path w="300228" h="342900">
                <a:moveTo>
                  <a:pt x="0" y="342899"/>
                </a:moveTo>
                <a:lnTo>
                  <a:pt x="300228" y="342899"/>
                </a:lnTo>
                <a:lnTo>
                  <a:pt x="300228" y="0"/>
                </a:lnTo>
                <a:lnTo>
                  <a:pt x="0" y="0"/>
                </a:lnTo>
                <a:lnTo>
                  <a:pt x="0" y="342899"/>
                </a:lnTo>
                <a:close/>
              </a:path>
            </a:pathLst>
          </a:custGeom>
          <a:ln w="28956">
            <a:solidFill>
              <a:srgbClr val="FF0000"/>
            </a:solidFill>
          </a:ln>
        </p:spPr>
        <p:txBody>
          <a:bodyPr wrap="square" lIns="0" tIns="0" rIns="0" bIns="0" rtlCol="0">
            <a:noAutofit/>
          </a:bodyPr>
          <a:lstStyle/>
          <a:p>
            <a:endParaRPr/>
          </a:p>
        </p:txBody>
      </p:sp>
      <p:sp>
        <p:nvSpPr>
          <p:cNvPr id="17" name="object 17"/>
          <p:cNvSpPr txBox="1"/>
          <p:nvPr/>
        </p:nvSpPr>
        <p:spPr>
          <a:xfrm>
            <a:off x="2369947" y="4986782"/>
            <a:ext cx="153035" cy="285115"/>
          </a:xfrm>
          <a:prstGeom prst="rect">
            <a:avLst/>
          </a:prstGeom>
        </p:spPr>
        <p:txBody>
          <a:bodyPr vert="horz" wrap="square" lIns="0" tIns="0" rIns="0" bIns="0" rtlCol="0">
            <a:noAutofit/>
          </a:bodyPr>
          <a:lstStyle/>
          <a:p>
            <a:pPr marL="12700">
              <a:lnSpc>
                <a:spcPct val="100000"/>
              </a:lnSpc>
            </a:pPr>
            <a:r>
              <a:rPr sz="1800" dirty="0">
                <a:solidFill>
                  <a:srgbClr val="FF0000"/>
                </a:solidFill>
                <a:latin typeface="Arial"/>
                <a:cs typeface="Arial"/>
              </a:rPr>
              <a:t>4</a:t>
            </a:r>
            <a:endParaRPr sz="1800">
              <a:latin typeface="Arial"/>
              <a:cs typeface="Arial"/>
            </a:endParaRPr>
          </a:p>
        </p:txBody>
      </p:sp>
      <p:sp>
        <p:nvSpPr>
          <p:cNvPr id="18" name="object 18"/>
          <p:cNvSpPr/>
          <p:nvPr/>
        </p:nvSpPr>
        <p:spPr>
          <a:xfrm>
            <a:off x="7515479" y="4958207"/>
            <a:ext cx="134366" cy="224028"/>
          </a:xfrm>
          <a:custGeom>
            <a:avLst/>
            <a:gdLst/>
            <a:ahLst/>
            <a:cxnLst/>
            <a:rect l="l" t="t" r="r" b="b"/>
            <a:pathLst>
              <a:path w="134366" h="224027">
                <a:moveTo>
                  <a:pt x="67183" y="57403"/>
                </a:moveTo>
                <a:lnTo>
                  <a:pt x="52704" y="82223"/>
                </a:lnTo>
                <a:lnTo>
                  <a:pt x="52704" y="224028"/>
                </a:lnTo>
                <a:lnTo>
                  <a:pt x="81661" y="224028"/>
                </a:lnTo>
                <a:lnTo>
                  <a:pt x="81661" y="82223"/>
                </a:lnTo>
                <a:lnTo>
                  <a:pt x="67183" y="57403"/>
                </a:lnTo>
                <a:close/>
              </a:path>
              <a:path w="134366" h="224027">
                <a:moveTo>
                  <a:pt x="67182" y="0"/>
                </a:moveTo>
                <a:lnTo>
                  <a:pt x="0" y="115316"/>
                </a:lnTo>
                <a:lnTo>
                  <a:pt x="2286" y="124079"/>
                </a:lnTo>
                <a:lnTo>
                  <a:pt x="9271" y="128143"/>
                </a:lnTo>
                <a:lnTo>
                  <a:pt x="16128" y="132207"/>
                </a:lnTo>
                <a:lnTo>
                  <a:pt x="25019" y="129921"/>
                </a:lnTo>
                <a:lnTo>
                  <a:pt x="28955" y="122936"/>
                </a:lnTo>
                <a:lnTo>
                  <a:pt x="52704" y="82223"/>
                </a:lnTo>
                <a:lnTo>
                  <a:pt x="52704" y="28829"/>
                </a:lnTo>
                <a:lnTo>
                  <a:pt x="83980" y="28829"/>
                </a:lnTo>
                <a:lnTo>
                  <a:pt x="67182" y="0"/>
                </a:lnTo>
                <a:close/>
              </a:path>
              <a:path w="134366" h="224027">
                <a:moveTo>
                  <a:pt x="83980" y="28829"/>
                </a:moveTo>
                <a:lnTo>
                  <a:pt x="81661" y="28829"/>
                </a:lnTo>
                <a:lnTo>
                  <a:pt x="81661" y="82223"/>
                </a:lnTo>
                <a:lnTo>
                  <a:pt x="105410" y="122936"/>
                </a:lnTo>
                <a:lnTo>
                  <a:pt x="109347" y="129921"/>
                </a:lnTo>
                <a:lnTo>
                  <a:pt x="118237" y="132207"/>
                </a:lnTo>
                <a:lnTo>
                  <a:pt x="125095" y="128143"/>
                </a:lnTo>
                <a:lnTo>
                  <a:pt x="132079" y="124079"/>
                </a:lnTo>
                <a:lnTo>
                  <a:pt x="134366" y="115316"/>
                </a:lnTo>
                <a:lnTo>
                  <a:pt x="83980" y="28829"/>
                </a:lnTo>
                <a:close/>
              </a:path>
              <a:path w="134366" h="224027">
                <a:moveTo>
                  <a:pt x="81661" y="28829"/>
                </a:moveTo>
                <a:lnTo>
                  <a:pt x="52704" y="28829"/>
                </a:lnTo>
                <a:lnTo>
                  <a:pt x="52704" y="82223"/>
                </a:lnTo>
                <a:lnTo>
                  <a:pt x="67182" y="57403"/>
                </a:lnTo>
                <a:lnTo>
                  <a:pt x="54737" y="36068"/>
                </a:lnTo>
                <a:lnTo>
                  <a:pt x="81661" y="36068"/>
                </a:lnTo>
                <a:lnTo>
                  <a:pt x="81661" y="28829"/>
                </a:lnTo>
                <a:close/>
              </a:path>
              <a:path w="134366" h="224027">
                <a:moveTo>
                  <a:pt x="81661" y="36068"/>
                </a:moveTo>
                <a:lnTo>
                  <a:pt x="79628" y="36068"/>
                </a:lnTo>
                <a:lnTo>
                  <a:pt x="67183" y="57403"/>
                </a:lnTo>
                <a:lnTo>
                  <a:pt x="81661" y="82223"/>
                </a:lnTo>
                <a:lnTo>
                  <a:pt x="81661" y="36068"/>
                </a:lnTo>
                <a:close/>
              </a:path>
              <a:path w="134366" h="224027">
                <a:moveTo>
                  <a:pt x="79628" y="36068"/>
                </a:moveTo>
                <a:lnTo>
                  <a:pt x="54737" y="36068"/>
                </a:lnTo>
                <a:lnTo>
                  <a:pt x="67183" y="57403"/>
                </a:lnTo>
                <a:lnTo>
                  <a:pt x="79628" y="36068"/>
                </a:lnTo>
                <a:close/>
              </a:path>
            </a:pathLst>
          </a:custGeom>
          <a:solidFill>
            <a:srgbClr val="000000"/>
          </a:solidFill>
        </p:spPr>
        <p:txBody>
          <a:bodyPr wrap="square" lIns="0" tIns="0" rIns="0" bIns="0" rtlCol="0">
            <a:noAutofit/>
          </a:bodyPr>
          <a:lstStyle/>
          <a:p>
            <a:endParaRPr/>
          </a:p>
        </p:txBody>
      </p:sp>
      <p:sp>
        <p:nvSpPr>
          <p:cNvPr id="21" name="Slide Number Placeholder 20">
            <a:extLst>
              <a:ext uri="{FF2B5EF4-FFF2-40B4-BE49-F238E27FC236}">
                <a16:creationId xmlns:a16="http://schemas.microsoft.com/office/drawing/2014/main" id="{59A607C1-ADF8-4550-88B8-28CEFBDDD323}"/>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22</a:t>
            </a:fld>
            <a:endParaRPr lang="en-US" sz="1400">
              <a:latin typeface="Arial"/>
              <a:cs typeface="Arial"/>
            </a:endParaRPr>
          </a:p>
        </p:txBody>
      </p:sp>
      <p:sp>
        <p:nvSpPr>
          <p:cNvPr id="19" name="object 3"/>
          <p:cNvSpPr txBox="1">
            <a:spLocks noGrp="1"/>
          </p:cNvSpPr>
          <p:nvPr>
            <p:ph type="title"/>
          </p:nvPr>
        </p:nvSpPr>
        <p:spPr>
          <a:xfrm>
            <a:off x="494062" y="182119"/>
            <a:ext cx="8097519" cy="484633"/>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82550" rIns="0" bIns="0" rtlCol="0">
            <a:noAutofit/>
          </a:bodyPr>
          <a:lstStyle/>
          <a:p>
            <a:pPr algn="ctr">
              <a:lnSpc>
                <a:spcPct val="100000"/>
              </a:lnSpc>
            </a:pPr>
            <a:r>
              <a:rPr lang="en-US" sz="2400" dirty="0">
                <a:latin typeface="Arial" panose="020B0604020202020204" pitchFamily="34" charset="0"/>
                <a:cs typeface="Arial" panose="020B0604020202020204" pitchFamily="34" charset="0"/>
              </a:rPr>
              <a:t>Using the Navigation Path</a:t>
            </a:r>
            <a:endParaRPr sz="2400" dirty="0">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638936" y="1987803"/>
            <a:ext cx="5793105" cy="377190"/>
          </a:xfrm>
          <a:prstGeom prst="rect">
            <a:avLst/>
          </a:prstGeom>
        </p:spPr>
        <p:txBody>
          <a:bodyPr vert="horz" wrap="square" lIns="0" tIns="0" rIns="0" bIns="0" rtlCol="0">
            <a:noAutofit/>
          </a:bodyPr>
          <a:lstStyle/>
          <a:p>
            <a:pPr marL="12700">
              <a:lnSpc>
                <a:spcPct val="100000"/>
              </a:lnSpc>
            </a:pPr>
            <a:r>
              <a:rPr sz="1200" dirty="0">
                <a:latin typeface="Arial"/>
                <a:cs typeface="Arial"/>
              </a:rPr>
              <a:t>Re</a:t>
            </a:r>
            <a:r>
              <a:rPr sz="1200" spc="-10" dirty="0">
                <a:latin typeface="Arial"/>
                <a:cs typeface="Arial"/>
              </a:rPr>
              <a:t>v</a:t>
            </a:r>
            <a:r>
              <a:rPr sz="1200" spc="0" dirty="0">
                <a:latin typeface="Arial"/>
                <a:cs typeface="Arial"/>
              </a:rPr>
              <a:t>iew</a:t>
            </a:r>
            <a:r>
              <a:rPr sz="1200" spc="-15" dirty="0">
                <a:latin typeface="Arial"/>
                <a:cs typeface="Arial"/>
              </a:rPr>
              <a:t> </a:t>
            </a:r>
            <a:r>
              <a:rPr sz="1200" spc="0" dirty="0">
                <a:latin typeface="Arial"/>
                <a:cs typeface="Arial"/>
              </a:rPr>
              <a:t>the</a:t>
            </a:r>
            <a:r>
              <a:rPr sz="1200" spc="-10" dirty="0">
                <a:latin typeface="Arial"/>
                <a:cs typeface="Arial"/>
              </a:rPr>
              <a:t> </a:t>
            </a:r>
            <a:r>
              <a:rPr sz="1200" spc="0" dirty="0">
                <a:latin typeface="Arial"/>
                <a:cs typeface="Arial"/>
              </a:rPr>
              <a:t>preloa</a:t>
            </a:r>
            <a:r>
              <a:rPr sz="1200" spc="-10" dirty="0">
                <a:latin typeface="Arial"/>
                <a:cs typeface="Arial"/>
              </a:rPr>
              <a:t>de</a:t>
            </a:r>
            <a:r>
              <a:rPr sz="1200" spc="0" dirty="0">
                <a:latin typeface="Arial"/>
                <a:cs typeface="Arial"/>
              </a:rPr>
              <a:t>d</a:t>
            </a:r>
            <a:r>
              <a:rPr sz="1200" spc="-10" dirty="0">
                <a:latin typeface="Arial"/>
                <a:cs typeface="Arial"/>
              </a:rPr>
              <a:t> </a:t>
            </a:r>
            <a:r>
              <a:rPr sz="1200" spc="0" dirty="0">
                <a:latin typeface="Arial"/>
                <a:cs typeface="Arial"/>
              </a:rPr>
              <a:t>FY</a:t>
            </a:r>
            <a:r>
              <a:rPr sz="1200" spc="-20" dirty="0">
                <a:latin typeface="Arial"/>
                <a:cs typeface="Arial"/>
              </a:rPr>
              <a:t> </a:t>
            </a:r>
            <a:r>
              <a:rPr lang="en-US" sz="1200" spc="0" dirty="0">
                <a:latin typeface="Arial"/>
                <a:cs typeface="Arial"/>
              </a:rPr>
              <a:t>21-22</a:t>
            </a:r>
            <a:r>
              <a:rPr sz="1200" spc="-30" dirty="0">
                <a:latin typeface="Arial"/>
                <a:cs typeface="Arial"/>
              </a:rPr>
              <a:t> </a:t>
            </a:r>
            <a:r>
              <a:rPr sz="1200" spc="0" dirty="0">
                <a:latin typeface="Arial"/>
                <a:cs typeface="Arial"/>
              </a:rPr>
              <a:t>Project</a:t>
            </a:r>
            <a:r>
              <a:rPr sz="1200" spc="5" dirty="0">
                <a:latin typeface="Arial"/>
                <a:cs typeface="Arial"/>
              </a:rPr>
              <a:t>e</a:t>
            </a:r>
            <a:r>
              <a:rPr sz="1200" spc="0" dirty="0">
                <a:latin typeface="Arial"/>
                <a:cs typeface="Arial"/>
              </a:rPr>
              <a:t>d</a:t>
            </a:r>
            <a:r>
              <a:rPr sz="1200" spc="-30" dirty="0">
                <a:latin typeface="Arial"/>
                <a:cs typeface="Arial"/>
              </a:rPr>
              <a:t> </a:t>
            </a:r>
            <a:r>
              <a:rPr sz="1200" spc="0" dirty="0">
                <a:latin typeface="Arial"/>
                <a:cs typeface="Arial"/>
              </a:rPr>
              <a:t>Bud</a:t>
            </a:r>
            <a:r>
              <a:rPr sz="1200" spc="-10" dirty="0">
                <a:latin typeface="Arial"/>
                <a:cs typeface="Arial"/>
              </a:rPr>
              <a:t>g</a:t>
            </a:r>
            <a:r>
              <a:rPr sz="1200" spc="0" dirty="0">
                <a:latin typeface="Arial"/>
                <a:cs typeface="Arial"/>
              </a:rPr>
              <a:t>et</a:t>
            </a:r>
            <a:r>
              <a:rPr sz="1200" spc="-20" dirty="0">
                <a:latin typeface="Arial"/>
                <a:cs typeface="Arial"/>
              </a:rPr>
              <a:t> </a:t>
            </a:r>
            <a:r>
              <a:rPr sz="1200" spc="0" dirty="0">
                <a:latin typeface="Arial"/>
                <a:cs typeface="Arial"/>
              </a:rPr>
              <a:t>a</a:t>
            </a:r>
            <a:r>
              <a:rPr sz="1200" spc="5" dirty="0">
                <a:latin typeface="Arial"/>
                <a:cs typeface="Arial"/>
              </a:rPr>
              <a:t>m</a:t>
            </a:r>
            <a:r>
              <a:rPr sz="1200" spc="0" dirty="0">
                <a:latin typeface="Arial"/>
                <a:cs typeface="Arial"/>
              </a:rPr>
              <a:t>ou</a:t>
            </a:r>
            <a:r>
              <a:rPr sz="1200" spc="-10" dirty="0">
                <a:latin typeface="Arial"/>
                <a:cs typeface="Arial"/>
              </a:rPr>
              <a:t>n</a:t>
            </a:r>
            <a:r>
              <a:rPr sz="1200" spc="0" dirty="0">
                <a:latin typeface="Arial"/>
                <a:cs typeface="Arial"/>
              </a:rPr>
              <a:t>ts.</a:t>
            </a:r>
            <a:endParaRPr sz="1200" dirty="0">
              <a:latin typeface="Arial"/>
              <a:cs typeface="Arial"/>
            </a:endParaRPr>
          </a:p>
          <a:p>
            <a:pPr marL="12700">
              <a:lnSpc>
                <a:spcPct val="100000"/>
              </a:lnSpc>
            </a:pPr>
            <a:r>
              <a:rPr sz="1200" dirty="0">
                <a:latin typeface="Arial"/>
                <a:cs typeface="Arial"/>
              </a:rPr>
              <a:t>In</a:t>
            </a:r>
            <a:r>
              <a:rPr sz="1200" spc="-5" dirty="0">
                <a:latin typeface="Arial"/>
                <a:cs typeface="Arial"/>
              </a:rPr>
              <a:t> </a:t>
            </a:r>
            <a:r>
              <a:rPr sz="1200" u="sng" spc="0" dirty="0">
                <a:latin typeface="Arial"/>
                <a:cs typeface="Arial"/>
              </a:rPr>
              <a:t>F</a:t>
            </a:r>
            <a:r>
              <a:rPr sz="1200" u="sng" spc="-10" dirty="0">
                <a:latin typeface="Arial"/>
                <a:cs typeface="Arial"/>
              </a:rPr>
              <a:t>i</a:t>
            </a:r>
            <a:r>
              <a:rPr sz="1200" u="sng" spc="0" dirty="0">
                <a:latin typeface="Arial"/>
                <a:cs typeface="Arial"/>
              </a:rPr>
              <a:t>n</a:t>
            </a:r>
            <a:r>
              <a:rPr sz="1200" u="sng" spc="5" dirty="0">
                <a:latin typeface="Arial"/>
                <a:cs typeface="Arial"/>
              </a:rPr>
              <a:t>a</a:t>
            </a:r>
            <a:r>
              <a:rPr sz="1200" u="sng" spc="0" dirty="0">
                <a:latin typeface="Arial"/>
                <a:cs typeface="Arial"/>
              </a:rPr>
              <a:t>ncial</a:t>
            </a:r>
            <a:r>
              <a:rPr sz="1200" u="sng" spc="-35" dirty="0">
                <a:latin typeface="Arial"/>
                <a:cs typeface="Arial"/>
              </a:rPr>
              <a:t> </a:t>
            </a:r>
            <a:r>
              <a:rPr lang="en-US" sz="1200" u="sng" spc="5" dirty="0">
                <a:latin typeface="Arial"/>
                <a:cs typeface="Arial"/>
              </a:rPr>
              <a:t>tab</a:t>
            </a:r>
            <a:r>
              <a:rPr sz="1200" spc="-10" dirty="0">
                <a:latin typeface="Arial"/>
                <a:cs typeface="Arial"/>
              </a:rPr>
              <a:t> </a:t>
            </a:r>
            <a:r>
              <a:rPr sz="1200" spc="0" dirty="0">
                <a:latin typeface="Arial"/>
                <a:cs typeface="Arial"/>
              </a:rPr>
              <a:t>-</a:t>
            </a:r>
            <a:r>
              <a:rPr sz="1200" spc="10" dirty="0">
                <a:latin typeface="Arial"/>
                <a:cs typeface="Arial"/>
              </a:rPr>
              <a:t> </a:t>
            </a:r>
            <a:r>
              <a:rPr sz="1200" spc="0" dirty="0">
                <a:latin typeface="Arial"/>
                <a:cs typeface="Arial"/>
              </a:rPr>
              <a:t>View</a:t>
            </a:r>
            <a:r>
              <a:rPr sz="1200" spc="-15" dirty="0">
                <a:latin typeface="Arial"/>
                <a:cs typeface="Arial"/>
              </a:rPr>
              <a:t> </a:t>
            </a:r>
            <a:r>
              <a:rPr sz="1200" spc="5" dirty="0">
                <a:latin typeface="Arial"/>
                <a:cs typeface="Arial"/>
              </a:rPr>
              <a:t>T</a:t>
            </a:r>
            <a:r>
              <a:rPr sz="1200" spc="0" dirty="0">
                <a:latin typeface="Arial"/>
                <a:cs typeface="Arial"/>
              </a:rPr>
              <a:t>ar</a:t>
            </a:r>
            <a:r>
              <a:rPr sz="1200" spc="-10" dirty="0">
                <a:latin typeface="Arial"/>
                <a:cs typeface="Arial"/>
              </a:rPr>
              <a:t>g</a:t>
            </a:r>
            <a:r>
              <a:rPr sz="1200" spc="0" dirty="0">
                <a:latin typeface="Arial"/>
                <a:cs typeface="Arial"/>
              </a:rPr>
              <a:t>ets</a:t>
            </a:r>
            <a:r>
              <a:rPr sz="1200" spc="-25" dirty="0">
                <a:latin typeface="Arial"/>
                <a:cs typeface="Arial"/>
              </a:rPr>
              <a:t> </a:t>
            </a:r>
            <a:r>
              <a:rPr sz="1200" spc="0" dirty="0">
                <a:latin typeface="Arial"/>
                <a:cs typeface="Arial"/>
              </a:rPr>
              <a:t>d</a:t>
            </a:r>
            <a:r>
              <a:rPr sz="1200" spc="5" dirty="0">
                <a:latin typeface="Arial"/>
                <a:cs typeface="Arial"/>
              </a:rPr>
              <a:t>a</a:t>
            </a:r>
            <a:r>
              <a:rPr sz="1200" spc="0" dirty="0">
                <a:latin typeface="Arial"/>
                <a:cs typeface="Arial"/>
              </a:rPr>
              <a:t>ta</a:t>
            </a:r>
            <a:r>
              <a:rPr sz="1200" spc="-20" dirty="0">
                <a:latin typeface="Arial"/>
                <a:cs typeface="Arial"/>
              </a:rPr>
              <a:t> </a:t>
            </a:r>
            <a:r>
              <a:rPr sz="1200" spc="0" dirty="0">
                <a:latin typeface="Arial"/>
                <a:cs typeface="Arial"/>
              </a:rPr>
              <a:t>at Su</a:t>
            </a:r>
            <a:r>
              <a:rPr sz="1200" spc="5" dirty="0">
                <a:latin typeface="Arial"/>
                <a:cs typeface="Arial"/>
              </a:rPr>
              <a:t>m</a:t>
            </a:r>
            <a:r>
              <a:rPr sz="1200" spc="0" dirty="0">
                <a:latin typeface="Arial"/>
                <a:cs typeface="Arial"/>
              </a:rPr>
              <a:t>m</a:t>
            </a:r>
            <a:r>
              <a:rPr sz="1200" spc="-10" dirty="0">
                <a:latin typeface="Arial"/>
                <a:cs typeface="Arial"/>
              </a:rPr>
              <a:t>a</a:t>
            </a:r>
            <a:r>
              <a:rPr sz="1200" spc="-5" dirty="0">
                <a:latin typeface="Arial"/>
                <a:cs typeface="Arial"/>
              </a:rPr>
              <a:t>r</a:t>
            </a:r>
            <a:r>
              <a:rPr sz="1200" spc="0" dirty="0">
                <a:latin typeface="Arial"/>
                <a:cs typeface="Arial"/>
              </a:rPr>
              <a:t>y</a:t>
            </a:r>
            <a:r>
              <a:rPr sz="1200" spc="-25" dirty="0">
                <a:latin typeface="Arial"/>
                <a:cs typeface="Arial"/>
              </a:rPr>
              <a:t> </a:t>
            </a:r>
            <a:r>
              <a:rPr sz="1200" spc="0" dirty="0">
                <a:latin typeface="Arial"/>
                <a:cs typeface="Arial"/>
              </a:rPr>
              <a:t>L</a:t>
            </a:r>
            <a:r>
              <a:rPr sz="1200" spc="5" dirty="0">
                <a:latin typeface="Arial"/>
                <a:cs typeface="Arial"/>
              </a:rPr>
              <a:t>e</a:t>
            </a:r>
            <a:r>
              <a:rPr sz="1200" spc="-15" dirty="0">
                <a:latin typeface="Arial"/>
                <a:cs typeface="Arial"/>
              </a:rPr>
              <a:t>v</a:t>
            </a:r>
            <a:r>
              <a:rPr sz="1200" spc="0" dirty="0">
                <a:latin typeface="Arial"/>
                <a:cs typeface="Arial"/>
              </a:rPr>
              <a:t>el</a:t>
            </a:r>
            <a:r>
              <a:rPr sz="1200" spc="-10" dirty="0">
                <a:latin typeface="Arial"/>
                <a:cs typeface="Arial"/>
              </a:rPr>
              <a:t> </a:t>
            </a:r>
            <a:r>
              <a:rPr sz="1200" spc="0" dirty="0">
                <a:latin typeface="Arial"/>
                <a:cs typeface="Arial"/>
              </a:rPr>
              <a:t>AU</a:t>
            </a:r>
            <a:r>
              <a:rPr sz="1200" spc="-5" dirty="0">
                <a:latin typeface="Arial"/>
                <a:cs typeface="Arial"/>
              </a:rPr>
              <a:t>’</a:t>
            </a:r>
            <a:r>
              <a:rPr sz="1200" spc="0" dirty="0">
                <a:latin typeface="Arial"/>
                <a:cs typeface="Arial"/>
              </a:rPr>
              <a:t>s</a:t>
            </a:r>
            <a:r>
              <a:rPr sz="1200" spc="-15" dirty="0">
                <a:latin typeface="Arial"/>
                <a:cs typeface="Arial"/>
              </a:rPr>
              <a:t> </a:t>
            </a:r>
            <a:r>
              <a:rPr sz="1200" spc="10" dirty="0">
                <a:latin typeface="Arial"/>
                <a:cs typeface="Arial"/>
              </a:rPr>
              <a:t>f</a:t>
            </a:r>
            <a:r>
              <a:rPr sz="1200" spc="0" dirty="0">
                <a:latin typeface="Arial"/>
                <a:cs typeface="Arial"/>
              </a:rPr>
              <a:t>or</a:t>
            </a:r>
            <a:r>
              <a:rPr sz="1200" spc="-15" dirty="0">
                <a:latin typeface="Arial"/>
                <a:cs typeface="Arial"/>
              </a:rPr>
              <a:t> </a:t>
            </a:r>
            <a:r>
              <a:rPr sz="1200" spc="0" dirty="0">
                <a:latin typeface="Arial"/>
                <a:cs typeface="Arial"/>
              </a:rPr>
              <a:t>Fund</a:t>
            </a:r>
            <a:r>
              <a:rPr sz="1200" spc="-20" dirty="0">
                <a:latin typeface="Arial"/>
                <a:cs typeface="Arial"/>
              </a:rPr>
              <a:t> </a:t>
            </a:r>
            <a:r>
              <a:rPr sz="1200" spc="35" dirty="0">
                <a:latin typeface="Arial"/>
                <a:cs typeface="Arial"/>
              </a:rPr>
              <a:t>W</a:t>
            </a:r>
            <a:r>
              <a:rPr sz="1200" spc="0" dirty="0">
                <a:latin typeface="Arial"/>
                <a:cs typeface="Arial"/>
              </a:rPr>
              <a:t>it</a:t>
            </a:r>
            <a:r>
              <a:rPr sz="1200" spc="-10" dirty="0">
                <a:latin typeface="Arial"/>
                <a:cs typeface="Arial"/>
              </a:rPr>
              <a:t>h</a:t>
            </a:r>
            <a:r>
              <a:rPr sz="1200" spc="0" dirty="0">
                <a:latin typeface="Arial"/>
                <a:cs typeface="Arial"/>
              </a:rPr>
              <a:t>in</a:t>
            </a:r>
            <a:r>
              <a:rPr sz="1200" spc="-45" dirty="0">
                <a:latin typeface="Arial"/>
                <a:cs typeface="Arial"/>
              </a:rPr>
              <a:t> </a:t>
            </a:r>
            <a:r>
              <a:rPr sz="1200" spc="-5" dirty="0">
                <a:latin typeface="Arial"/>
                <a:cs typeface="Arial"/>
              </a:rPr>
              <a:t>D</a:t>
            </a:r>
            <a:r>
              <a:rPr sz="1200" spc="0" dirty="0">
                <a:latin typeface="Arial"/>
                <a:cs typeface="Arial"/>
              </a:rPr>
              <a:t>i</a:t>
            </a:r>
            <a:r>
              <a:rPr sz="1200" spc="-20" dirty="0">
                <a:latin typeface="Arial"/>
                <a:cs typeface="Arial"/>
              </a:rPr>
              <a:t>v</a:t>
            </a:r>
            <a:r>
              <a:rPr sz="1200" spc="0" dirty="0">
                <a:latin typeface="Arial"/>
                <a:cs typeface="Arial"/>
              </a:rPr>
              <a:t>i</a:t>
            </a:r>
            <a:r>
              <a:rPr sz="1200" spc="-5" dirty="0">
                <a:latin typeface="Arial"/>
                <a:cs typeface="Arial"/>
              </a:rPr>
              <a:t>s</a:t>
            </a:r>
            <a:r>
              <a:rPr sz="1200" spc="0" dirty="0">
                <a:latin typeface="Arial"/>
                <a:cs typeface="Arial"/>
              </a:rPr>
              <a:t>io</a:t>
            </a:r>
            <a:r>
              <a:rPr sz="1200" spc="25" dirty="0">
                <a:latin typeface="Arial"/>
                <a:cs typeface="Arial"/>
              </a:rPr>
              <a:t>n</a:t>
            </a:r>
            <a:r>
              <a:rPr sz="1200" b="1" spc="0" dirty="0">
                <a:latin typeface="Arial"/>
                <a:cs typeface="Arial"/>
              </a:rPr>
              <a:t>.</a:t>
            </a:r>
            <a:endParaRPr sz="1200" dirty="0">
              <a:latin typeface="Arial"/>
              <a:cs typeface="Arial"/>
            </a:endParaRPr>
          </a:p>
        </p:txBody>
      </p:sp>
      <p:sp>
        <p:nvSpPr>
          <p:cNvPr id="4" name="object 4"/>
          <p:cNvSpPr txBox="1"/>
          <p:nvPr/>
        </p:nvSpPr>
        <p:spPr>
          <a:xfrm>
            <a:off x="535940" y="2363089"/>
            <a:ext cx="6510020" cy="377190"/>
          </a:xfrm>
          <a:prstGeom prst="rect">
            <a:avLst/>
          </a:prstGeom>
        </p:spPr>
        <p:txBody>
          <a:bodyPr vert="horz" wrap="square" lIns="0" tIns="0" rIns="0" bIns="0" rtlCol="0">
            <a:noAutofit/>
          </a:bodyPr>
          <a:lstStyle/>
          <a:p>
            <a:pPr marL="299085" indent="-287020">
              <a:lnSpc>
                <a:spcPct val="100000"/>
              </a:lnSpc>
              <a:buFont typeface="Arial"/>
              <a:buChar char="–"/>
              <a:tabLst>
                <a:tab pos="299085" algn="l"/>
              </a:tabLst>
            </a:pPr>
            <a:r>
              <a:rPr sz="1200" spc="5" dirty="0">
                <a:latin typeface="Arial"/>
                <a:cs typeface="Arial"/>
              </a:rPr>
              <a:t>T</a:t>
            </a:r>
            <a:r>
              <a:rPr sz="1200" spc="0" dirty="0">
                <a:latin typeface="Arial"/>
                <a:cs typeface="Arial"/>
              </a:rPr>
              <a:t>ar</a:t>
            </a:r>
            <a:r>
              <a:rPr sz="1200" spc="-15" dirty="0">
                <a:latin typeface="Arial"/>
                <a:cs typeface="Arial"/>
              </a:rPr>
              <a:t>g</a:t>
            </a:r>
            <a:r>
              <a:rPr sz="1200" spc="0" dirty="0">
                <a:latin typeface="Arial"/>
                <a:cs typeface="Arial"/>
              </a:rPr>
              <a:t>et</a:t>
            </a:r>
            <a:r>
              <a:rPr sz="1200" spc="-10" dirty="0">
                <a:latin typeface="Arial"/>
                <a:cs typeface="Arial"/>
              </a:rPr>
              <a:t> </a:t>
            </a:r>
            <a:r>
              <a:rPr sz="1200" spc="0" dirty="0">
                <a:latin typeface="Arial"/>
                <a:cs typeface="Arial"/>
              </a:rPr>
              <a:t>a</a:t>
            </a:r>
            <a:r>
              <a:rPr sz="1200" spc="5" dirty="0">
                <a:latin typeface="Arial"/>
                <a:cs typeface="Arial"/>
              </a:rPr>
              <a:t>m</a:t>
            </a:r>
            <a:r>
              <a:rPr sz="1200" spc="0" dirty="0">
                <a:latin typeface="Arial"/>
                <a:cs typeface="Arial"/>
              </a:rPr>
              <a:t>ou</a:t>
            </a:r>
            <a:r>
              <a:rPr sz="1200" spc="-10" dirty="0">
                <a:latin typeface="Arial"/>
                <a:cs typeface="Arial"/>
              </a:rPr>
              <a:t>n</a:t>
            </a:r>
            <a:r>
              <a:rPr sz="1200" spc="0" dirty="0">
                <a:latin typeface="Arial"/>
                <a:cs typeface="Arial"/>
              </a:rPr>
              <a:t>ts</a:t>
            </a:r>
            <a:r>
              <a:rPr sz="1200" spc="-35" dirty="0">
                <a:latin typeface="Arial"/>
                <a:cs typeface="Arial"/>
              </a:rPr>
              <a:t> </a:t>
            </a:r>
            <a:r>
              <a:rPr sz="1200" spc="0" dirty="0">
                <a:latin typeface="Arial"/>
                <a:cs typeface="Arial"/>
              </a:rPr>
              <a:t>appe</a:t>
            </a:r>
            <a:r>
              <a:rPr sz="1200" spc="-10" dirty="0">
                <a:latin typeface="Arial"/>
                <a:cs typeface="Arial"/>
              </a:rPr>
              <a:t>a</a:t>
            </a:r>
            <a:r>
              <a:rPr sz="1200" spc="0" dirty="0">
                <a:latin typeface="Arial"/>
                <a:cs typeface="Arial"/>
              </a:rPr>
              <a:t>r</a:t>
            </a:r>
            <a:r>
              <a:rPr sz="1200" spc="-30" dirty="0">
                <a:latin typeface="Arial"/>
                <a:cs typeface="Arial"/>
              </a:rPr>
              <a:t> </a:t>
            </a:r>
            <a:r>
              <a:rPr sz="1200" spc="0" dirty="0">
                <a:latin typeface="Arial"/>
                <a:cs typeface="Arial"/>
              </a:rPr>
              <a:t>only</a:t>
            </a:r>
            <a:r>
              <a:rPr sz="1200" spc="-25" dirty="0">
                <a:latin typeface="Arial"/>
                <a:cs typeface="Arial"/>
              </a:rPr>
              <a:t> </a:t>
            </a:r>
            <a:r>
              <a:rPr sz="1200" spc="0" dirty="0">
                <a:latin typeface="Arial"/>
                <a:cs typeface="Arial"/>
              </a:rPr>
              <a:t>if </a:t>
            </a:r>
            <a:r>
              <a:rPr sz="1200" spc="-15" dirty="0">
                <a:latin typeface="Arial"/>
                <a:cs typeface="Arial"/>
              </a:rPr>
              <a:t>y</a:t>
            </a:r>
            <a:r>
              <a:rPr sz="1200" spc="0" dirty="0">
                <a:latin typeface="Arial"/>
                <a:cs typeface="Arial"/>
              </a:rPr>
              <a:t>ou </a:t>
            </a:r>
            <a:r>
              <a:rPr sz="1200" spc="5" dirty="0">
                <a:latin typeface="Arial"/>
                <a:cs typeface="Arial"/>
              </a:rPr>
              <a:t>a</a:t>
            </a:r>
            <a:r>
              <a:rPr sz="1200" spc="0" dirty="0">
                <a:latin typeface="Arial"/>
                <a:cs typeface="Arial"/>
              </a:rPr>
              <a:t>re</a:t>
            </a:r>
            <a:r>
              <a:rPr sz="1200" spc="-10" dirty="0">
                <a:latin typeface="Arial"/>
                <a:cs typeface="Arial"/>
              </a:rPr>
              <a:t> </a:t>
            </a:r>
            <a:r>
              <a:rPr sz="1200" spc="0" dirty="0">
                <a:latin typeface="Arial"/>
                <a:cs typeface="Arial"/>
              </a:rPr>
              <a:t>assi</a:t>
            </a:r>
            <a:r>
              <a:rPr sz="1200" spc="-10" dirty="0">
                <a:latin typeface="Arial"/>
                <a:cs typeface="Arial"/>
              </a:rPr>
              <a:t>g</a:t>
            </a:r>
            <a:r>
              <a:rPr sz="1200" spc="0" dirty="0">
                <a:latin typeface="Arial"/>
                <a:cs typeface="Arial"/>
              </a:rPr>
              <a:t>ned</a:t>
            </a:r>
            <a:r>
              <a:rPr sz="1200" spc="-10" dirty="0">
                <a:latin typeface="Arial"/>
                <a:cs typeface="Arial"/>
              </a:rPr>
              <a:t> </a:t>
            </a:r>
            <a:r>
              <a:rPr sz="1200" spc="0" dirty="0">
                <a:latin typeface="Arial"/>
                <a:cs typeface="Arial"/>
              </a:rPr>
              <a:t>to</a:t>
            </a:r>
            <a:r>
              <a:rPr sz="1200" spc="-30" dirty="0">
                <a:latin typeface="Arial"/>
                <a:cs typeface="Arial"/>
              </a:rPr>
              <a:t> </a:t>
            </a:r>
            <a:r>
              <a:rPr sz="1200" spc="0" dirty="0">
                <a:latin typeface="Arial"/>
                <a:cs typeface="Arial"/>
              </a:rPr>
              <a:t>all</a:t>
            </a:r>
            <a:r>
              <a:rPr sz="1200" spc="-15" dirty="0">
                <a:latin typeface="Arial"/>
                <a:cs typeface="Arial"/>
              </a:rPr>
              <a:t> </a:t>
            </a:r>
            <a:r>
              <a:rPr sz="1200" spc="0" dirty="0">
                <a:latin typeface="Arial"/>
                <a:cs typeface="Arial"/>
              </a:rPr>
              <a:t>of t</a:t>
            </a:r>
            <a:r>
              <a:rPr sz="1200" spc="5" dirty="0">
                <a:latin typeface="Arial"/>
                <a:cs typeface="Arial"/>
              </a:rPr>
              <a:t>h</a:t>
            </a:r>
            <a:r>
              <a:rPr sz="1200" spc="0" dirty="0">
                <a:latin typeface="Arial"/>
                <a:cs typeface="Arial"/>
              </a:rPr>
              <a:t>e</a:t>
            </a:r>
            <a:r>
              <a:rPr sz="1200" spc="-20" dirty="0">
                <a:latin typeface="Arial"/>
                <a:cs typeface="Arial"/>
              </a:rPr>
              <a:t> </a:t>
            </a:r>
            <a:r>
              <a:rPr sz="1200" spc="0" dirty="0">
                <a:latin typeface="Arial"/>
                <a:cs typeface="Arial"/>
              </a:rPr>
              <a:t>AU</a:t>
            </a:r>
            <a:r>
              <a:rPr sz="1200" spc="-5" dirty="0">
                <a:latin typeface="Arial"/>
                <a:cs typeface="Arial"/>
              </a:rPr>
              <a:t>’</a:t>
            </a:r>
            <a:r>
              <a:rPr sz="1200" spc="0" dirty="0">
                <a:latin typeface="Arial"/>
                <a:cs typeface="Arial"/>
              </a:rPr>
              <a:t>s </a:t>
            </a:r>
            <a:r>
              <a:rPr sz="1200" spc="15" dirty="0">
                <a:latin typeface="Arial"/>
                <a:cs typeface="Arial"/>
              </a:rPr>
              <a:t>f</a:t>
            </a:r>
            <a:r>
              <a:rPr sz="1200" spc="0" dirty="0">
                <a:latin typeface="Arial"/>
                <a:cs typeface="Arial"/>
              </a:rPr>
              <a:t>or</a:t>
            </a:r>
            <a:r>
              <a:rPr sz="1200" spc="-15" dirty="0">
                <a:latin typeface="Arial"/>
                <a:cs typeface="Arial"/>
              </a:rPr>
              <a:t> </a:t>
            </a:r>
            <a:r>
              <a:rPr sz="1200" spc="0" dirty="0">
                <a:latin typeface="Arial"/>
                <a:cs typeface="Arial"/>
              </a:rPr>
              <a:t>a</a:t>
            </a:r>
            <a:r>
              <a:rPr sz="1200" spc="-10" dirty="0">
                <a:latin typeface="Arial"/>
                <a:cs typeface="Arial"/>
              </a:rPr>
              <a:t> </a:t>
            </a:r>
            <a:r>
              <a:rPr sz="1200" spc="10" dirty="0">
                <a:latin typeface="Arial"/>
                <a:cs typeface="Arial"/>
              </a:rPr>
              <a:t>f</a:t>
            </a:r>
            <a:r>
              <a:rPr sz="1200" spc="0" dirty="0">
                <a:latin typeface="Arial"/>
                <a:cs typeface="Arial"/>
              </a:rPr>
              <a:t>und</a:t>
            </a:r>
            <a:r>
              <a:rPr sz="1200" spc="-30" dirty="0">
                <a:latin typeface="Arial"/>
                <a:cs typeface="Arial"/>
              </a:rPr>
              <a:t> </a:t>
            </a:r>
            <a:r>
              <a:rPr sz="1200" spc="-15" dirty="0">
                <a:latin typeface="Arial"/>
                <a:cs typeface="Arial"/>
              </a:rPr>
              <a:t>w</a:t>
            </a:r>
            <a:r>
              <a:rPr sz="1200" spc="0" dirty="0">
                <a:latin typeface="Arial"/>
                <a:cs typeface="Arial"/>
              </a:rPr>
              <a:t>ithin</a:t>
            </a:r>
            <a:r>
              <a:rPr sz="1200" spc="-10" dirty="0">
                <a:latin typeface="Arial"/>
                <a:cs typeface="Arial"/>
              </a:rPr>
              <a:t> </a:t>
            </a:r>
            <a:r>
              <a:rPr sz="1200" spc="0" dirty="0">
                <a:latin typeface="Arial"/>
                <a:cs typeface="Arial"/>
              </a:rPr>
              <a:t>a</a:t>
            </a:r>
            <a:r>
              <a:rPr sz="1200" spc="-10" dirty="0">
                <a:latin typeface="Arial"/>
                <a:cs typeface="Arial"/>
              </a:rPr>
              <a:t> </a:t>
            </a:r>
            <a:r>
              <a:rPr sz="1200" spc="0" dirty="0">
                <a:latin typeface="Arial"/>
                <a:cs typeface="Arial"/>
              </a:rPr>
              <a:t>di</a:t>
            </a:r>
            <a:r>
              <a:rPr sz="1200" spc="-15" dirty="0">
                <a:latin typeface="Arial"/>
                <a:cs typeface="Arial"/>
              </a:rPr>
              <a:t>v</a:t>
            </a:r>
            <a:r>
              <a:rPr sz="1200" spc="0" dirty="0">
                <a:latin typeface="Arial"/>
                <a:cs typeface="Arial"/>
              </a:rPr>
              <a:t>is</a:t>
            </a:r>
            <a:r>
              <a:rPr sz="1200" spc="-5" dirty="0">
                <a:latin typeface="Arial"/>
                <a:cs typeface="Arial"/>
              </a:rPr>
              <a:t>i</a:t>
            </a:r>
            <a:r>
              <a:rPr sz="1200" spc="0" dirty="0">
                <a:latin typeface="Arial"/>
                <a:cs typeface="Arial"/>
              </a:rPr>
              <a:t>on.</a:t>
            </a:r>
            <a:endParaRPr sz="1200" dirty="0">
              <a:latin typeface="Arial"/>
              <a:cs typeface="Arial"/>
            </a:endParaRPr>
          </a:p>
          <a:p>
            <a:pPr marL="299085" indent="-287020">
              <a:lnSpc>
                <a:spcPct val="100000"/>
              </a:lnSpc>
              <a:buFont typeface="Arial"/>
              <a:buChar char="–"/>
              <a:tabLst>
                <a:tab pos="299085" algn="l"/>
              </a:tabLst>
            </a:pPr>
            <a:r>
              <a:rPr sz="1200" spc="5" dirty="0">
                <a:latin typeface="Arial"/>
                <a:cs typeface="Arial"/>
              </a:rPr>
              <a:t>T</a:t>
            </a:r>
            <a:r>
              <a:rPr sz="1200" spc="0" dirty="0">
                <a:latin typeface="Arial"/>
                <a:cs typeface="Arial"/>
              </a:rPr>
              <a:t>ar</a:t>
            </a:r>
            <a:r>
              <a:rPr sz="1200" spc="-15" dirty="0">
                <a:latin typeface="Arial"/>
                <a:cs typeface="Arial"/>
              </a:rPr>
              <a:t>g</a:t>
            </a:r>
            <a:r>
              <a:rPr sz="1200" spc="0" dirty="0">
                <a:latin typeface="Arial"/>
                <a:cs typeface="Arial"/>
              </a:rPr>
              <a:t>ets</a:t>
            </a:r>
            <a:r>
              <a:rPr sz="1200" spc="-10" dirty="0">
                <a:latin typeface="Arial"/>
                <a:cs typeface="Arial"/>
              </a:rPr>
              <a:t> </a:t>
            </a:r>
            <a:r>
              <a:rPr sz="1200" spc="0" dirty="0">
                <a:latin typeface="Arial"/>
                <a:cs typeface="Arial"/>
              </a:rPr>
              <a:t>app</a:t>
            </a:r>
            <a:r>
              <a:rPr sz="1200" spc="-10" dirty="0">
                <a:latin typeface="Arial"/>
                <a:cs typeface="Arial"/>
              </a:rPr>
              <a:t>e</a:t>
            </a:r>
            <a:r>
              <a:rPr sz="1200" spc="0" dirty="0">
                <a:latin typeface="Arial"/>
                <a:cs typeface="Arial"/>
              </a:rPr>
              <a:t>ar</a:t>
            </a:r>
            <a:r>
              <a:rPr sz="1200" spc="-40" dirty="0">
                <a:latin typeface="Arial"/>
                <a:cs typeface="Arial"/>
              </a:rPr>
              <a:t> </a:t>
            </a:r>
            <a:r>
              <a:rPr sz="1200" spc="10" dirty="0">
                <a:latin typeface="Arial"/>
                <a:cs typeface="Arial"/>
              </a:rPr>
              <a:t>f</a:t>
            </a:r>
            <a:r>
              <a:rPr sz="1200" spc="0" dirty="0">
                <a:latin typeface="Arial"/>
                <a:cs typeface="Arial"/>
              </a:rPr>
              <a:t>or</a:t>
            </a:r>
            <a:r>
              <a:rPr sz="1200" spc="-15" dirty="0">
                <a:latin typeface="Arial"/>
                <a:cs typeface="Arial"/>
              </a:rPr>
              <a:t> </a:t>
            </a:r>
            <a:r>
              <a:rPr sz="1200" spc="0" dirty="0">
                <a:latin typeface="Arial"/>
                <a:cs typeface="Arial"/>
              </a:rPr>
              <a:t>Fund/Di</a:t>
            </a:r>
            <a:r>
              <a:rPr sz="1200" spc="-15" dirty="0">
                <a:latin typeface="Arial"/>
                <a:cs typeface="Arial"/>
              </a:rPr>
              <a:t>v</a:t>
            </a:r>
            <a:r>
              <a:rPr sz="1200" spc="0" dirty="0">
                <a:latin typeface="Arial"/>
                <a:cs typeface="Arial"/>
              </a:rPr>
              <a:t>is</a:t>
            </a:r>
            <a:r>
              <a:rPr sz="1200" spc="-5" dirty="0">
                <a:latin typeface="Arial"/>
                <a:cs typeface="Arial"/>
              </a:rPr>
              <a:t>i</a:t>
            </a:r>
            <a:r>
              <a:rPr sz="1200" spc="0" dirty="0">
                <a:latin typeface="Arial"/>
                <a:cs typeface="Arial"/>
              </a:rPr>
              <a:t>on</a:t>
            </a:r>
            <a:r>
              <a:rPr sz="1200" spc="-30" dirty="0">
                <a:latin typeface="Arial"/>
                <a:cs typeface="Arial"/>
              </a:rPr>
              <a:t> </a:t>
            </a:r>
            <a:r>
              <a:rPr sz="1200" spc="10" dirty="0">
                <a:latin typeface="Arial"/>
                <a:cs typeface="Arial"/>
              </a:rPr>
              <a:t>f</a:t>
            </a:r>
            <a:r>
              <a:rPr sz="1200" spc="0" dirty="0">
                <a:latin typeface="Arial"/>
                <a:cs typeface="Arial"/>
              </a:rPr>
              <a:t>or</a:t>
            </a:r>
            <a:r>
              <a:rPr sz="1200" spc="-15" dirty="0">
                <a:latin typeface="Arial"/>
                <a:cs typeface="Arial"/>
              </a:rPr>
              <a:t> </a:t>
            </a:r>
            <a:r>
              <a:rPr sz="1200" spc="0" dirty="0">
                <a:latin typeface="Arial"/>
                <a:cs typeface="Arial"/>
              </a:rPr>
              <a:t>St</a:t>
            </a:r>
            <a:r>
              <a:rPr sz="1200" spc="5" dirty="0">
                <a:latin typeface="Arial"/>
                <a:cs typeface="Arial"/>
              </a:rPr>
              <a:t>a</a:t>
            </a:r>
            <a:r>
              <a:rPr sz="1200" spc="0" dirty="0">
                <a:latin typeface="Arial"/>
                <a:cs typeface="Arial"/>
              </a:rPr>
              <a:t>te</a:t>
            </a:r>
            <a:r>
              <a:rPr sz="1200" spc="-20" dirty="0">
                <a:latin typeface="Arial"/>
                <a:cs typeface="Arial"/>
              </a:rPr>
              <a:t> </a:t>
            </a:r>
            <a:r>
              <a:rPr sz="1200" spc="0" dirty="0">
                <a:latin typeface="Arial"/>
                <a:cs typeface="Arial"/>
              </a:rPr>
              <a:t>(3R</a:t>
            </a:r>
            <a:r>
              <a:rPr sz="1200" spc="-5" dirty="0">
                <a:latin typeface="Arial"/>
                <a:cs typeface="Arial"/>
              </a:rPr>
              <a:t>)</a:t>
            </a:r>
            <a:r>
              <a:rPr sz="1200" spc="0" dirty="0">
                <a:latin typeface="Arial"/>
                <a:cs typeface="Arial"/>
              </a:rPr>
              <a:t>, Hos</a:t>
            </a:r>
            <a:r>
              <a:rPr sz="1200" spc="5" dirty="0">
                <a:latin typeface="Arial"/>
                <a:cs typeface="Arial"/>
              </a:rPr>
              <a:t>p</a:t>
            </a:r>
            <a:r>
              <a:rPr sz="1200" spc="0" dirty="0">
                <a:latin typeface="Arial"/>
                <a:cs typeface="Arial"/>
              </a:rPr>
              <a:t>ital</a:t>
            </a:r>
            <a:r>
              <a:rPr sz="1200" spc="-25" dirty="0">
                <a:latin typeface="Arial"/>
                <a:cs typeface="Arial"/>
              </a:rPr>
              <a:t> </a:t>
            </a:r>
            <a:r>
              <a:rPr sz="1200" spc="0" dirty="0">
                <a:latin typeface="Arial"/>
                <a:cs typeface="Arial"/>
              </a:rPr>
              <a:t>(7H)</a:t>
            </a:r>
            <a:r>
              <a:rPr sz="1200" spc="-5" dirty="0">
                <a:latin typeface="Arial"/>
                <a:cs typeface="Arial"/>
              </a:rPr>
              <a:t> </a:t>
            </a:r>
            <a:r>
              <a:rPr sz="1200" spc="5" dirty="0">
                <a:latin typeface="Arial"/>
                <a:cs typeface="Arial"/>
              </a:rPr>
              <a:t>a</a:t>
            </a:r>
            <a:r>
              <a:rPr sz="1200" spc="0" dirty="0">
                <a:latin typeface="Arial"/>
                <a:cs typeface="Arial"/>
              </a:rPr>
              <a:t>nd</a:t>
            </a:r>
            <a:r>
              <a:rPr sz="1200" spc="-20" dirty="0">
                <a:latin typeface="Arial"/>
                <a:cs typeface="Arial"/>
              </a:rPr>
              <a:t> </a:t>
            </a:r>
            <a:r>
              <a:rPr sz="1200" spc="0" dirty="0">
                <a:latin typeface="Arial"/>
                <a:cs typeface="Arial"/>
              </a:rPr>
              <a:t>Dorm</a:t>
            </a:r>
            <a:r>
              <a:rPr sz="1200" spc="-15" dirty="0">
                <a:latin typeface="Arial"/>
                <a:cs typeface="Arial"/>
              </a:rPr>
              <a:t> </a:t>
            </a:r>
            <a:r>
              <a:rPr sz="1200" spc="0" dirty="0">
                <a:latin typeface="Arial"/>
                <a:cs typeface="Arial"/>
              </a:rPr>
              <a:t>(4R)</a:t>
            </a:r>
            <a:r>
              <a:rPr sz="1200" spc="-5" dirty="0">
                <a:latin typeface="Arial"/>
                <a:cs typeface="Arial"/>
              </a:rPr>
              <a:t> </a:t>
            </a:r>
            <a:r>
              <a:rPr sz="1200" spc="0" dirty="0">
                <a:latin typeface="Arial"/>
                <a:cs typeface="Arial"/>
              </a:rPr>
              <a:t>Funds.</a:t>
            </a:r>
            <a:endParaRPr sz="1200" dirty="0">
              <a:latin typeface="Arial"/>
              <a:cs typeface="Arial"/>
            </a:endParaRPr>
          </a:p>
        </p:txBody>
      </p:sp>
      <p:sp>
        <p:nvSpPr>
          <p:cNvPr id="6" name="object 6"/>
          <p:cNvSpPr txBox="1"/>
          <p:nvPr/>
        </p:nvSpPr>
        <p:spPr>
          <a:xfrm>
            <a:off x="421640" y="2728848"/>
            <a:ext cx="2505710" cy="194310"/>
          </a:xfrm>
          <a:prstGeom prst="rect">
            <a:avLst/>
          </a:prstGeom>
        </p:spPr>
        <p:txBody>
          <a:bodyPr vert="horz" wrap="square" lIns="0" tIns="0" rIns="0" bIns="0" rtlCol="0">
            <a:noAutofit/>
          </a:bodyPr>
          <a:lstStyle/>
          <a:p>
            <a:pPr marL="12700">
              <a:lnSpc>
                <a:spcPct val="100000"/>
              </a:lnSpc>
            </a:pPr>
            <a:r>
              <a:rPr sz="1200" b="1" i="1" dirty="0">
                <a:latin typeface="Arial"/>
                <a:cs typeface="Arial"/>
              </a:rPr>
              <a:t>N</a:t>
            </a:r>
            <a:r>
              <a:rPr sz="1200" b="1" i="1" spc="-5" dirty="0">
                <a:latin typeface="Arial"/>
                <a:cs typeface="Arial"/>
              </a:rPr>
              <a:t>o</a:t>
            </a:r>
            <a:r>
              <a:rPr sz="1200" b="1" i="1" spc="0" dirty="0">
                <a:latin typeface="Arial"/>
                <a:cs typeface="Arial"/>
              </a:rPr>
              <a:t>te</a:t>
            </a:r>
            <a:r>
              <a:rPr sz="1200" spc="0" dirty="0">
                <a:latin typeface="Arial"/>
                <a:cs typeface="Arial"/>
              </a:rPr>
              <a:t>: </a:t>
            </a:r>
            <a:r>
              <a:rPr sz="1200" spc="5" dirty="0">
                <a:latin typeface="Arial"/>
                <a:cs typeface="Arial"/>
              </a:rPr>
              <a:t>T</a:t>
            </a:r>
            <a:r>
              <a:rPr sz="1200" spc="0" dirty="0">
                <a:latin typeface="Arial"/>
                <a:cs typeface="Arial"/>
              </a:rPr>
              <a:t>ar</a:t>
            </a:r>
            <a:r>
              <a:rPr sz="1200" spc="-15" dirty="0">
                <a:latin typeface="Arial"/>
                <a:cs typeface="Arial"/>
              </a:rPr>
              <a:t>g</a:t>
            </a:r>
            <a:r>
              <a:rPr sz="1200" spc="0" dirty="0">
                <a:latin typeface="Arial"/>
                <a:cs typeface="Arial"/>
              </a:rPr>
              <a:t>ets</a:t>
            </a:r>
            <a:r>
              <a:rPr sz="1200" spc="-10" dirty="0">
                <a:latin typeface="Arial"/>
                <a:cs typeface="Arial"/>
              </a:rPr>
              <a:t> </a:t>
            </a:r>
            <a:r>
              <a:rPr sz="1200" spc="0" dirty="0">
                <a:latin typeface="Arial"/>
                <a:cs typeface="Arial"/>
              </a:rPr>
              <a:t>are</a:t>
            </a:r>
            <a:r>
              <a:rPr sz="1200" spc="-10" dirty="0">
                <a:latin typeface="Arial"/>
                <a:cs typeface="Arial"/>
              </a:rPr>
              <a:t> </a:t>
            </a:r>
            <a:r>
              <a:rPr sz="1200" spc="0" dirty="0">
                <a:latin typeface="Arial"/>
                <a:cs typeface="Arial"/>
              </a:rPr>
              <a:t>subject</a:t>
            </a:r>
            <a:r>
              <a:rPr sz="1200" spc="-30" dirty="0">
                <a:latin typeface="Arial"/>
                <a:cs typeface="Arial"/>
              </a:rPr>
              <a:t> </a:t>
            </a:r>
            <a:r>
              <a:rPr sz="1200" spc="0" dirty="0">
                <a:latin typeface="Arial"/>
                <a:cs typeface="Arial"/>
              </a:rPr>
              <a:t>to</a:t>
            </a:r>
            <a:r>
              <a:rPr sz="1200" spc="5" dirty="0">
                <a:latin typeface="Arial"/>
                <a:cs typeface="Arial"/>
              </a:rPr>
              <a:t> </a:t>
            </a:r>
            <a:r>
              <a:rPr sz="1200" spc="0" dirty="0">
                <a:latin typeface="Arial"/>
                <a:cs typeface="Arial"/>
              </a:rPr>
              <a:t>c</a:t>
            </a:r>
            <a:r>
              <a:rPr sz="1200" spc="5" dirty="0">
                <a:latin typeface="Arial"/>
                <a:cs typeface="Arial"/>
              </a:rPr>
              <a:t>h</a:t>
            </a:r>
            <a:r>
              <a:rPr sz="1200" spc="0" dirty="0">
                <a:latin typeface="Arial"/>
                <a:cs typeface="Arial"/>
              </a:rPr>
              <a:t>an</a:t>
            </a:r>
            <a:r>
              <a:rPr sz="1200" spc="-10" dirty="0">
                <a:latin typeface="Arial"/>
                <a:cs typeface="Arial"/>
              </a:rPr>
              <a:t>g</a:t>
            </a:r>
            <a:r>
              <a:rPr sz="1200" spc="0" dirty="0">
                <a:latin typeface="Arial"/>
                <a:cs typeface="Arial"/>
              </a:rPr>
              <a:t>e.</a:t>
            </a:r>
            <a:endParaRPr sz="1200">
              <a:latin typeface="Arial"/>
              <a:cs typeface="Arial"/>
            </a:endParaRPr>
          </a:p>
        </p:txBody>
      </p:sp>
      <p:sp>
        <p:nvSpPr>
          <p:cNvPr id="9" name="object 9"/>
          <p:cNvSpPr/>
          <p:nvPr/>
        </p:nvSpPr>
        <p:spPr>
          <a:xfrm>
            <a:off x="638936" y="1612517"/>
            <a:ext cx="7961757" cy="347472"/>
          </a:xfrm>
          <a:custGeom>
            <a:avLst/>
            <a:gdLst/>
            <a:ahLst/>
            <a:cxnLst/>
            <a:rect l="l" t="t" r="r" b="b"/>
            <a:pathLst>
              <a:path w="8229600" h="347472">
                <a:moveTo>
                  <a:pt x="0" y="347472"/>
                </a:moveTo>
                <a:lnTo>
                  <a:pt x="8229600" y="347472"/>
                </a:lnTo>
                <a:lnTo>
                  <a:pt x="8229600" y="0"/>
                </a:lnTo>
                <a:lnTo>
                  <a:pt x="0" y="0"/>
                </a:lnTo>
                <a:lnTo>
                  <a:pt x="0" y="347472"/>
                </a:lnTo>
                <a:close/>
              </a:path>
            </a:pathLst>
          </a:custGeom>
          <a:ln w="25908">
            <a:solidFill>
              <a:schemeClr val="tx2">
                <a:lumMod val="60000"/>
                <a:lumOff val="40000"/>
              </a:schemeClr>
            </a:solidFill>
          </a:ln>
        </p:spPr>
        <p:txBody>
          <a:bodyPr wrap="square" lIns="0" tIns="0" rIns="0" bIns="0" rtlCol="0">
            <a:noAutofit/>
          </a:bodyPr>
          <a:lstStyle/>
          <a:p>
            <a:endParaRPr/>
          </a:p>
        </p:txBody>
      </p:sp>
      <p:sp>
        <p:nvSpPr>
          <p:cNvPr id="10" name="object 10"/>
          <p:cNvSpPr txBox="1"/>
          <p:nvPr/>
        </p:nvSpPr>
        <p:spPr>
          <a:xfrm>
            <a:off x="638936" y="696216"/>
            <a:ext cx="8152765" cy="1342830"/>
          </a:xfrm>
          <a:prstGeom prst="rect">
            <a:avLst/>
          </a:prstGeom>
        </p:spPr>
        <p:txBody>
          <a:bodyPr vert="horz" wrap="square" lIns="0" tIns="0" rIns="0" bIns="0" rtlCol="0">
            <a:noAutofit/>
          </a:bodyPr>
          <a:lstStyle/>
          <a:p>
            <a:pPr marL="12700" marR="799465">
              <a:lnSpc>
                <a:spcPct val="160000"/>
              </a:lnSpc>
            </a:pPr>
            <a:r>
              <a:rPr sz="1200" dirty="0">
                <a:latin typeface="Arial"/>
                <a:cs typeface="Arial"/>
              </a:rPr>
              <a:t>In</a:t>
            </a:r>
            <a:r>
              <a:rPr sz="1200" spc="-20" dirty="0">
                <a:latin typeface="Arial"/>
                <a:cs typeface="Arial"/>
              </a:rPr>
              <a:t> </a:t>
            </a:r>
            <a:r>
              <a:rPr sz="1200" spc="0" dirty="0">
                <a:latin typeface="Arial"/>
                <a:cs typeface="Arial"/>
              </a:rPr>
              <a:t>the</a:t>
            </a:r>
            <a:r>
              <a:rPr sz="1200" spc="-20" dirty="0">
                <a:latin typeface="Arial"/>
                <a:cs typeface="Arial"/>
              </a:rPr>
              <a:t> </a:t>
            </a:r>
            <a:r>
              <a:rPr sz="1200" b="1" spc="15" dirty="0">
                <a:latin typeface="Arial"/>
                <a:cs typeface="Arial"/>
              </a:rPr>
              <a:t>M</a:t>
            </a:r>
            <a:r>
              <a:rPr sz="1200" b="1" spc="0" dirty="0">
                <a:latin typeface="Arial"/>
                <a:cs typeface="Arial"/>
              </a:rPr>
              <a:t>y</a:t>
            </a:r>
            <a:r>
              <a:rPr sz="1200" b="1" spc="-35" dirty="0">
                <a:latin typeface="Arial"/>
                <a:cs typeface="Arial"/>
              </a:rPr>
              <a:t> </a:t>
            </a:r>
            <a:r>
              <a:rPr sz="1200" b="1" spc="0" dirty="0">
                <a:latin typeface="Arial"/>
                <a:cs typeface="Arial"/>
              </a:rPr>
              <a:t>Plan</a:t>
            </a:r>
            <a:r>
              <a:rPr sz="1200" b="1" spc="-25" dirty="0">
                <a:latin typeface="Arial"/>
                <a:cs typeface="Arial"/>
              </a:rPr>
              <a:t> V</a:t>
            </a:r>
            <a:r>
              <a:rPr sz="1200" b="1" spc="0" dirty="0">
                <a:latin typeface="Arial"/>
                <a:cs typeface="Arial"/>
              </a:rPr>
              <a:t>i</a:t>
            </a:r>
            <a:r>
              <a:rPr sz="1200" b="1" spc="-15" dirty="0">
                <a:latin typeface="Arial"/>
                <a:cs typeface="Arial"/>
              </a:rPr>
              <a:t>e</a:t>
            </a:r>
            <a:r>
              <a:rPr sz="1200" b="1" spc="0" dirty="0">
                <a:latin typeface="Arial"/>
                <a:cs typeface="Arial"/>
              </a:rPr>
              <a:t>w</a:t>
            </a:r>
            <a:r>
              <a:rPr sz="1200" b="1" spc="-5" dirty="0">
                <a:latin typeface="Arial"/>
                <a:cs typeface="Arial"/>
              </a:rPr>
              <a:t> </a:t>
            </a:r>
            <a:r>
              <a:rPr sz="1200" b="1" spc="0" dirty="0">
                <a:latin typeface="Arial"/>
                <a:cs typeface="Arial"/>
              </a:rPr>
              <a:t>(</a:t>
            </a:r>
            <a:r>
              <a:rPr sz="1200" spc="0" dirty="0">
                <a:latin typeface="Arial"/>
                <a:cs typeface="Arial"/>
              </a:rPr>
              <a:t>see</a:t>
            </a:r>
            <a:r>
              <a:rPr sz="1200" spc="-30" dirty="0">
                <a:latin typeface="Arial"/>
                <a:cs typeface="Arial"/>
              </a:rPr>
              <a:t> </a:t>
            </a:r>
            <a:r>
              <a:rPr sz="1200" spc="0" dirty="0">
                <a:latin typeface="Arial"/>
                <a:cs typeface="Arial"/>
              </a:rPr>
              <a:t>page</a:t>
            </a:r>
            <a:r>
              <a:rPr sz="1200" spc="-20" dirty="0">
                <a:latin typeface="Arial"/>
                <a:cs typeface="Arial"/>
              </a:rPr>
              <a:t> </a:t>
            </a:r>
            <a:r>
              <a:rPr sz="1200" spc="0" dirty="0">
                <a:latin typeface="Arial"/>
                <a:cs typeface="Arial"/>
              </a:rPr>
              <a:t>16),</a:t>
            </a:r>
            <a:r>
              <a:rPr sz="1200" spc="-25" dirty="0">
                <a:latin typeface="Arial"/>
                <a:cs typeface="Arial"/>
              </a:rPr>
              <a:t> </a:t>
            </a:r>
            <a:r>
              <a:rPr sz="1200" spc="0" dirty="0">
                <a:latin typeface="Arial"/>
                <a:cs typeface="Arial"/>
              </a:rPr>
              <a:t>select</a:t>
            </a:r>
            <a:r>
              <a:rPr sz="1200" spc="-35" dirty="0">
                <a:latin typeface="Arial"/>
                <a:cs typeface="Arial"/>
              </a:rPr>
              <a:t> </a:t>
            </a:r>
            <a:r>
              <a:rPr sz="1200" b="1" spc="-45" dirty="0">
                <a:latin typeface="Arial"/>
                <a:cs typeface="Arial"/>
              </a:rPr>
              <a:t>A</a:t>
            </a:r>
            <a:r>
              <a:rPr sz="1200" b="1" spc="0" dirty="0">
                <a:latin typeface="Arial"/>
                <a:cs typeface="Arial"/>
              </a:rPr>
              <a:t>cc</a:t>
            </a:r>
            <a:r>
              <a:rPr sz="1200" b="1" spc="-10" dirty="0">
                <a:latin typeface="Arial"/>
                <a:cs typeface="Arial"/>
              </a:rPr>
              <a:t>oun</a:t>
            </a:r>
            <a:r>
              <a:rPr sz="1200" b="1" spc="0" dirty="0">
                <a:latin typeface="Arial"/>
                <a:cs typeface="Arial"/>
              </a:rPr>
              <a:t>ti</a:t>
            </a:r>
            <a:r>
              <a:rPr sz="1200" b="1" spc="-10" dirty="0">
                <a:latin typeface="Arial"/>
                <a:cs typeface="Arial"/>
              </a:rPr>
              <a:t>n</a:t>
            </a:r>
            <a:r>
              <a:rPr sz="1200" b="1" spc="0" dirty="0">
                <a:latin typeface="Arial"/>
                <a:cs typeface="Arial"/>
              </a:rPr>
              <a:t>g</a:t>
            </a:r>
            <a:r>
              <a:rPr sz="1200" b="1" spc="-5" dirty="0">
                <a:latin typeface="Arial"/>
                <a:cs typeface="Arial"/>
              </a:rPr>
              <a:t> </a:t>
            </a:r>
            <a:r>
              <a:rPr sz="1200" b="1" spc="-10" dirty="0">
                <a:latin typeface="Arial"/>
                <a:cs typeface="Arial"/>
              </a:rPr>
              <a:t>Un</a:t>
            </a:r>
            <a:r>
              <a:rPr sz="1200" b="1" spc="0" dirty="0">
                <a:latin typeface="Arial"/>
                <a:cs typeface="Arial"/>
              </a:rPr>
              <a:t>its</a:t>
            </a:r>
            <a:r>
              <a:rPr sz="1200" b="1" spc="-15" dirty="0">
                <a:latin typeface="Arial"/>
                <a:cs typeface="Arial"/>
              </a:rPr>
              <a:t> </a:t>
            </a:r>
            <a:r>
              <a:rPr sz="1200" spc="0" dirty="0">
                <a:latin typeface="Arial"/>
                <a:cs typeface="Arial"/>
              </a:rPr>
              <a:t>(A</a:t>
            </a:r>
            <a:r>
              <a:rPr sz="1200" spc="-10" dirty="0">
                <a:latin typeface="Arial"/>
                <a:cs typeface="Arial"/>
              </a:rPr>
              <a:t>U</a:t>
            </a:r>
            <a:r>
              <a:rPr sz="1200" spc="-25" dirty="0">
                <a:latin typeface="Arial"/>
                <a:cs typeface="Arial"/>
              </a:rPr>
              <a:t>’</a:t>
            </a:r>
            <a:r>
              <a:rPr sz="1200" spc="0" dirty="0">
                <a:latin typeface="Arial"/>
                <a:cs typeface="Arial"/>
              </a:rPr>
              <a:t>s)</a:t>
            </a:r>
            <a:r>
              <a:rPr sz="1200" spc="-20" dirty="0">
                <a:latin typeface="Arial"/>
                <a:cs typeface="Arial"/>
              </a:rPr>
              <a:t> </a:t>
            </a:r>
            <a:r>
              <a:rPr sz="1200" spc="0" dirty="0">
                <a:latin typeface="Arial"/>
                <a:cs typeface="Arial"/>
              </a:rPr>
              <a:t>from</a:t>
            </a:r>
            <a:r>
              <a:rPr sz="1200" spc="-20" dirty="0">
                <a:latin typeface="Arial"/>
                <a:cs typeface="Arial"/>
              </a:rPr>
              <a:t> </a:t>
            </a:r>
            <a:r>
              <a:rPr sz="1200" spc="0" dirty="0">
                <a:latin typeface="Arial"/>
                <a:cs typeface="Arial"/>
              </a:rPr>
              <a:t>the</a:t>
            </a:r>
            <a:r>
              <a:rPr sz="1200" spc="-20" dirty="0">
                <a:latin typeface="Arial"/>
                <a:cs typeface="Arial"/>
              </a:rPr>
              <a:t> </a:t>
            </a:r>
            <a:r>
              <a:rPr sz="1200" spc="0" dirty="0">
                <a:latin typeface="Arial"/>
                <a:cs typeface="Arial"/>
              </a:rPr>
              <a:t>drop-do</a:t>
            </a:r>
            <a:r>
              <a:rPr sz="1200" spc="-20" dirty="0">
                <a:latin typeface="Arial"/>
                <a:cs typeface="Arial"/>
              </a:rPr>
              <a:t>w</a:t>
            </a:r>
            <a:r>
              <a:rPr sz="1200" spc="0" dirty="0">
                <a:latin typeface="Arial"/>
                <a:cs typeface="Arial"/>
              </a:rPr>
              <a:t>n</a:t>
            </a:r>
            <a:r>
              <a:rPr sz="1200" spc="-30" dirty="0">
                <a:latin typeface="Arial"/>
                <a:cs typeface="Arial"/>
              </a:rPr>
              <a:t> </a:t>
            </a:r>
            <a:r>
              <a:rPr sz="1200" spc="0" dirty="0">
                <a:latin typeface="Arial"/>
                <a:cs typeface="Arial"/>
              </a:rPr>
              <a:t>bo</a:t>
            </a:r>
            <a:r>
              <a:rPr sz="1200" spc="-20" dirty="0">
                <a:latin typeface="Arial"/>
                <a:cs typeface="Arial"/>
              </a:rPr>
              <a:t>x</a:t>
            </a:r>
            <a:r>
              <a:rPr sz="1200" spc="0" dirty="0">
                <a:latin typeface="Arial"/>
                <a:cs typeface="Arial"/>
              </a:rPr>
              <a:t>. </a:t>
            </a:r>
            <a:r>
              <a:rPr sz="1200" spc="-145" dirty="0">
                <a:latin typeface="Arial"/>
                <a:cs typeface="Arial"/>
              </a:rPr>
              <a:t>Y</a:t>
            </a:r>
            <a:r>
              <a:rPr sz="1200" spc="0" dirty="0">
                <a:latin typeface="Arial"/>
                <a:cs typeface="Arial"/>
              </a:rPr>
              <a:t>ou </a:t>
            </a:r>
            <a:r>
              <a:rPr sz="1200" spc="-20" dirty="0">
                <a:latin typeface="Arial"/>
                <a:cs typeface="Arial"/>
              </a:rPr>
              <a:t>w</a:t>
            </a:r>
            <a:r>
              <a:rPr sz="1200" spc="0" dirty="0">
                <a:latin typeface="Arial"/>
                <a:cs typeface="Arial"/>
              </a:rPr>
              <a:t>ill</a:t>
            </a:r>
            <a:r>
              <a:rPr sz="1200" spc="15" dirty="0">
                <a:latin typeface="Arial"/>
                <a:cs typeface="Arial"/>
              </a:rPr>
              <a:t> </a:t>
            </a:r>
            <a:r>
              <a:rPr sz="1200" spc="0" dirty="0">
                <a:latin typeface="Arial"/>
                <a:cs typeface="Arial"/>
              </a:rPr>
              <a:t>see</a:t>
            </a:r>
            <a:r>
              <a:rPr sz="1200" spc="-30" dirty="0">
                <a:latin typeface="Arial"/>
                <a:cs typeface="Arial"/>
              </a:rPr>
              <a:t> </a:t>
            </a:r>
            <a:r>
              <a:rPr sz="1200" spc="0" dirty="0">
                <a:latin typeface="Arial"/>
                <a:cs typeface="Arial"/>
              </a:rPr>
              <a:t>the</a:t>
            </a:r>
            <a:r>
              <a:rPr sz="1200" spc="-95" dirty="0">
                <a:latin typeface="Arial"/>
                <a:cs typeface="Arial"/>
              </a:rPr>
              <a:t> </a:t>
            </a:r>
            <a:r>
              <a:rPr sz="1200" spc="0" dirty="0">
                <a:latin typeface="Arial"/>
                <a:cs typeface="Arial"/>
              </a:rPr>
              <a:t>A</a:t>
            </a:r>
            <a:r>
              <a:rPr sz="1200" spc="-10" dirty="0">
                <a:latin typeface="Arial"/>
                <a:cs typeface="Arial"/>
              </a:rPr>
              <a:t>U</a:t>
            </a:r>
            <a:r>
              <a:rPr sz="1200" spc="0" dirty="0">
                <a:latin typeface="Arial"/>
                <a:cs typeface="Arial"/>
              </a:rPr>
              <a:t>s</a:t>
            </a:r>
            <a:r>
              <a:rPr sz="1200" spc="-5" dirty="0">
                <a:latin typeface="Arial"/>
                <a:cs typeface="Arial"/>
              </a:rPr>
              <a:t> </a:t>
            </a:r>
            <a:r>
              <a:rPr sz="1200" spc="0" dirty="0">
                <a:latin typeface="Arial"/>
                <a:cs typeface="Arial"/>
              </a:rPr>
              <a:t>that</a:t>
            </a:r>
            <a:r>
              <a:rPr sz="1200" spc="-30" dirty="0">
                <a:latin typeface="Arial"/>
                <a:cs typeface="Arial"/>
              </a:rPr>
              <a:t> </a:t>
            </a:r>
            <a:r>
              <a:rPr sz="1200" spc="-20" dirty="0">
                <a:latin typeface="Arial"/>
                <a:cs typeface="Arial"/>
              </a:rPr>
              <a:t>y</a:t>
            </a:r>
            <a:r>
              <a:rPr sz="1200" spc="0" dirty="0">
                <a:latin typeface="Arial"/>
                <a:cs typeface="Arial"/>
              </a:rPr>
              <a:t>ou ha</a:t>
            </a:r>
            <a:r>
              <a:rPr sz="1200" spc="-20" dirty="0">
                <a:latin typeface="Arial"/>
                <a:cs typeface="Arial"/>
              </a:rPr>
              <a:t>v</a:t>
            </a:r>
            <a:r>
              <a:rPr sz="1200" spc="0" dirty="0">
                <a:latin typeface="Arial"/>
                <a:cs typeface="Arial"/>
              </a:rPr>
              <a:t>e</a:t>
            </a:r>
            <a:r>
              <a:rPr sz="1200" spc="-10" dirty="0">
                <a:latin typeface="Arial"/>
                <a:cs typeface="Arial"/>
              </a:rPr>
              <a:t> </a:t>
            </a:r>
            <a:r>
              <a:rPr sz="1200" spc="0" dirty="0">
                <a:latin typeface="Arial"/>
                <a:cs typeface="Arial"/>
              </a:rPr>
              <a:t>been</a:t>
            </a:r>
            <a:r>
              <a:rPr sz="1200" spc="-20" dirty="0">
                <a:latin typeface="Arial"/>
                <a:cs typeface="Arial"/>
              </a:rPr>
              <a:t> </a:t>
            </a:r>
            <a:r>
              <a:rPr sz="1200" spc="0" dirty="0">
                <a:latin typeface="Arial"/>
                <a:cs typeface="Arial"/>
              </a:rPr>
              <a:t>assigned</a:t>
            </a:r>
            <a:r>
              <a:rPr sz="1200" spc="-45" dirty="0">
                <a:latin typeface="Arial"/>
                <a:cs typeface="Arial"/>
              </a:rPr>
              <a:t> </a:t>
            </a:r>
            <a:r>
              <a:rPr sz="1200" spc="0" dirty="0">
                <a:latin typeface="Arial"/>
                <a:cs typeface="Arial"/>
              </a:rPr>
              <a:t>to.</a:t>
            </a:r>
            <a:endParaRPr sz="1200" dirty="0">
              <a:latin typeface="Arial"/>
              <a:cs typeface="Arial"/>
            </a:endParaRPr>
          </a:p>
          <a:p>
            <a:pPr marL="469900" marR="12700">
              <a:lnSpc>
                <a:spcPct val="80000"/>
              </a:lnSpc>
            </a:pPr>
            <a:r>
              <a:rPr sz="1200" b="1" dirty="0">
                <a:latin typeface="Arial"/>
                <a:cs typeface="Arial"/>
              </a:rPr>
              <a:t>N</a:t>
            </a:r>
            <a:r>
              <a:rPr sz="1200" b="1" spc="-10" dirty="0">
                <a:latin typeface="Arial"/>
                <a:cs typeface="Arial"/>
              </a:rPr>
              <a:t>o</a:t>
            </a:r>
            <a:r>
              <a:rPr sz="1200" b="1" spc="0" dirty="0">
                <a:latin typeface="Arial"/>
                <a:cs typeface="Arial"/>
              </a:rPr>
              <a:t>te:</a:t>
            </a:r>
            <a:r>
              <a:rPr sz="1200" b="1" spc="-45" dirty="0">
                <a:latin typeface="Arial"/>
                <a:cs typeface="Arial"/>
              </a:rPr>
              <a:t> </a:t>
            </a:r>
            <a:r>
              <a:rPr sz="1200" spc="-145" dirty="0">
                <a:latin typeface="Arial"/>
                <a:cs typeface="Arial"/>
              </a:rPr>
              <a:t>Y</a:t>
            </a:r>
            <a:r>
              <a:rPr sz="1200" spc="0" dirty="0">
                <a:latin typeface="Arial"/>
                <a:cs typeface="Arial"/>
              </a:rPr>
              <a:t>ou </a:t>
            </a:r>
            <a:r>
              <a:rPr sz="1200" spc="-10" dirty="0">
                <a:latin typeface="Arial"/>
                <a:cs typeface="Arial"/>
              </a:rPr>
              <a:t>m</a:t>
            </a:r>
            <a:r>
              <a:rPr sz="1200" spc="0" dirty="0">
                <a:latin typeface="Arial"/>
                <a:cs typeface="Arial"/>
              </a:rPr>
              <a:t>ay</a:t>
            </a:r>
            <a:r>
              <a:rPr sz="1200" spc="-15" dirty="0">
                <a:latin typeface="Arial"/>
                <a:cs typeface="Arial"/>
              </a:rPr>
              <a:t> </a:t>
            </a:r>
            <a:r>
              <a:rPr sz="1200" spc="0" dirty="0">
                <a:latin typeface="Arial"/>
                <a:cs typeface="Arial"/>
              </a:rPr>
              <a:t>see</a:t>
            </a:r>
            <a:r>
              <a:rPr sz="1200" spc="-105" dirty="0">
                <a:latin typeface="Arial"/>
                <a:cs typeface="Arial"/>
              </a:rPr>
              <a:t> </a:t>
            </a:r>
            <a:r>
              <a:rPr sz="1200" spc="0" dirty="0">
                <a:latin typeface="Arial"/>
                <a:cs typeface="Arial"/>
              </a:rPr>
              <a:t>A</a:t>
            </a:r>
            <a:r>
              <a:rPr sz="1200" spc="-10" dirty="0">
                <a:latin typeface="Arial"/>
                <a:cs typeface="Arial"/>
              </a:rPr>
              <a:t>U</a:t>
            </a:r>
            <a:r>
              <a:rPr sz="1200" spc="-25" dirty="0">
                <a:latin typeface="Arial"/>
                <a:cs typeface="Arial"/>
              </a:rPr>
              <a:t>’</a:t>
            </a:r>
            <a:r>
              <a:rPr sz="1200" spc="0" dirty="0">
                <a:latin typeface="Arial"/>
                <a:cs typeface="Arial"/>
              </a:rPr>
              <a:t>s</a:t>
            </a:r>
            <a:r>
              <a:rPr sz="1200" spc="-5" dirty="0">
                <a:latin typeface="Arial"/>
                <a:cs typeface="Arial"/>
              </a:rPr>
              <a:t> </a:t>
            </a:r>
            <a:r>
              <a:rPr sz="1200" spc="0" dirty="0">
                <a:latin typeface="Arial"/>
                <a:cs typeface="Arial"/>
              </a:rPr>
              <a:t>on</a:t>
            </a:r>
            <a:r>
              <a:rPr sz="1200" spc="-10" dirty="0">
                <a:latin typeface="Arial"/>
                <a:cs typeface="Arial"/>
              </a:rPr>
              <a:t> </a:t>
            </a:r>
            <a:r>
              <a:rPr sz="1200" spc="0" dirty="0">
                <a:latin typeface="Arial"/>
                <a:cs typeface="Arial"/>
              </a:rPr>
              <a:t>the</a:t>
            </a:r>
            <a:r>
              <a:rPr sz="1200" spc="-20" dirty="0">
                <a:latin typeface="Arial"/>
                <a:cs typeface="Arial"/>
              </a:rPr>
              <a:t> </a:t>
            </a:r>
            <a:r>
              <a:rPr sz="1200" spc="0" dirty="0">
                <a:latin typeface="Arial"/>
                <a:cs typeface="Arial"/>
              </a:rPr>
              <a:t>screen</a:t>
            </a:r>
            <a:r>
              <a:rPr sz="1200" spc="-45" dirty="0">
                <a:latin typeface="Arial"/>
                <a:cs typeface="Arial"/>
              </a:rPr>
              <a:t> </a:t>
            </a:r>
            <a:r>
              <a:rPr sz="1200" spc="0" dirty="0">
                <a:latin typeface="Arial"/>
                <a:cs typeface="Arial"/>
              </a:rPr>
              <a:t>that</a:t>
            </a:r>
            <a:r>
              <a:rPr sz="1200" spc="-30" dirty="0">
                <a:latin typeface="Arial"/>
                <a:cs typeface="Arial"/>
              </a:rPr>
              <a:t> </a:t>
            </a:r>
            <a:r>
              <a:rPr sz="1200" spc="0" dirty="0">
                <a:latin typeface="Arial"/>
                <a:cs typeface="Arial"/>
              </a:rPr>
              <a:t>are</a:t>
            </a:r>
            <a:r>
              <a:rPr sz="1200" spc="-20" dirty="0">
                <a:latin typeface="Arial"/>
                <a:cs typeface="Arial"/>
              </a:rPr>
              <a:t> </a:t>
            </a:r>
            <a:r>
              <a:rPr sz="1200" spc="0" dirty="0">
                <a:latin typeface="Arial"/>
                <a:cs typeface="Arial"/>
              </a:rPr>
              <a:t>gra</a:t>
            </a:r>
            <a:r>
              <a:rPr sz="1200" spc="-20" dirty="0">
                <a:latin typeface="Arial"/>
                <a:cs typeface="Arial"/>
              </a:rPr>
              <a:t>y</a:t>
            </a:r>
            <a:r>
              <a:rPr sz="1200" spc="0" dirty="0">
                <a:latin typeface="Arial"/>
                <a:cs typeface="Arial"/>
              </a:rPr>
              <a:t>ed</a:t>
            </a:r>
            <a:r>
              <a:rPr sz="1200" spc="-20" dirty="0">
                <a:latin typeface="Arial"/>
                <a:cs typeface="Arial"/>
              </a:rPr>
              <a:t> </a:t>
            </a:r>
            <a:r>
              <a:rPr sz="1200" spc="0" dirty="0">
                <a:latin typeface="Arial"/>
                <a:cs typeface="Arial"/>
              </a:rPr>
              <a:t>out</a:t>
            </a:r>
            <a:r>
              <a:rPr sz="1200" spc="-15" dirty="0">
                <a:latin typeface="Arial"/>
                <a:cs typeface="Arial"/>
              </a:rPr>
              <a:t> </a:t>
            </a:r>
            <a:r>
              <a:rPr sz="1200" spc="0" dirty="0">
                <a:latin typeface="Arial"/>
                <a:cs typeface="Arial"/>
              </a:rPr>
              <a:t>if</a:t>
            </a:r>
            <a:r>
              <a:rPr sz="1200" spc="-5" dirty="0">
                <a:latin typeface="Arial"/>
                <a:cs typeface="Arial"/>
              </a:rPr>
              <a:t> </a:t>
            </a:r>
            <a:r>
              <a:rPr sz="1200" spc="-20" dirty="0">
                <a:latin typeface="Arial"/>
                <a:cs typeface="Arial"/>
              </a:rPr>
              <a:t>y</a:t>
            </a:r>
            <a:r>
              <a:rPr sz="1200" spc="0" dirty="0">
                <a:latin typeface="Arial"/>
                <a:cs typeface="Arial"/>
              </a:rPr>
              <a:t>ou ha</a:t>
            </a:r>
            <a:r>
              <a:rPr sz="1200" spc="-20" dirty="0">
                <a:latin typeface="Arial"/>
                <a:cs typeface="Arial"/>
              </a:rPr>
              <a:t>v</a:t>
            </a:r>
            <a:r>
              <a:rPr sz="1200" spc="0" dirty="0">
                <a:latin typeface="Arial"/>
                <a:cs typeface="Arial"/>
              </a:rPr>
              <a:t>e</a:t>
            </a:r>
            <a:r>
              <a:rPr sz="1200" spc="-10" dirty="0">
                <a:latin typeface="Arial"/>
                <a:cs typeface="Arial"/>
              </a:rPr>
              <a:t> </a:t>
            </a:r>
            <a:r>
              <a:rPr sz="1200" spc="0" dirty="0">
                <a:latin typeface="Arial"/>
                <a:cs typeface="Arial"/>
              </a:rPr>
              <a:t>not</a:t>
            </a:r>
            <a:r>
              <a:rPr sz="1200" spc="-15" dirty="0">
                <a:latin typeface="Arial"/>
                <a:cs typeface="Arial"/>
              </a:rPr>
              <a:t> </a:t>
            </a:r>
            <a:r>
              <a:rPr sz="1200" spc="0" dirty="0">
                <a:latin typeface="Arial"/>
                <a:cs typeface="Arial"/>
              </a:rPr>
              <a:t>been</a:t>
            </a:r>
            <a:r>
              <a:rPr sz="1200" spc="-35" dirty="0">
                <a:latin typeface="Arial"/>
                <a:cs typeface="Arial"/>
              </a:rPr>
              <a:t> </a:t>
            </a:r>
            <a:r>
              <a:rPr sz="1200" spc="0" dirty="0">
                <a:latin typeface="Arial"/>
                <a:cs typeface="Arial"/>
              </a:rPr>
              <a:t>assigned</a:t>
            </a:r>
            <a:r>
              <a:rPr sz="1200" spc="-45" dirty="0">
                <a:latin typeface="Arial"/>
                <a:cs typeface="Arial"/>
              </a:rPr>
              <a:t> </a:t>
            </a:r>
            <a:r>
              <a:rPr sz="1200" spc="0" dirty="0">
                <a:latin typeface="Arial"/>
                <a:cs typeface="Arial"/>
              </a:rPr>
              <a:t>to</a:t>
            </a:r>
            <a:r>
              <a:rPr sz="1200" spc="-20" dirty="0">
                <a:latin typeface="Arial"/>
                <a:cs typeface="Arial"/>
              </a:rPr>
              <a:t> </a:t>
            </a:r>
            <a:r>
              <a:rPr sz="1200" spc="0" dirty="0">
                <a:latin typeface="Arial"/>
                <a:cs typeface="Arial"/>
              </a:rPr>
              <a:t>these AU</a:t>
            </a:r>
            <a:r>
              <a:rPr sz="1200" spc="-30" dirty="0">
                <a:latin typeface="Arial"/>
                <a:cs typeface="Arial"/>
              </a:rPr>
              <a:t>’</a:t>
            </a:r>
            <a:r>
              <a:rPr sz="1200" spc="0" dirty="0">
                <a:latin typeface="Arial"/>
                <a:cs typeface="Arial"/>
              </a:rPr>
              <a:t>s. </a:t>
            </a:r>
            <a:r>
              <a:rPr sz="1200" spc="-30" dirty="0">
                <a:latin typeface="Arial"/>
                <a:cs typeface="Arial"/>
              </a:rPr>
              <a:t> </a:t>
            </a:r>
            <a:r>
              <a:rPr sz="1200" spc="-10" dirty="0">
                <a:latin typeface="Arial"/>
                <a:cs typeface="Arial"/>
              </a:rPr>
              <a:t>T</a:t>
            </a:r>
            <a:r>
              <a:rPr sz="1200" spc="0" dirty="0">
                <a:latin typeface="Arial"/>
                <a:cs typeface="Arial"/>
              </a:rPr>
              <a:t>hey</a:t>
            </a:r>
            <a:r>
              <a:rPr sz="1200" spc="-25" dirty="0">
                <a:latin typeface="Arial"/>
                <a:cs typeface="Arial"/>
              </a:rPr>
              <a:t> </a:t>
            </a:r>
            <a:r>
              <a:rPr sz="1200" spc="0" dirty="0">
                <a:latin typeface="Arial"/>
                <a:cs typeface="Arial"/>
              </a:rPr>
              <a:t>appear</a:t>
            </a:r>
            <a:r>
              <a:rPr sz="1200" spc="-35" dirty="0">
                <a:latin typeface="Arial"/>
                <a:cs typeface="Arial"/>
              </a:rPr>
              <a:t> </a:t>
            </a:r>
            <a:r>
              <a:rPr sz="1200" spc="0" dirty="0">
                <a:latin typeface="Arial"/>
                <a:cs typeface="Arial"/>
              </a:rPr>
              <a:t>so</a:t>
            </a:r>
            <a:r>
              <a:rPr sz="1200" spc="-20" dirty="0">
                <a:latin typeface="Arial"/>
                <a:cs typeface="Arial"/>
              </a:rPr>
              <a:t> y</a:t>
            </a:r>
            <a:r>
              <a:rPr sz="1200" spc="0" dirty="0">
                <a:latin typeface="Arial"/>
                <a:cs typeface="Arial"/>
              </a:rPr>
              <a:t>ou can</a:t>
            </a:r>
            <a:r>
              <a:rPr sz="1200" spc="-20" dirty="0">
                <a:latin typeface="Arial"/>
                <a:cs typeface="Arial"/>
              </a:rPr>
              <a:t> </a:t>
            </a:r>
            <a:r>
              <a:rPr sz="1200" spc="0" dirty="0">
                <a:latin typeface="Arial"/>
                <a:cs typeface="Arial"/>
              </a:rPr>
              <a:t>see</a:t>
            </a:r>
            <a:r>
              <a:rPr sz="1200" spc="-30" dirty="0">
                <a:latin typeface="Arial"/>
                <a:cs typeface="Arial"/>
              </a:rPr>
              <a:t> </a:t>
            </a:r>
            <a:r>
              <a:rPr sz="1200" spc="-20" dirty="0">
                <a:latin typeface="Arial"/>
                <a:cs typeface="Arial"/>
              </a:rPr>
              <a:t>w</a:t>
            </a:r>
            <a:r>
              <a:rPr sz="1200" spc="0" dirty="0">
                <a:latin typeface="Arial"/>
                <a:cs typeface="Arial"/>
              </a:rPr>
              <a:t>here</a:t>
            </a:r>
            <a:r>
              <a:rPr sz="1200" spc="-10" dirty="0">
                <a:latin typeface="Arial"/>
                <a:cs typeface="Arial"/>
              </a:rPr>
              <a:t> </a:t>
            </a:r>
            <a:r>
              <a:rPr sz="1200" spc="-20" dirty="0">
                <a:latin typeface="Arial"/>
                <a:cs typeface="Arial"/>
              </a:rPr>
              <a:t>y</a:t>
            </a:r>
            <a:r>
              <a:rPr sz="1200" spc="0" dirty="0">
                <a:latin typeface="Arial"/>
                <a:cs typeface="Arial"/>
              </a:rPr>
              <a:t>our</a:t>
            </a:r>
            <a:r>
              <a:rPr sz="1200" spc="-70" dirty="0">
                <a:latin typeface="Arial"/>
                <a:cs typeface="Arial"/>
              </a:rPr>
              <a:t> </a:t>
            </a:r>
            <a:r>
              <a:rPr sz="1200" spc="0" dirty="0">
                <a:latin typeface="Arial"/>
                <a:cs typeface="Arial"/>
              </a:rPr>
              <a:t>A</a:t>
            </a:r>
            <a:r>
              <a:rPr sz="1200" spc="-10" dirty="0">
                <a:latin typeface="Arial"/>
                <a:cs typeface="Arial"/>
              </a:rPr>
              <a:t>U</a:t>
            </a:r>
            <a:r>
              <a:rPr sz="1200" spc="-25" dirty="0">
                <a:latin typeface="Arial"/>
                <a:cs typeface="Arial"/>
              </a:rPr>
              <a:t>’</a:t>
            </a:r>
            <a:r>
              <a:rPr sz="1200" spc="0" dirty="0">
                <a:latin typeface="Arial"/>
                <a:cs typeface="Arial"/>
              </a:rPr>
              <a:t>s roll</a:t>
            </a:r>
            <a:r>
              <a:rPr sz="1200" spc="-5" dirty="0">
                <a:latin typeface="Arial"/>
                <a:cs typeface="Arial"/>
              </a:rPr>
              <a:t> </a:t>
            </a:r>
            <a:r>
              <a:rPr sz="1200" spc="0" dirty="0">
                <a:latin typeface="Arial"/>
                <a:cs typeface="Arial"/>
              </a:rPr>
              <a:t>up</a:t>
            </a:r>
            <a:r>
              <a:rPr sz="1200" spc="-20" dirty="0">
                <a:latin typeface="Arial"/>
                <a:cs typeface="Arial"/>
              </a:rPr>
              <a:t> </a:t>
            </a:r>
            <a:r>
              <a:rPr sz="1200" spc="0" dirty="0">
                <a:latin typeface="Arial"/>
                <a:cs typeface="Arial"/>
              </a:rPr>
              <a:t>in</a:t>
            </a:r>
            <a:r>
              <a:rPr sz="1200" spc="-10" dirty="0">
                <a:latin typeface="Arial"/>
                <a:cs typeface="Arial"/>
              </a:rPr>
              <a:t> </a:t>
            </a:r>
            <a:r>
              <a:rPr sz="1200" spc="0" dirty="0">
                <a:latin typeface="Arial"/>
                <a:cs typeface="Arial"/>
              </a:rPr>
              <a:t>the</a:t>
            </a:r>
            <a:r>
              <a:rPr sz="1200" spc="-20" dirty="0">
                <a:latin typeface="Arial"/>
                <a:cs typeface="Arial"/>
              </a:rPr>
              <a:t> </a:t>
            </a:r>
            <a:r>
              <a:rPr sz="1200" spc="0" dirty="0">
                <a:latin typeface="Arial"/>
                <a:cs typeface="Arial"/>
              </a:rPr>
              <a:t>organiza</a:t>
            </a:r>
            <a:r>
              <a:rPr sz="1200" spc="-10" dirty="0">
                <a:latin typeface="Arial"/>
                <a:cs typeface="Arial"/>
              </a:rPr>
              <a:t>t</a:t>
            </a:r>
            <a:r>
              <a:rPr sz="1200" spc="0" dirty="0">
                <a:latin typeface="Arial"/>
                <a:cs typeface="Arial"/>
              </a:rPr>
              <a:t>ion</a:t>
            </a:r>
            <a:r>
              <a:rPr sz="1200" spc="-45" dirty="0">
                <a:latin typeface="Arial"/>
                <a:cs typeface="Arial"/>
              </a:rPr>
              <a:t> </a:t>
            </a:r>
            <a:r>
              <a:rPr sz="1200" spc="0" dirty="0">
                <a:latin typeface="Arial"/>
                <a:cs typeface="Arial"/>
              </a:rPr>
              <a:t>hierarc</a:t>
            </a:r>
            <a:r>
              <a:rPr sz="1200" spc="-15" dirty="0">
                <a:latin typeface="Arial"/>
                <a:cs typeface="Arial"/>
              </a:rPr>
              <a:t>h</a:t>
            </a:r>
            <a:r>
              <a:rPr sz="1200" spc="-130" dirty="0">
                <a:latin typeface="Arial"/>
                <a:cs typeface="Arial"/>
              </a:rPr>
              <a:t>y</a:t>
            </a:r>
            <a:r>
              <a:rPr sz="1200" spc="0" dirty="0">
                <a:latin typeface="Arial"/>
                <a:cs typeface="Arial"/>
              </a:rPr>
              <a:t>.</a:t>
            </a:r>
            <a:endParaRPr sz="1200" dirty="0">
              <a:latin typeface="Arial"/>
              <a:cs typeface="Arial"/>
            </a:endParaRPr>
          </a:p>
          <a:p>
            <a:pPr>
              <a:lnSpc>
                <a:spcPts val="800"/>
              </a:lnSpc>
              <a:spcBef>
                <a:spcPts val="43"/>
              </a:spcBef>
            </a:pPr>
            <a:endParaRPr sz="800" dirty="0"/>
          </a:p>
          <a:p>
            <a:pPr marL="2046605">
              <a:lnSpc>
                <a:spcPct val="100000"/>
              </a:lnSpc>
            </a:pPr>
            <a:r>
              <a:rPr sz="1600" b="1" spc="-10" dirty="0">
                <a:latin typeface="Arial"/>
                <a:cs typeface="Arial"/>
              </a:rPr>
              <a:t>View</a:t>
            </a:r>
            <a:r>
              <a:rPr sz="1600" b="1" spc="15" dirty="0">
                <a:latin typeface="Arial"/>
                <a:cs typeface="Arial"/>
              </a:rPr>
              <a:t> </a:t>
            </a:r>
            <a:r>
              <a:rPr sz="1600" b="1" spc="-10" dirty="0">
                <a:latin typeface="Arial"/>
                <a:cs typeface="Arial"/>
              </a:rPr>
              <a:t>Preloaded </a:t>
            </a:r>
            <a:r>
              <a:rPr sz="1600" b="1" spc="-15" dirty="0">
                <a:latin typeface="Arial"/>
                <a:cs typeface="Arial"/>
              </a:rPr>
              <a:t>Bu</a:t>
            </a:r>
            <a:r>
              <a:rPr sz="1600" b="1" spc="-20" dirty="0">
                <a:latin typeface="Arial"/>
                <a:cs typeface="Arial"/>
              </a:rPr>
              <a:t>d</a:t>
            </a:r>
            <a:r>
              <a:rPr sz="1600" b="1" spc="-10" dirty="0">
                <a:latin typeface="Arial"/>
                <a:cs typeface="Arial"/>
              </a:rPr>
              <a:t>get</a:t>
            </a:r>
            <a:r>
              <a:rPr sz="1600" b="1" spc="10" dirty="0">
                <a:latin typeface="Arial"/>
                <a:cs typeface="Arial"/>
              </a:rPr>
              <a:t> </a:t>
            </a:r>
            <a:r>
              <a:rPr sz="1600" b="1" spc="-10" dirty="0">
                <a:latin typeface="Arial"/>
                <a:cs typeface="Arial"/>
              </a:rPr>
              <a:t>and Target</a:t>
            </a:r>
            <a:r>
              <a:rPr sz="1600" b="1" spc="15" dirty="0">
                <a:latin typeface="Arial"/>
                <a:cs typeface="Arial"/>
              </a:rPr>
              <a:t> </a:t>
            </a:r>
            <a:r>
              <a:rPr sz="1600" b="1" spc="-65" dirty="0">
                <a:latin typeface="Arial"/>
                <a:cs typeface="Arial"/>
              </a:rPr>
              <a:t>A</a:t>
            </a:r>
            <a:r>
              <a:rPr sz="1600" b="1" spc="-15" dirty="0">
                <a:latin typeface="Arial"/>
                <a:cs typeface="Arial"/>
              </a:rPr>
              <a:t>m</a:t>
            </a:r>
            <a:r>
              <a:rPr sz="1600" b="1" spc="-20" dirty="0">
                <a:latin typeface="Arial"/>
                <a:cs typeface="Arial"/>
              </a:rPr>
              <a:t>o</a:t>
            </a:r>
            <a:r>
              <a:rPr sz="1600" b="1" spc="-10" dirty="0">
                <a:latin typeface="Arial"/>
                <a:cs typeface="Arial"/>
              </a:rPr>
              <a:t>unts</a:t>
            </a:r>
            <a:endParaRPr sz="1600" dirty="0">
              <a:latin typeface="Arial"/>
              <a:cs typeface="Arial"/>
            </a:endParaRPr>
          </a:p>
        </p:txBody>
      </p:sp>
      <p:sp>
        <p:nvSpPr>
          <p:cNvPr id="11" name="object 11"/>
          <p:cNvSpPr/>
          <p:nvPr/>
        </p:nvSpPr>
        <p:spPr>
          <a:xfrm>
            <a:off x="228600" y="2923030"/>
            <a:ext cx="8133588" cy="3858767"/>
          </a:xfrm>
          <a:prstGeom prst="rect">
            <a:avLst/>
          </a:prstGeom>
          <a:blipFill>
            <a:blip r:embed="rId2" cstate="print"/>
            <a:stretch>
              <a:fillRect/>
            </a:stretch>
          </a:blipFill>
        </p:spPr>
        <p:txBody>
          <a:bodyPr wrap="square" lIns="0" tIns="0" rIns="0" bIns="0" rtlCol="0">
            <a:noAutofit/>
          </a:bodyPr>
          <a:lstStyle/>
          <a:p>
            <a:endParaRPr/>
          </a:p>
        </p:txBody>
      </p:sp>
      <p:sp>
        <p:nvSpPr>
          <p:cNvPr id="12" name="object 12"/>
          <p:cNvSpPr/>
          <p:nvPr/>
        </p:nvSpPr>
        <p:spPr>
          <a:xfrm>
            <a:off x="4818126" y="3304794"/>
            <a:ext cx="1676400" cy="475487"/>
          </a:xfrm>
          <a:custGeom>
            <a:avLst/>
            <a:gdLst/>
            <a:ahLst/>
            <a:cxnLst/>
            <a:rect l="l" t="t" r="r" b="b"/>
            <a:pathLst>
              <a:path w="1676400" h="475487">
                <a:moveTo>
                  <a:pt x="0" y="475487"/>
                </a:moveTo>
                <a:lnTo>
                  <a:pt x="1676400" y="475487"/>
                </a:lnTo>
                <a:lnTo>
                  <a:pt x="1676400" y="0"/>
                </a:lnTo>
                <a:lnTo>
                  <a:pt x="0" y="0"/>
                </a:lnTo>
                <a:lnTo>
                  <a:pt x="0" y="475487"/>
                </a:lnTo>
                <a:close/>
              </a:path>
            </a:pathLst>
          </a:custGeom>
          <a:solidFill>
            <a:srgbClr val="FFFFFF"/>
          </a:solidFill>
        </p:spPr>
        <p:txBody>
          <a:bodyPr wrap="square" lIns="0" tIns="0" rIns="0" bIns="0" rtlCol="0">
            <a:noAutofit/>
          </a:bodyPr>
          <a:lstStyle/>
          <a:p>
            <a:endParaRPr/>
          </a:p>
        </p:txBody>
      </p:sp>
      <p:sp>
        <p:nvSpPr>
          <p:cNvPr id="13" name="object 13"/>
          <p:cNvSpPr/>
          <p:nvPr/>
        </p:nvSpPr>
        <p:spPr>
          <a:xfrm>
            <a:off x="4818126" y="3304794"/>
            <a:ext cx="1676400" cy="475487"/>
          </a:xfrm>
          <a:custGeom>
            <a:avLst/>
            <a:gdLst/>
            <a:ahLst/>
            <a:cxnLst/>
            <a:rect l="l" t="t" r="r" b="b"/>
            <a:pathLst>
              <a:path w="1676400" h="475487">
                <a:moveTo>
                  <a:pt x="0" y="475487"/>
                </a:moveTo>
                <a:lnTo>
                  <a:pt x="1676400" y="475487"/>
                </a:lnTo>
                <a:lnTo>
                  <a:pt x="1676400" y="0"/>
                </a:lnTo>
                <a:lnTo>
                  <a:pt x="0" y="0"/>
                </a:lnTo>
                <a:lnTo>
                  <a:pt x="0" y="475487"/>
                </a:lnTo>
                <a:close/>
              </a:path>
            </a:pathLst>
          </a:custGeom>
          <a:ln w="19812">
            <a:solidFill>
              <a:srgbClr val="FF0000"/>
            </a:solidFill>
          </a:ln>
        </p:spPr>
        <p:txBody>
          <a:bodyPr wrap="square" lIns="0" tIns="0" rIns="0" bIns="0" rtlCol="0">
            <a:noAutofit/>
          </a:bodyPr>
          <a:lstStyle/>
          <a:p>
            <a:endParaRPr/>
          </a:p>
        </p:txBody>
      </p:sp>
      <p:sp>
        <p:nvSpPr>
          <p:cNvPr id="14" name="object 14"/>
          <p:cNvSpPr txBox="1"/>
          <p:nvPr/>
        </p:nvSpPr>
        <p:spPr>
          <a:xfrm>
            <a:off x="5064633" y="3354959"/>
            <a:ext cx="1179830" cy="377190"/>
          </a:xfrm>
          <a:prstGeom prst="rect">
            <a:avLst/>
          </a:prstGeom>
        </p:spPr>
        <p:txBody>
          <a:bodyPr vert="horz" wrap="square" lIns="0" tIns="0" rIns="0" bIns="0" rtlCol="0">
            <a:noAutofit/>
          </a:bodyPr>
          <a:lstStyle/>
          <a:p>
            <a:pPr marL="326390" marR="12700" indent="-314325">
              <a:lnSpc>
                <a:spcPct val="100000"/>
              </a:lnSpc>
            </a:pPr>
            <a:r>
              <a:rPr sz="1200" dirty="0">
                <a:latin typeface="Arial"/>
                <a:cs typeface="Arial"/>
              </a:rPr>
              <a:t>Preload</a:t>
            </a:r>
            <a:r>
              <a:rPr sz="1200" spc="-10" dirty="0">
                <a:latin typeface="Arial"/>
                <a:cs typeface="Arial"/>
              </a:rPr>
              <a:t>e</a:t>
            </a:r>
            <a:r>
              <a:rPr sz="1200" spc="0" dirty="0">
                <a:latin typeface="Arial"/>
                <a:cs typeface="Arial"/>
              </a:rPr>
              <a:t>d</a:t>
            </a:r>
            <a:r>
              <a:rPr sz="1200" spc="-65" dirty="0">
                <a:latin typeface="Arial"/>
                <a:cs typeface="Arial"/>
              </a:rPr>
              <a:t> </a:t>
            </a:r>
            <a:r>
              <a:rPr sz="1200" spc="-125" dirty="0">
                <a:latin typeface="Arial"/>
                <a:cs typeface="Arial"/>
              </a:rPr>
              <a:t>T</a:t>
            </a:r>
            <a:r>
              <a:rPr sz="1200" spc="0" dirty="0">
                <a:latin typeface="Arial"/>
                <a:cs typeface="Arial"/>
              </a:rPr>
              <a:t>ar</a:t>
            </a:r>
            <a:r>
              <a:rPr sz="1200" spc="-15" dirty="0">
                <a:latin typeface="Arial"/>
                <a:cs typeface="Arial"/>
              </a:rPr>
              <a:t>g</a:t>
            </a:r>
            <a:r>
              <a:rPr sz="1200" spc="0" dirty="0">
                <a:latin typeface="Arial"/>
                <a:cs typeface="Arial"/>
              </a:rPr>
              <a:t>et Dataset</a:t>
            </a:r>
            <a:endParaRPr sz="1200">
              <a:latin typeface="Arial"/>
              <a:cs typeface="Arial"/>
            </a:endParaRPr>
          </a:p>
        </p:txBody>
      </p:sp>
      <p:sp>
        <p:nvSpPr>
          <p:cNvPr id="15" name="object 15"/>
          <p:cNvSpPr/>
          <p:nvPr/>
        </p:nvSpPr>
        <p:spPr>
          <a:xfrm>
            <a:off x="5410200" y="4235196"/>
            <a:ext cx="1371600" cy="336804"/>
          </a:xfrm>
          <a:prstGeom prst="rect">
            <a:avLst/>
          </a:prstGeom>
          <a:blipFill>
            <a:blip r:embed="rId3" cstate="print"/>
            <a:stretch>
              <a:fillRect/>
            </a:stretch>
          </a:blipFill>
        </p:spPr>
        <p:txBody>
          <a:bodyPr wrap="square" lIns="0" tIns="0" rIns="0" bIns="0" rtlCol="0">
            <a:noAutofit/>
          </a:bodyPr>
          <a:lstStyle/>
          <a:p>
            <a:endParaRPr/>
          </a:p>
        </p:txBody>
      </p:sp>
      <p:sp>
        <p:nvSpPr>
          <p:cNvPr id="16" name="object 16"/>
          <p:cNvSpPr/>
          <p:nvPr/>
        </p:nvSpPr>
        <p:spPr>
          <a:xfrm>
            <a:off x="5605907" y="3801236"/>
            <a:ext cx="826134" cy="693801"/>
          </a:xfrm>
          <a:custGeom>
            <a:avLst/>
            <a:gdLst/>
            <a:ahLst/>
            <a:cxnLst/>
            <a:rect l="l" t="t" r="r" b="b"/>
            <a:pathLst>
              <a:path w="826134" h="693801">
                <a:moveTo>
                  <a:pt x="750223" y="649182"/>
                </a:moveTo>
                <a:lnTo>
                  <a:pt x="731646" y="671449"/>
                </a:lnTo>
                <a:lnTo>
                  <a:pt x="826134" y="693801"/>
                </a:lnTo>
                <a:lnTo>
                  <a:pt x="810723" y="658494"/>
                </a:lnTo>
                <a:lnTo>
                  <a:pt x="761364" y="658494"/>
                </a:lnTo>
                <a:lnTo>
                  <a:pt x="750223" y="649182"/>
                </a:lnTo>
                <a:close/>
              </a:path>
              <a:path w="826134" h="693801">
                <a:moveTo>
                  <a:pt x="768764" y="626958"/>
                </a:moveTo>
                <a:lnTo>
                  <a:pt x="750223" y="649182"/>
                </a:lnTo>
                <a:lnTo>
                  <a:pt x="761364" y="658494"/>
                </a:lnTo>
                <a:lnTo>
                  <a:pt x="779906" y="636269"/>
                </a:lnTo>
                <a:lnTo>
                  <a:pt x="768764" y="626958"/>
                </a:lnTo>
                <a:close/>
              </a:path>
              <a:path w="826134" h="693801">
                <a:moveTo>
                  <a:pt x="787272" y="604774"/>
                </a:moveTo>
                <a:lnTo>
                  <a:pt x="768764" y="626958"/>
                </a:lnTo>
                <a:lnTo>
                  <a:pt x="779906" y="636269"/>
                </a:lnTo>
                <a:lnTo>
                  <a:pt x="761364" y="658494"/>
                </a:lnTo>
                <a:lnTo>
                  <a:pt x="810723" y="658494"/>
                </a:lnTo>
                <a:lnTo>
                  <a:pt x="787272" y="604774"/>
                </a:lnTo>
                <a:close/>
              </a:path>
              <a:path w="826134" h="693801">
                <a:moveTo>
                  <a:pt x="18541" y="0"/>
                </a:moveTo>
                <a:lnTo>
                  <a:pt x="0" y="22098"/>
                </a:lnTo>
                <a:lnTo>
                  <a:pt x="750223" y="649182"/>
                </a:lnTo>
                <a:lnTo>
                  <a:pt x="768764" y="626958"/>
                </a:lnTo>
                <a:lnTo>
                  <a:pt x="18541" y="0"/>
                </a:lnTo>
                <a:close/>
              </a:path>
            </a:pathLst>
          </a:custGeom>
          <a:solidFill>
            <a:srgbClr val="FF0000"/>
          </a:solidFill>
        </p:spPr>
        <p:txBody>
          <a:bodyPr wrap="square" lIns="0" tIns="0" rIns="0" bIns="0" rtlCol="0">
            <a:noAutofit/>
          </a:bodyPr>
          <a:lstStyle/>
          <a:p>
            <a:endParaRPr/>
          </a:p>
        </p:txBody>
      </p:sp>
      <p:sp>
        <p:nvSpPr>
          <p:cNvPr id="17" name="object 17"/>
          <p:cNvSpPr/>
          <p:nvPr/>
        </p:nvSpPr>
        <p:spPr>
          <a:xfrm>
            <a:off x="5715761" y="4522470"/>
            <a:ext cx="1066799" cy="2292096"/>
          </a:xfrm>
          <a:custGeom>
            <a:avLst/>
            <a:gdLst/>
            <a:ahLst/>
            <a:cxnLst/>
            <a:rect l="l" t="t" r="r" b="b"/>
            <a:pathLst>
              <a:path w="1066800" h="2292096">
                <a:moveTo>
                  <a:pt x="0" y="177799"/>
                </a:moveTo>
                <a:lnTo>
                  <a:pt x="5272" y="134664"/>
                </a:lnTo>
                <a:lnTo>
                  <a:pt x="20238" y="95357"/>
                </a:lnTo>
                <a:lnTo>
                  <a:pt x="43624" y="61155"/>
                </a:lnTo>
                <a:lnTo>
                  <a:pt x="74153" y="33332"/>
                </a:lnTo>
                <a:lnTo>
                  <a:pt x="110552" y="13164"/>
                </a:lnTo>
                <a:lnTo>
                  <a:pt x="151544" y="1926"/>
                </a:lnTo>
                <a:lnTo>
                  <a:pt x="888999" y="0"/>
                </a:lnTo>
                <a:lnTo>
                  <a:pt x="903725" y="601"/>
                </a:lnTo>
                <a:lnTo>
                  <a:pt x="945726" y="9246"/>
                </a:lnTo>
                <a:lnTo>
                  <a:pt x="983473" y="27161"/>
                </a:lnTo>
                <a:lnTo>
                  <a:pt x="1015690" y="53069"/>
                </a:lnTo>
                <a:lnTo>
                  <a:pt x="1041103" y="85697"/>
                </a:lnTo>
                <a:lnTo>
                  <a:pt x="1058436" y="123768"/>
                </a:lnTo>
                <a:lnTo>
                  <a:pt x="1066414" y="166009"/>
                </a:lnTo>
                <a:lnTo>
                  <a:pt x="1066799" y="2114295"/>
                </a:lnTo>
                <a:lnTo>
                  <a:pt x="1066198" y="2129024"/>
                </a:lnTo>
                <a:lnTo>
                  <a:pt x="1057553" y="2171031"/>
                </a:lnTo>
                <a:lnTo>
                  <a:pt x="1039638" y="2208779"/>
                </a:lnTo>
                <a:lnTo>
                  <a:pt x="1013730" y="2240994"/>
                </a:lnTo>
                <a:lnTo>
                  <a:pt x="981102" y="2266404"/>
                </a:lnTo>
                <a:lnTo>
                  <a:pt x="943031" y="2283734"/>
                </a:lnTo>
                <a:lnTo>
                  <a:pt x="900790" y="2291711"/>
                </a:lnTo>
                <a:lnTo>
                  <a:pt x="177800" y="2292096"/>
                </a:lnTo>
                <a:lnTo>
                  <a:pt x="163074" y="2291494"/>
                </a:lnTo>
                <a:lnTo>
                  <a:pt x="121073" y="2282851"/>
                </a:lnTo>
                <a:lnTo>
                  <a:pt x="83326" y="2264940"/>
                </a:lnTo>
                <a:lnTo>
                  <a:pt x="51109" y="2239034"/>
                </a:lnTo>
                <a:lnTo>
                  <a:pt x="25696" y="2206408"/>
                </a:lnTo>
                <a:lnTo>
                  <a:pt x="8363" y="2168335"/>
                </a:lnTo>
                <a:lnTo>
                  <a:pt x="385" y="2126089"/>
                </a:lnTo>
                <a:lnTo>
                  <a:pt x="0" y="177799"/>
                </a:lnTo>
                <a:close/>
              </a:path>
            </a:pathLst>
          </a:custGeom>
          <a:ln w="28956">
            <a:solidFill>
              <a:srgbClr val="FF0000"/>
            </a:solidFill>
          </a:ln>
        </p:spPr>
        <p:txBody>
          <a:bodyPr wrap="square" lIns="0" tIns="0" rIns="0" bIns="0" rtlCol="0">
            <a:noAutofit/>
          </a:bodyPr>
          <a:lstStyle/>
          <a:p>
            <a:endParaRPr/>
          </a:p>
        </p:txBody>
      </p:sp>
      <p:sp>
        <p:nvSpPr>
          <p:cNvPr id="18" name="object 18"/>
          <p:cNvSpPr/>
          <p:nvPr/>
        </p:nvSpPr>
        <p:spPr>
          <a:xfrm>
            <a:off x="381761" y="4763261"/>
            <a:ext cx="6400799" cy="219456"/>
          </a:xfrm>
          <a:custGeom>
            <a:avLst/>
            <a:gdLst/>
            <a:ahLst/>
            <a:cxnLst/>
            <a:rect l="l" t="t" r="r" b="b"/>
            <a:pathLst>
              <a:path w="6400800" h="219455">
                <a:moveTo>
                  <a:pt x="0" y="36575"/>
                </a:moveTo>
                <a:lnTo>
                  <a:pt x="21635" y="3180"/>
                </a:lnTo>
                <a:lnTo>
                  <a:pt x="6364223" y="0"/>
                </a:lnTo>
                <a:lnTo>
                  <a:pt x="6378222" y="2776"/>
                </a:lnTo>
                <a:lnTo>
                  <a:pt x="6389726" y="10362"/>
                </a:lnTo>
                <a:lnTo>
                  <a:pt x="6397619" y="21640"/>
                </a:lnTo>
                <a:lnTo>
                  <a:pt x="6400784" y="35494"/>
                </a:lnTo>
                <a:lnTo>
                  <a:pt x="6400799" y="182880"/>
                </a:lnTo>
                <a:lnTo>
                  <a:pt x="6398023" y="196878"/>
                </a:lnTo>
                <a:lnTo>
                  <a:pt x="6390437" y="208382"/>
                </a:lnTo>
                <a:lnTo>
                  <a:pt x="6379159" y="216275"/>
                </a:lnTo>
                <a:lnTo>
                  <a:pt x="6365305" y="219440"/>
                </a:lnTo>
                <a:lnTo>
                  <a:pt x="36575" y="219456"/>
                </a:lnTo>
                <a:lnTo>
                  <a:pt x="22572" y="216679"/>
                </a:lnTo>
                <a:lnTo>
                  <a:pt x="11068" y="209093"/>
                </a:lnTo>
                <a:lnTo>
                  <a:pt x="3178" y="197815"/>
                </a:lnTo>
                <a:lnTo>
                  <a:pt x="15" y="183961"/>
                </a:lnTo>
                <a:lnTo>
                  <a:pt x="0" y="36575"/>
                </a:lnTo>
                <a:close/>
              </a:path>
            </a:pathLst>
          </a:custGeom>
          <a:ln w="28956">
            <a:solidFill>
              <a:srgbClr val="FF0000"/>
            </a:solidFill>
          </a:ln>
        </p:spPr>
        <p:txBody>
          <a:bodyPr wrap="square" lIns="0" tIns="0" rIns="0" bIns="0" rtlCol="0">
            <a:noAutofit/>
          </a:bodyPr>
          <a:lstStyle/>
          <a:p>
            <a:endParaRPr/>
          </a:p>
        </p:txBody>
      </p:sp>
      <p:sp>
        <p:nvSpPr>
          <p:cNvPr id="19" name="object 19"/>
          <p:cNvSpPr/>
          <p:nvPr/>
        </p:nvSpPr>
        <p:spPr>
          <a:xfrm>
            <a:off x="6924293" y="3295650"/>
            <a:ext cx="1676400" cy="477012"/>
          </a:xfrm>
          <a:custGeom>
            <a:avLst/>
            <a:gdLst/>
            <a:ahLst/>
            <a:cxnLst/>
            <a:rect l="l" t="t" r="r" b="b"/>
            <a:pathLst>
              <a:path w="1676400" h="477012">
                <a:moveTo>
                  <a:pt x="0" y="477012"/>
                </a:moveTo>
                <a:lnTo>
                  <a:pt x="1676400" y="477012"/>
                </a:lnTo>
                <a:lnTo>
                  <a:pt x="1676400" y="0"/>
                </a:lnTo>
                <a:lnTo>
                  <a:pt x="0" y="0"/>
                </a:lnTo>
                <a:lnTo>
                  <a:pt x="0" y="477012"/>
                </a:lnTo>
                <a:close/>
              </a:path>
            </a:pathLst>
          </a:custGeom>
          <a:solidFill>
            <a:srgbClr val="FFFFFF"/>
          </a:solidFill>
        </p:spPr>
        <p:txBody>
          <a:bodyPr wrap="square" lIns="0" tIns="0" rIns="0" bIns="0" rtlCol="0">
            <a:noAutofit/>
          </a:bodyPr>
          <a:lstStyle/>
          <a:p>
            <a:endParaRPr/>
          </a:p>
        </p:txBody>
      </p:sp>
      <p:sp>
        <p:nvSpPr>
          <p:cNvPr id="20" name="object 20"/>
          <p:cNvSpPr/>
          <p:nvPr/>
        </p:nvSpPr>
        <p:spPr>
          <a:xfrm>
            <a:off x="6924293" y="3295650"/>
            <a:ext cx="1676400" cy="477012"/>
          </a:xfrm>
          <a:custGeom>
            <a:avLst/>
            <a:gdLst/>
            <a:ahLst/>
            <a:cxnLst/>
            <a:rect l="l" t="t" r="r" b="b"/>
            <a:pathLst>
              <a:path w="1676400" h="477012">
                <a:moveTo>
                  <a:pt x="0" y="477012"/>
                </a:moveTo>
                <a:lnTo>
                  <a:pt x="1676400" y="477012"/>
                </a:lnTo>
                <a:lnTo>
                  <a:pt x="1676400" y="0"/>
                </a:lnTo>
                <a:lnTo>
                  <a:pt x="0" y="0"/>
                </a:lnTo>
                <a:lnTo>
                  <a:pt x="0" y="477012"/>
                </a:lnTo>
                <a:close/>
              </a:path>
            </a:pathLst>
          </a:custGeom>
          <a:ln w="19812">
            <a:solidFill>
              <a:srgbClr val="FF0000"/>
            </a:solidFill>
          </a:ln>
        </p:spPr>
        <p:txBody>
          <a:bodyPr wrap="square" lIns="0" tIns="0" rIns="0" bIns="0" rtlCol="0">
            <a:noAutofit/>
          </a:bodyPr>
          <a:lstStyle/>
          <a:p>
            <a:endParaRPr/>
          </a:p>
        </p:txBody>
      </p:sp>
      <p:sp>
        <p:nvSpPr>
          <p:cNvPr id="21" name="object 21"/>
          <p:cNvSpPr txBox="1"/>
          <p:nvPr/>
        </p:nvSpPr>
        <p:spPr>
          <a:xfrm>
            <a:off x="7140956" y="3346958"/>
            <a:ext cx="1242060" cy="377190"/>
          </a:xfrm>
          <a:prstGeom prst="rect">
            <a:avLst/>
          </a:prstGeom>
        </p:spPr>
        <p:txBody>
          <a:bodyPr vert="horz" wrap="square" lIns="0" tIns="0" rIns="0" bIns="0" rtlCol="0">
            <a:noAutofit/>
          </a:bodyPr>
          <a:lstStyle/>
          <a:p>
            <a:pPr marL="356870" marR="12700" indent="-344805">
              <a:lnSpc>
                <a:spcPct val="100000"/>
              </a:lnSpc>
            </a:pPr>
            <a:r>
              <a:rPr sz="1200" dirty="0">
                <a:latin typeface="Arial"/>
                <a:cs typeface="Arial"/>
              </a:rPr>
              <a:t>Preload</a:t>
            </a:r>
            <a:r>
              <a:rPr sz="1200" spc="-10" dirty="0">
                <a:latin typeface="Arial"/>
                <a:cs typeface="Arial"/>
              </a:rPr>
              <a:t>e</a:t>
            </a:r>
            <a:r>
              <a:rPr sz="1200" spc="0" dirty="0">
                <a:latin typeface="Arial"/>
                <a:cs typeface="Arial"/>
              </a:rPr>
              <a:t>d</a:t>
            </a:r>
            <a:r>
              <a:rPr sz="1200" spc="-45" dirty="0">
                <a:latin typeface="Arial"/>
                <a:cs typeface="Arial"/>
              </a:rPr>
              <a:t> </a:t>
            </a:r>
            <a:r>
              <a:rPr sz="1200" spc="0" dirty="0">
                <a:latin typeface="Arial"/>
                <a:cs typeface="Arial"/>
              </a:rPr>
              <a:t>Bud</a:t>
            </a:r>
            <a:r>
              <a:rPr sz="1200" spc="-10" dirty="0">
                <a:latin typeface="Arial"/>
                <a:cs typeface="Arial"/>
              </a:rPr>
              <a:t>g</a:t>
            </a:r>
            <a:r>
              <a:rPr sz="1200" spc="0" dirty="0">
                <a:latin typeface="Arial"/>
                <a:cs typeface="Arial"/>
              </a:rPr>
              <a:t>et Dataset</a:t>
            </a:r>
            <a:endParaRPr sz="1200">
              <a:latin typeface="Arial"/>
              <a:cs typeface="Arial"/>
            </a:endParaRPr>
          </a:p>
        </p:txBody>
      </p:sp>
      <p:sp>
        <p:nvSpPr>
          <p:cNvPr id="22" name="object 22"/>
          <p:cNvSpPr/>
          <p:nvPr/>
        </p:nvSpPr>
        <p:spPr>
          <a:xfrm>
            <a:off x="7393431" y="3786123"/>
            <a:ext cx="544322" cy="629665"/>
          </a:xfrm>
          <a:custGeom>
            <a:avLst/>
            <a:gdLst/>
            <a:ahLst/>
            <a:cxnLst/>
            <a:rect l="l" t="t" r="r" b="b"/>
            <a:pathLst>
              <a:path w="544322" h="629665">
                <a:moveTo>
                  <a:pt x="476702" y="573205"/>
                </a:moveTo>
                <a:lnTo>
                  <a:pt x="454787" y="592074"/>
                </a:lnTo>
                <a:lnTo>
                  <a:pt x="544322" y="629665"/>
                </a:lnTo>
                <a:lnTo>
                  <a:pt x="532863" y="584200"/>
                </a:lnTo>
                <a:lnTo>
                  <a:pt x="486156" y="584200"/>
                </a:lnTo>
                <a:lnTo>
                  <a:pt x="476702" y="573205"/>
                </a:lnTo>
                <a:close/>
              </a:path>
              <a:path w="544322" h="629665">
                <a:moveTo>
                  <a:pt x="498673" y="554287"/>
                </a:moveTo>
                <a:lnTo>
                  <a:pt x="476702" y="573205"/>
                </a:lnTo>
                <a:lnTo>
                  <a:pt x="486156" y="584200"/>
                </a:lnTo>
                <a:lnTo>
                  <a:pt x="508126" y="565276"/>
                </a:lnTo>
                <a:lnTo>
                  <a:pt x="498673" y="554287"/>
                </a:lnTo>
                <a:close/>
              </a:path>
              <a:path w="544322" h="629665">
                <a:moveTo>
                  <a:pt x="520573" y="535432"/>
                </a:moveTo>
                <a:lnTo>
                  <a:pt x="498673" y="554287"/>
                </a:lnTo>
                <a:lnTo>
                  <a:pt x="508126" y="565276"/>
                </a:lnTo>
                <a:lnTo>
                  <a:pt x="486156" y="584200"/>
                </a:lnTo>
                <a:lnTo>
                  <a:pt x="532863" y="584200"/>
                </a:lnTo>
                <a:lnTo>
                  <a:pt x="520573" y="535432"/>
                </a:lnTo>
                <a:close/>
              </a:path>
              <a:path w="544322" h="629665">
                <a:moveTo>
                  <a:pt x="21844" y="0"/>
                </a:moveTo>
                <a:lnTo>
                  <a:pt x="0" y="18795"/>
                </a:lnTo>
                <a:lnTo>
                  <a:pt x="476702" y="573205"/>
                </a:lnTo>
                <a:lnTo>
                  <a:pt x="498673" y="554287"/>
                </a:lnTo>
                <a:lnTo>
                  <a:pt x="21844" y="0"/>
                </a:lnTo>
                <a:close/>
              </a:path>
            </a:pathLst>
          </a:custGeom>
          <a:solidFill>
            <a:srgbClr val="FF0000"/>
          </a:solidFill>
        </p:spPr>
        <p:txBody>
          <a:bodyPr wrap="square" lIns="0" tIns="0" rIns="0" bIns="0" rtlCol="0">
            <a:noAutofit/>
          </a:bodyPr>
          <a:lstStyle/>
          <a:p>
            <a:endParaRPr/>
          </a:p>
        </p:txBody>
      </p:sp>
      <p:sp>
        <p:nvSpPr>
          <p:cNvPr id="23" name="object 23"/>
          <p:cNvSpPr/>
          <p:nvPr/>
        </p:nvSpPr>
        <p:spPr>
          <a:xfrm>
            <a:off x="7239761" y="4522470"/>
            <a:ext cx="1123188" cy="2292096"/>
          </a:xfrm>
          <a:custGeom>
            <a:avLst/>
            <a:gdLst/>
            <a:ahLst/>
            <a:cxnLst/>
            <a:rect l="l" t="t" r="r" b="b"/>
            <a:pathLst>
              <a:path w="1123188" h="2292096">
                <a:moveTo>
                  <a:pt x="0" y="187197"/>
                </a:moveTo>
                <a:lnTo>
                  <a:pt x="5440" y="142214"/>
                </a:lnTo>
                <a:lnTo>
                  <a:pt x="20896" y="101173"/>
                </a:lnTo>
                <a:lnTo>
                  <a:pt x="45064" y="65375"/>
                </a:lnTo>
                <a:lnTo>
                  <a:pt x="76645" y="36120"/>
                </a:lnTo>
                <a:lnTo>
                  <a:pt x="114335" y="14712"/>
                </a:lnTo>
                <a:lnTo>
                  <a:pt x="156835" y="2450"/>
                </a:lnTo>
                <a:lnTo>
                  <a:pt x="187198" y="0"/>
                </a:lnTo>
                <a:lnTo>
                  <a:pt x="935990" y="0"/>
                </a:lnTo>
                <a:lnTo>
                  <a:pt x="980973" y="5440"/>
                </a:lnTo>
                <a:lnTo>
                  <a:pt x="1022014" y="20896"/>
                </a:lnTo>
                <a:lnTo>
                  <a:pt x="1057812" y="45064"/>
                </a:lnTo>
                <a:lnTo>
                  <a:pt x="1087067" y="76645"/>
                </a:lnTo>
                <a:lnTo>
                  <a:pt x="1108475" y="114335"/>
                </a:lnTo>
                <a:lnTo>
                  <a:pt x="1120737" y="156835"/>
                </a:lnTo>
                <a:lnTo>
                  <a:pt x="1123188" y="187197"/>
                </a:lnTo>
                <a:lnTo>
                  <a:pt x="1123188" y="2104897"/>
                </a:lnTo>
                <a:lnTo>
                  <a:pt x="1117747" y="2149885"/>
                </a:lnTo>
                <a:lnTo>
                  <a:pt x="1102291" y="2190928"/>
                </a:lnTo>
                <a:lnTo>
                  <a:pt x="1078123" y="2226726"/>
                </a:lnTo>
                <a:lnTo>
                  <a:pt x="1046542" y="2255978"/>
                </a:lnTo>
                <a:lnTo>
                  <a:pt x="1008852" y="2277385"/>
                </a:lnTo>
                <a:lnTo>
                  <a:pt x="966352" y="2289646"/>
                </a:lnTo>
                <a:lnTo>
                  <a:pt x="935990" y="2292096"/>
                </a:lnTo>
                <a:lnTo>
                  <a:pt x="187198" y="2292096"/>
                </a:lnTo>
                <a:lnTo>
                  <a:pt x="142214" y="2286655"/>
                </a:lnTo>
                <a:lnTo>
                  <a:pt x="101173" y="2271202"/>
                </a:lnTo>
                <a:lnTo>
                  <a:pt x="65375" y="2247035"/>
                </a:lnTo>
                <a:lnTo>
                  <a:pt x="36120" y="2215456"/>
                </a:lnTo>
                <a:lnTo>
                  <a:pt x="14712" y="2177765"/>
                </a:lnTo>
                <a:lnTo>
                  <a:pt x="2450" y="2135263"/>
                </a:lnTo>
                <a:lnTo>
                  <a:pt x="0" y="2104897"/>
                </a:lnTo>
                <a:lnTo>
                  <a:pt x="0" y="187197"/>
                </a:lnTo>
                <a:close/>
              </a:path>
            </a:pathLst>
          </a:custGeom>
          <a:ln w="28955">
            <a:solidFill>
              <a:srgbClr val="FF0000"/>
            </a:solidFill>
          </a:ln>
        </p:spPr>
        <p:txBody>
          <a:bodyPr wrap="square" lIns="0" tIns="0" rIns="0" bIns="0" rtlCol="0">
            <a:noAutofit/>
          </a:bodyPr>
          <a:lstStyle/>
          <a:p>
            <a:endParaRPr/>
          </a:p>
        </p:txBody>
      </p:sp>
      <p:sp>
        <p:nvSpPr>
          <p:cNvPr id="24" name="object 24"/>
          <p:cNvSpPr/>
          <p:nvPr/>
        </p:nvSpPr>
        <p:spPr>
          <a:xfrm>
            <a:off x="381761" y="5333238"/>
            <a:ext cx="6400799" cy="156972"/>
          </a:xfrm>
          <a:custGeom>
            <a:avLst/>
            <a:gdLst/>
            <a:ahLst/>
            <a:cxnLst/>
            <a:rect l="l" t="t" r="r" b="b"/>
            <a:pathLst>
              <a:path w="6400800" h="156972">
                <a:moveTo>
                  <a:pt x="0" y="130809"/>
                </a:moveTo>
                <a:lnTo>
                  <a:pt x="3776" y="144371"/>
                </a:lnTo>
                <a:lnTo>
                  <a:pt x="13654" y="153801"/>
                </a:lnTo>
                <a:lnTo>
                  <a:pt x="6374638" y="156972"/>
                </a:lnTo>
                <a:lnTo>
                  <a:pt x="6388199" y="153201"/>
                </a:lnTo>
                <a:lnTo>
                  <a:pt x="6397629" y="143328"/>
                </a:lnTo>
                <a:lnTo>
                  <a:pt x="6400799" y="26162"/>
                </a:lnTo>
                <a:lnTo>
                  <a:pt x="6397029" y="12600"/>
                </a:lnTo>
                <a:lnTo>
                  <a:pt x="6387156" y="3170"/>
                </a:lnTo>
                <a:lnTo>
                  <a:pt x="26161" y="0"/>
                </a:lnTo>
                <a:lnTo>
                  <a:pt x="12611" y="3770"/>
                </a:lnTo>
                <a:lnTo>
                  <a:pt x="3175" y="13643"/>
                </a:lnTo>
                <a:lnTo>
                  <a:pt x="0" y="130809"/>
                </a:lnTo>
                <a:close/>
              </a:path>
            </a:pathLst>
          </a:custGeom>
          <a:ln w="28956">
            <a:solidFill>
              <a:srgbClr val="FF0000"/>
            </a:solidFill>
          </a:ln>
        </p:spPr>
        <p:txBody>
          <a:bodyPr wrap="square" lIns="0" tIns="0" rIns="0" bIns="0" rtlCol="0">
            <a:noAutofit/>
          </a:bodyPr>
          <a:lstStyle/>
          <a:p>
            <a:endParaRPr/>
          </a:p>
        </p:txBody>
      </p:sp>
      <p:sp>
        <p:nvSpPr>
          <p:cNvPr id="25" name="Slide Number Placeholder 24">
            <a:extLst>
              <a:ext uri="{FF2B5EF4-FFF2-40B4-BE49-F238E27FC236}">
                <a16:creationId xmlns:a16="http://schemas.microsoft.com/office/drawing/2014/main" id="{133B3F3D-1C2A-4CA1-895B-95FA098C9D3F}"/>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23</a:t>
            </a:fld>
            <a:endParaRPr lang="en-US" sz="1400">
              <a:latin typeface="Arial"/>
              <a:cs typeface="Arial"/>
            </a:endParaRPr>
          </a:p>
        </p:txBody>
      </p:sp>
      <p:sp>
        <p:nvSpPr>
          <p:cNvPr id="2" name="TextBox 1">
            <a:extLst>
              <a:ext uri="{FF2B5EF4-FFF2-40B4-BE49-F238E27FC236}">
                <a16:creationId xmlns:a16="http://schemas.microsoft.com/office/drawing/2014/main" id="{2F245C00-32FA-47F7-B3C3-F51AC4C501CC}"/>
              </a:ext>
            </a:extLst>
          </p:cNvPr>
          <p:cNvSpPr txBox="1"/>
          <p:nvPr/>
        </p:nvSpPr>
        <p:spPr>
          <a:xfrm>
            <a:off x="638937" y="191075"/>
            <a:ext cx="7961756"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latin typeface="Arial" panose="020B0604020202020204" pitchFamily="34" charset="0"/>
                <a:cs typeface="Arial" panose="020B0604020202020204" pitchFamily="34" charset="0"/>
              </a:rPr>
              <a:t>Review Accounting Units (AU’s)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457200" y="1295400"/>
            <a:ext cx="7883652" cy="5225796"/>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6630161" y="991361"/>
            <a:ext cx="2133600" cy="1066800"/>
          </a:xfrm>
          <a:custGeom>
            <a:avLst/>
            <a:gdLst/>
            <a:ahLst/>
            <a:cxnLst/>
            <a:rect l="l" t="t" r="r" b="b"/>
            <a:pathLst>
              <a:path w="2133600" h="1066800">
                <a:moveTo>
                  <a:pt x="0" y="1066800"/>
                </a:moveTo>
                <a:lnTo>
                  <a:pt x="2133600" y="1066800"/>
                </a:lnTo>
                <a:lnTo>
                  <a:pt x="2133600" y="0"/>
                </a:lnTo>
                <a:lnTo>
                  <a:pt x="0" y="0"/>
                </a:lnTo>
                <a:lnTo>
                  <a:pt x="0" y="1066800"/>
                </a:lnTo>
                <a:close/>
              </a:path>
            </a:pathLst>
          </a:custGeom>
          <a:ln w="28956">
            <a:solidFill>
              <a:srgbClr val="FF0000"/>
            </a:solidFill>
          </a:ln>
        </p:spPr>
        <p:txBody>
          <a:bodyPr wrap="square" lIns="0" tIns="0" rIns="0" bIns="0" rtlCol="0">
            <a:noAutofit/>
          </a:bodyPr>
          <a:lstStyle/>
          <a:p>
            <a:endParaRPr/>
          </a:p>
        </p:txBody>
      </p:sp>
      <p:sp>
        <p:nvSpPr>
          <p:cNvPr id="6" name="object 6"/>
          <p:cNvSpPr txBox="1"/>
          <p:nvPr/>
        </p:nvSpPr>
        <p:spPr>
          <a:xfrm>
            <a:off x="459740" y="921765"/>
            <a:ext cx="8164195" cy="881380"/>
          </a:xfrm>
          <a:prstGeom prst="rect">
            <a:avLst/>
          </a:prstGeom>
        </p:spPr>
        <p:txBody>
          <a:bodyPr vert="horz" wrap="square" lIns="0" tIns="0" rIns="0" bIns="0" rtlCol="0">
            <a:noAutofit/>
          </a:bodyPr>
          <a:lstStyle/>
          <a:p>
            <a:pPr marL="355600" indent="-342900">
              <a:lnSpc>
                <a:spcPct val="100000"/>
              </a:lnSpc>
              <a:buFont typeface="Arial"/>
              <a:buChar char="•"/>
              <a:tabLst>
                <a:tab pos="354965" algn="l"/>
              </a:tabLst>
            </a:pPr>
            <a:r>
              <a:rPr sz="1600" spc="-15" dirty="0">
                <a:latin typeface="Arial"/>
                <a:cs typeface="Arial"/>
              </a:rPr>
              <a:t>Re</a:t>
            </a:r>
            <a:r>
              <a:rPr sz="1600" spc="-5" dirty="0">
                <a:latin typeface="Arial"/>
                <a:cs typeface="Arial"/>
              </a:rPr>
              <a:t>v</a:t>
            </a:r>
            <a:r>
              <a:rPr sz="1600" spc="-10" dirty="0">
                <a:latin typeface="Arial"/>
                <a:cs typeface="Arial"/>
              </a:rPr>
              <a:t>iew</a:t>
            </a:r>
            <a:r>
              <a:rPr sz="1600" spc="-15" dirty="0">
                <a:latin typeface="Arial"/>
                <a:cs typeface="Arial"/>
              </a:rPr>
              <a:t> </a:t>
            </a:r>
            <a:r>
              <a:rPr sz="1600" spc="-10" dirty="0">
                <a:latin typeface="Arial"/>
                <a:cs typeface="Arial"/>
              </a:rPr>
              <a:t>the</a:t>
            </a:r>
            <a:r>
              <a:rPr sz="1600" spc="10" dirty="0">
                <a:latin typeface="Arial"/>
                <a:cs typeface="Arial"/>
              </a:rPr>
              <a:t> </a:t>
            </a:r>
            <a:r>
              <a:rPr sz="1600" spc="-10" dirty="0">
                <a:latin typeface="Arial"/>
                <a:cs typeface="Arial"/>
              </a:rPr>
              <a:t>amounts</a:t>
            </a:r>
            <a:r>
              <a:rPr sz="1600" spc="15" dirty="0">
                <a:latin typeface="Arial"/>
                <a:cs typeface="Arial"/>
              </a:rPr>
              <a:t> </a:t>
            </a:r>
            <a:r>
              <a:rPr sz="1600" spc="-10" dirty="0">
                <a:latin typeface="Arial"/>
                <a:cs typeface="Arial"/>
              </a:rPr>
              <a:t>the</a:t>
            </a:r>
            <a:r>
              <a:rPr sz="1600" spc="10" dirty="0">
                <a:latin typeface="Arial"/>
                <a:cs typeface="Arial"/>
              </a:rPr>
              <a:t> </a:t>
            </a:r>
            <a:r>
              <a:rPr sz="1600" spc="-10" dirty="0">
                <a:latin typeface="Arial"/>
                <a:cs typeface="Arial"/>
              </a:rPr>
              <a:t>preloaded</a:t>
            </a:r>
            <a:r>
              <a:rPr sz="1600" spc="-5" dirty="0">
                <a:latin typeface="Arial"/>
                <a:cs typeface="Arial"/>
              </a:rPr>
              <a:t> </a:t>
            </a:r>
            <a:r>
              <a:rPr sz="1600" spc="-10" dirty="0">
                <a:latin typeface="Arial"/>
                <a:cs typeface="Arial"/>
              </a:rPr>
              <a:t>F</a:t>
            </a:r>
            <a:r>
              <a:rPr sz="1600" spc="-35" dirty="0">
                <a:latin typeface="Arial"/>
                <a:cs typeface="Arial"/>
              </a:rPr>
              <a:t>Y</a:t>
            </a:r>
            <a:r>
              <a:rPr lang="en-US" sz="1600" spc="-10" dirty="0">
                <a:latin typeface="Arial"/>
                <a:cs typeface="Arial"/>
              </a:rPr>
              <a:t> 21-22 </a:t>
            </a:r>
            <a:r>
              <a:rPr sz="1600" spc="-10" dirty="0">
                <a:latin typeface="Arial"/>
                <a:cs typeface="Arial"/>
              </a:rPr>
              <a:t>Budget</a:t>
            </a:r>
            <a:r>
              <a:rPr sz="1600" spc="30" dirty="0">
                <a:latin typeface="Arial"/>
                <a:cs typeface="Arial"/>
              </a:rPr>
              <a:t> </a:t>
            </a:r>
            <a:r>
              <a:rPr sz="1600" spc="-10" dirty="0">
                <a:latin typeface="Arial"/>
                <a:cs typeface="Arial"/>
              </a:rPr>
              <a:t>data</a:t>
            </a:r>
            <a:r>
              <a:rPr sz="1600" spc="-5" dirty="0">
                <a:latin typeface="Arial"/>
                <a:cs typeface="Arial"/>
              </a:rPr>
              <a:t>s</a:t>
            </a:r>
            <a:r>
              <a:rPr sz="1600" spc="-10" dirty="0">
                <a:latin typeface="Arial"/>
                <a:cs typeface="Arial"/>
              </a:rPr>
              <a:t>et</a:t>
            </a:r>
            <a:endParaRPr sz="1600" dirty="0">
              <a:latin typeface="Arial"/>
              <a:cs typeface="Arial"/>
            </a:endParaRPr>
          </a:p>
          <a:p>
            <a:pPr>
              <a:lnSpc>
                <a:spcPts val="600"/>
              </a:lnSpc>
              <a:spcBef>
                <a:spcPts val="16"/>
              </a:spcBef>
            </a:pPr>
            <a:endParaRPr sz="600" dirty="0"/>
          </a:p>
          <a:p>
            <a:pPr marL="6863080" marR="12700" indent="-539750">
              <a:lnSpc>
                <a:spcPct val="100000"/>
              </a:lnSpc>
            </a:pPr>
            <a:r>
              <a:rPr sz="1800" dirty="0">
                <a:latin typeface="Arial"/>
                <a:cs typeface="Arial"/>
              </a:rPr>
              <a:t>Pre</a:t>
            </a:r>
            <a:r>
              <a:rPr sz="1800" spc="-10" dirty="0">
                <a:latin typeface="Arial"/>
                <a:cs typeface="Arial"/>
              </a:rPr>
              <a:t>l</a:t>
            </a:r>
            <a:r>
              <a:rPr sz="1800" spc="0" dirty="0">
                <a:latin typeface="Arial"/>
                <a:cs typeface="Arial"/>
              </a:rPr>
              <a:t>o</a:t>
            </a:r>
            <a:r>
              <a:rPr sz="1800" spc="-10" dirty="0">
                <a:latin typeface="Arial"/>
                <a:cs typeface="Arial"/>
              </a:rPr>
              <a:t>a</a:t>
            </a:r>
            <a:r>
              <a:rPr sz="1800" spc="0" dirty="0">
                <a:latin typeface="Arial"/>
                <a:cs typeface="Arial"/>
              </a:rPr>
              <a:t>d</a:t>
            </a:r>
            <a:r>
              <a:rPr sz="1800" spc="-10" dirty="0">
                <a:latin typeface="Arial"/>
                <a:cs typeface="Arial"/>
              </a:rPr>
              <a:t>e</a:t>
            </a:r>
            <a:r>
              <a:rPr sz="1800" spc="0" dirty="0">
                <a:latin typeface="Arial"/>
                <a:cs typeface="Arial"/>
              </a:rPr>
              <a:t>d</a:t>
            </a:r>
            <a:r>
              <a:rPr sz="1800" spc="20" dirty="0">
                <a:latin typeface="Arial"/>
                <a:cs typeface="Arial"/>
              </a:rPr>
              <a:t> </a:t>
            </a:r>
            <a:r>
              <a:rPr sz="1800" spc="0" dirty="0">
                <a:latin typeface="Arial"/>
                <a:cs typeface="Arial"/>
              </a:rPr>
              <a:t>B</a:t>
            </a:r>
            <a:r>
              <a:rPr sz="1800" spc="-10" dirty="0">
                <a:latin typeface="Arial"/>
                <a:cs typeface="Arial"/>
              </a:rPr>
              <a:t>u</a:t>
            </a:r>
            <a:r>
              <a:rPr sz="1800" spc="0" dirty="0">
                <a:latin typeface="Arial"/>
                <a:cs typeface="Arial"/>
              </a:rPr>
              <a:t>d</a:t>
            </a:r>
            <a:r>
              <a:rPr sz="1800" spc="-10" dirty="0">
                <a:latin typeface="Arial"/>
                <a:cs typeface="Arial"/>
              </a:rPr>
              <a:t>g</a:t>
            </a:r>
            <a:r>
              <a:rPr sz="1800" spc="0" dirty="0">
                <a:latin typeface="Arial"/>
                <a:cs typeface="Arial"/>
              </a:rPr>
              <a:t>et d</a:t>
            </a:r>
            <a:r>
              <a:rPr sz="1800" spc="-10" dirty="0">
                <a:latin typeface="Arial"/>
                <a:cs typeface="Arial"/>
              </a:rPr>
              <a:t>a</a:t>
            </a:r>
            <a:r>
              <a:rPr sz="1800" spc="0" dirty="0">
                <a:latin typeface="Arial"/>
                <a:cs typeface="Arial"/>
              </a:rPr>
              <a:t>tas</a:t>
            </a:r>
            <a:r>
              <a:rPr sz="1800" spc="-10" dirty="0">
                <a:latin typeface="Arial"/>
                <a:cs typeface="Arial"/>
              </a:rPr>
              <a:t>e</a:t>
            </a:r>
            <a:r>
              <a:rPr sz="1800" spc="0" dirty="0">
                <a:latin typeface="Arial"/>
                <a:cs typeface="Arial"/>
              </a:rPr>
              <a:t>t</a:t>
            </a:r>
            <a:endParaRPr sz="1800" dirty="0">
              <a:latin typeface="Arial"/>
              <a:cs typeface="Arial"/>
            </a:endParaRPr>
          </a:p>
        </p:txBody>
      </p:sp>
      <p:sp>
        <p:nvSpPr>
          <p:cNvPr id="7" name="object 7"/>
          <p:cNvSpPr/>
          <p:nvPr/>
        </p:nvSpPr>
        <p:spPr>
          <a:xfrm>
            <a:off x="6081521" y="2568701"/>
            <a:ext cx="2275331" cy="3986784"/>
          </a:xfrm>
          <a:custGeom>
            <a:avLst/>
            <a:gdLst/>
            <a:ahLst/>
            <a:cxnLst/>
            <a:rect l="l" t="t" r="r" b="b"/>
            <a:pathLst>
              <a:path w="2275331" h="3986784">
                <a:moveTo>
                  <a:pt x="0" y="379222"/>
                </a:moveTo>
                <a:lnTo>
                  <a:pt x="4963" y="317713"/>
                </a:lnTo>
                <a:lnTo>
                  <a:pt x="19334" y="259364"/>
                </a:lnTo>
                <a:lnTo>
                  <a:pt x="42331" y="204954"/>
                </a:lnTo>
                <a:lnTo>
                  <a:pt x="73172" y="155265"/>
                </a:lnTo>
                <a:lnTo>
                  <a:pt x="111077" y="111077"/>
                </a:lnTo>
                <a:lnTo>
                  <a:pt x="155265" y="73172"/>
                </a:lnTo>
                <a:lnTo>
                  <a:pt x="204954" y="42331"/>
                </a:lnTo>
                <a:lnTo>
                  <a:pt x="259364" y="19334"/>
                </a:lnTo>
                <a:lnTo>
                  <a:pt x="317713" y="4963"/>
                </a:lnTo>
                <a:lnTo>
                  <a:pt x="379222" y="0"/>
                </a:lnTo>
                <a:lnTo>
                  <a:pt x="1896109" y="0"/>
                </a:lnTo>
                <a:lnTo>
                  <a:pt x="1957618" y="4963"/>
                </a:lnTo>
                <a:lnTo>
                  <a:pt x="2015967" y="19334"/>
                </a:lnTo>
                <a:lnTo>
                  <a:pt x="2070377" y="42331"/>
                </a:lnTo>
                <a:lnTo>
                  <a:pt x="2120066" y="73172"/>
                </a:lnTo>
                <a:lnTo>
                  <a:pt x="2164254" y="111077"/>
                </a:lnTo>
                <a:lnTo>
                  <a:pt x="2202159" y="155265"/>
                </a:lnTo>
                <a:lnTo>
                  <a:pt x="2233000" y="204954"/>
                </a:lnTo>
                <a:lnTo>
                  <a:pt x="2255997" y="259364"/>
                </a:lnTo>
                <a:lnTo>
                  <a:pt x="2270368" y="317713"/>
                </a:lnTo>
                <a:lnTo>
                  <a:pt x="2275331" y="379222"/>
                </a:lnTo>
                <a:lnTo>
                  <a:pt x="2275331" y="3607549"/>
                </a:lnTo>
                <a:lnTo>
                  <a:pt x="2270368" y="3669063"/>
                </a:lnTo>
                <a:lnTo>
                  <a:pt x="2255997" y="3727417"/>
                </a:lnTo>
                <a:lnTo>
                  <a:pt x="2233000" y="3781830"/>
                </a:lnTo>
                <a:lnTo>
                  <a:pt x="2202159" y="3831521"/>
                </a:lnTo>
                <a:lnTo>
                  <a:pt x="2164254" y="3875709"/>
                </a:lnTo>
                <a:lnTo>
                  <a:pt x="2120066" y="3913614"/>
                </a:lnTo>
                <a:lnTo>
                  <a:pt x="2070377" y="3944455"/>
                </a:lnTo>
                <a:lnTo>
                  <a:pt x="2015967" y="3967450"/>
                </a:lnTo>
                <a:lnTo>
                  <a:pt x="1957618" y="3981820"/>
                </a:lnTo>
                <a:lnTo>
                  <a:pt x="1896109" y="3986784"/>
                </a:lnTo>
                <a:lnTo>
                  <a:pt x="379222" y="3986784"/>
                </a:lnTo>
                <a:lnTo>
                  <a:pt x="317713" y="3981820"/>
                </a:lnTo>
                <a:lnTo>
                  <a:pt x="259364" y="3967450"/>
                </a:lnTo>
                <a:lnTo>
                  <a:pt x="204954" y="3944455"/>
                </a:lnTo>
                <a:lnTo>
                  <a:pt x="155265" y="3913614"/>
                </a:lnTo>
                <a:lnTo>
                  <a:pt x="111077" y="3875709"/>
                </a:lnTo>
                <a:lnTo>
                  <a:pt x="73172" y="3831521"/>
                </a:lnTo>
                <a:lnTo>
                  <a:pt x="42331" y="3781830"/>
                </a:lnTo>
                <a:lnTo>
                  <a:pt x="19334" y="3727417"/>
                </a:lnTo>
                <a:lnTo>
                  <a:pt x="4963" y="3669063"/>
                </a:lnTo>
                <a:lnTo>
                  <a:pt x="0" y="3607549"/>
                </a:lnTo>
                <a:lnTo>
                  <a:pt x="0" y="379222"/>
                </a:lnTo>
                <a:close/>
              </a:path>
            </a:pathLst>
          </a:custGeom>
          <a:ln w="28956">
            <a:solidFill>
              <a:srgbClr val="FF0000"/>
            </a:solidFill>
          </a:ln>
        </p:spPr>
        <p:txBody>
          <a:bodyPr wrap="square" lIns="0" tIns="0" rIns="0" bIns="0" rtlCol="0">
            <a:noAutofit/>
          </a:bodyPr>
          <a:lstStyle/>
          <a:p>
            <a:endParaRPr/>
          </a:p>
        </p:txBody>
      </p:sp>
      <p:sp>
        <p:nvSpPr>
          <p:cNvPr id="8" name="object 8"/>
          <p:cNvSpPr/>
          <p:nvPr/>
        </p:nvSpPr>
        <p:spPr>
          <a:xfrm>
            <a:off x="6782561" y="2048764"/>
            <a:ext cx="447548" cy="520064"/>
          </a:xfrm>
          <a:custGeom>
            <a:avLst/>
            <a:gdLst/>
            <a:ahLst/>
            <a:cxnLst/>
            <a:rect l="l" t="t" r="r" b="b"/>
            <a:pathLst>
              <a:path w="447548" h="520064">
                <a:moveTo>
                  <a:pt x="31242" y="383666"/>
                </a:moveTo>
                <a:lnTo>
                  <a:pt x="23749" y="388874"/>
                </a:lnTo>
                <a:lnTo>
                  <a:pt x="22352" y="396748"/>
                </a:lnTo>
                <a:lnTo>
                  <a:pt x="0" y="520064"/>
                </a:lnTo>
                <a:lnTo>
                  <a:pt x="35327" y="507746"/>
                </a:lnTo>
                <a:lnTo>
                  <a:pt x="29591" y="507746"/>
                </a:lnTo>
                <a:lnTo>
                  <a:pt x="7620" y="488823"/>
                </a:lnTo>
                <a:lnTo>
                  <a:pt x="42449" y="448087"/>
                </a:lnTo>
                <a:lnTo>
                  <a:pt x="50800" y="401955"/>
                </a:lnTo>
                <a:lnTo>
                  <a:pt x="52197" y="394081"/>
                </a:lnTo>
                <a:lnTo>
                  <a:pt x="46990" y="386461"/>
                </a:lnTo>
                <a:lnTo>
                  <a:pt x="31242" y="383666"/>
                </a:lnTo>
                <a:close/>
              </a:path>
              <a:path w="447548" h="520064">
                <a:moveTo>
                  <a:pt x="42449" y="448087"/>
                </a:moveTo>
                <a:lnTo>
                  <a:pt x="7620" y="488823"/>
                </a:lnTo>
                <a:lnTo>
                  <a:pt x="29591" y="507746"/>
                </a:lnTo>
                <a:lnTo>
                  <a:pt x="35453" y="500888"/>
                </a:lnTo>
                <a:lnTo>
                  <a:pt x="32893" y="500888"/>
                </a:lnTo>
                <a:lnTo>
                  <a:pt x="13843" y="484632"/>
                </a:lnTo>
                <a:lnTo>
                  <a:pt x="37317" y="476440"/>
                </a:lnTo>
                <a:lnTo>
                  <a:pt x="42449" y="448087"/>
                </a:lnTo>
                <a:close/>
              </a:path>
              <a:path w="447548" h="520064">
                <a:moveTo>
                  <a:pt x="116332" y="448818"/>
                </a:moveTo>
                <a:lnTo>
                  <a:pt x="64440" y="466976"/>
                </a:lnTo>
                <a:lnTo>
                  <a:pt x="29591" y="507746"/>
                </a:lnTo>
                <a:lnTo>
                  <a:pt x="35327" y="507746"/>
                </a:lnTo>
                <a:lnTo>
                  <a:pt x="125857" y="476250"/>
                </a:lnTo>
                <a:lnTo>
                  <a:pt x="129921" y="467995"/>
                </a:lnTo>
                <a:lnTo>
                  <a:pt x="127254" y="460375"/>
                </a:lnTo>
                <a:lnTo>
                  <a:pt x="124587" y="452882"/>
                </a:lnTo>
                <a:lnTo>
                  <a:pt x="116332" y="448818"/>
                </a:lnTo>
                <a:close/>
              </a:path>
              <a:path w="447548" h="520064">
                <a:moveTo>
                  <a:pt x="37317" y="476440"/>
                </a:moveTo>
                <a:lnTo>
                  <a:pt x="13843" y="484632"/>
                </a:lnTo>
                <a:lnTo>
                  <a:pt x="32893" y="500888"/>
                </a:lnTo>
                <a:lnTo>
                  <a:pt x="37317" y="476440"/>
                </a:lnTo>
                <a:close/>
              </a:path>
              <a:path w="447548" h="520064">
                <a:moveTo>
                  <a:pt x="64440" y="466976"/>
                </a:moveTo>
                <a:lnTo>
                  <a:pt x="37317" y="476440"/>
                </a:lnTo>
                <a:lnTo>
                  <a:pt x="32893" y="500888"/>
                </a:lnTo>
                <a:lnTo>
                  <a:pt x="35453" y="500888"/>
                </a:lnTo>
                <a:lnTo>
                  <a:pt x="64440" y="466976"/>
                </a:lnTo>
                <a:close/>
              </a:path>
              <a:path w="447548" h="520064">
                <a:moveTo>
                  <a:pt x="425577" y="0"/>
                </a:moveTo>
                <a:lnTo>
                  <a:pt x="42449" y="448087"/>
                </a:lnTo>
                <a:lnTo>
                  <a:pt x="37317" y="476440"/>
                </a:lnTo>
                <a:lnTo>
                  <a:pt x="64440" y="466976"/>
                </a:lnTo>
                <a:lnTo>
                  <a:pt x="447548" y="18796"/>
                </a:lnTo>
                <a:lnTo>
                  <a:pt x="425577" y="0"/>
                </a:lnTo>
                <a:close/>
              </a:path>
            </a:pathLst>
          </a:custGeom>
          <a:solidFill>
            <a:srgbClr val="000000"/>
          </a:solidFill>
        </p:spPr>
        <p:txBody>
          <a:bodyPr wrap="square" lIns="0" tIns="0" rIns="0" bIns="0" rtlCol="0">
            <a:noAutofit/>
          </a:bodyPr>
          <a:lstStyle/>
          <a:p>
            <a:endParaRPr/>
          </a:p>
        </p:txBody>
      </p:sp>
      <p:sp>
        <p:nvSpPr>
          <p:cNvPr id="9" name="object 9"/>
          <p:cNvSpPr/>
          <p:nvPr/>
        </p:nvSpPr>
        <p:spPr>
          <a:xfrm>
            <a:off x="3201161" y="3810761"/>
            <a:ext cx="801624" cy="2243328"/>
          </a:xfrm>
          <a:custGeom>
            <a:avLst/>
            <a:gdLst/>
            <a:ahLst/>
            <a:cxnLst/>
            <a:rect l="l" t="t" r="r" b="b"/>
            <a:pathLst>
              <a:path w="801624" h="2243328">
                <a:moveTo>
                  <a:pt x="668020" y="0"/>
                </a:moveTo>
                <a:lnTo>
                  <a:pt x="120702" y="614"/>
                </a:lnTo>
                <a:lnTo>
                  <a:pt x="79569" y="11378"/>
                </a:lnTo>
                <a:lnTo>
                  <a:pt x="44759" y="33819"/>
                </a:lnTo>
                <a:lnTo>
                  <a:pt x="18528" y="65683"/>
                </a:lnTo>
                <a:lnTo>
                  <a:pt x="3131" y="104714"/>
                </a:lnTo>
                <a:lnTo>
                  <a:pt x="0" y="133604"/>
                </a:lnTo>
                <a:lnTo>
                  <a:pt x="614" y="2122625"/>
                </a:lnTo>
                <a:lnTo>
                  <a:pt x="11378" y="2163758"/>
                </a:lnTo>
                <a:lnTo>
                  <a:pt x="33819" y="2198568"/>
                </a:lnTo>
                <a:lnTo>
                  <a:pt x="65683" y="2224799"/>
                </a:lnTo>
                <a:lnTo>
                  <a:pt x="104714" y="2240196"/>
                </a:lnTo>
                <a:lnTo>
                  <a:pt x="133603" y="2243328"/>
                </a:lnTo>
                <a:lnTo>
                  <a:pt x="680921" y="2242713"/>
                </a:lnTo>
                <a:lnTo>
                  <a:pt x="722054" y="2231949"/>
                </a:lnTo>
                <a:lnTo>
                  <a:pt x="756864" y="2209508"/>
                </a:lnTo>
                <a:lnTo>
                  <a:pt x="783095" y="2177644"/>
                </a:lnTo>
                <a:lnTo>
                  <a:pt x="798492" y="2138613"/>
                </a:lnTo>
                <a:lnTo>
                  <a:pt x="801624" y="2109724"/>
                </a:lnTo>
                <a:lnTo>
                  <a:pt x="801009" y="120702"/>
                </a:lnTo>
                <a:lnTo>
                  <a:pt x="790245" y="79569"/>
                </a:lnTo>
                <a:lnTo>
                  <a:pt x="767804" y="44759"/>
                </a:lnTo>
                <a:lnTo>
                  <a:pt x="735940" y="18528"/>
                </a:lnTo>
                <a:lnTo>
                  <a:pt x="696909" y="3131"/>
                </a:lnTo>
                <a:lnTo>
                  <a:pt x="668020" y="0"/>
                </a:lnTo>
                <a:close/>
              </a:path>
            </a:pathLst>
          </a:custGeom>
          <a:solidFill>
            <a:srgbClr val="BADFE2"/>
          </a:solidFill>
        </p:spPr>
        <p:txBody>
          <a:bodyPr wrap="square" lIns="0" tIns="0" rIns="0" bIns="0" rtlCol="0">
            <a:noAutofit/>
          </a:bodyPr>
          <a:lstStyle/>
          <a:p>
            <a:endParaRPr/>
          </a:p>
        </p:txBody>
      </p:sp>
      <p:sp>
        <p:nvSpPr>
          <p:cNvPr id="10" name="object 10"/>
          <p:cNvSpPr/>
          <p:nvPr/>
        </p:nvSpPr>
        <p:spPr>
          <a:xfrm>
            <a:off x="3201161" y="3810761"/>
            <a:ext cx="801624" cy="2243328"/>
          </a:xfrm>
          <a:custGeom>
            <a:avLst/>
            <a:gdLst/>
            <a:ahLst/>
            <a:cxnLst/>
            <a:rect l="l" t="t" r="r" b="b"/>
            <a:pathLst>
              <a:path w="801624" h="2243328">
                <a:moveTo>
                  <a:pt x="0" y="133604"/>
                </a:moveTo>
                <a:lnTo>
                  <a:pt x="6920" y="91047"/>
                </a:lnTo>
                <a:lnTo>
                  <a:pt x="26179" y="54154"/>
                </a:lnTo>
                <a:lnTo>
                  <a:pt x="55520" y="25180"/>
                </a:lnTo>
                <a:lnTo>
                  <a:pt x="92689" y="6381"/>
                </a:lnTo>
                <a:lnTo>
                  <a:pt x="668020" y="0"/>
                </a:lnTo>
                <a:lnTo>
                  <a:pt x="682695" y="796"/>
                </a:lnTo>
                <a:lnTo>
                  <a:pt x="723614" y="12080"/>
                </a:lnTo>
                <a:lnTo>
                  <a:pt x="758118" y="34951"/>
                </a:lnTo>
                <a:lnTo>
                  <a:pt x="783951" y="67151"/>
                </a:lnTo>
                <a:lnTo>
                  <a:pt x="798858" y="106428"/>
                </a:lnTo>
                <a:lnTo>
                  <a:pt x="801624" y="2109724"/>
                </a:lnTo>
                <a:lnTo>
                  <a:pt x="800827" y="2124399"/>
                </a:lnTo>
                <a:lnTo>
                  <a:pt x="789543" y="2165318"/>
                </a:lnTo>
                <a:lnTo>
                  <a:pt x="766672" y="2199822"/>
                </a:lnTo>
                <a:lnTo>
                  <a:pt x="734472" y="2225655"/>
                </a:lnTo>
                <a:lnTo>
                  <a:pt x="695195" y="2240562"/>
                </a:lnTo>
                <a:lnTo>
                  <a:pt x="133603" y="2243328"/>
                </a:lnTo>
                <a:lnTo>
                  <a:pt x="118928" y="2242531"/>
                </a:lnTo>
                <a:lnTo>
                  <a:pt x="78009" y="2231247"/>
                </a:lnTo>
                <a:lnTo>
                  <a:pt x="43505" y="2208376"/>
                </a:lnTo>
                <a:lnTo>
                  <a:pt x="17672" y="2176176"/>
                </a:lnTo>
                <a:lnTo>
                  <a:pt x="2765" y="2136899"/>
                </a:lnTo>
                <a:lnTo>
                  <a:pt x="0" y="133604"/>
                </a:lnTo>
                <a:close/>
              </a:path>
            </a:pathLst>
          </a:custGeom>
          <a:ln w="28956">
            <a:solidFill>
              <a:srgbClr val="000000"/>
            </a:solidFill>
          </a:ln>
        </p:spPr>
        <p:txBody>
          <a:bodyPr wrap="square" lIns="0" tIns="0" rIns="0" bIns="0" rtlCol="0">
            <a:noAutofit/>
          </a:bodyPr>
          <a:lstStyle/>
          <a:p>
            <a:endParaRPr/>
          </a:p>
        </p:txBody>
      </p:sp>
      <p:sp>
        <p:nvSpPr>
          <p:cNvPr id="11" name="object 11"/>
          <p:cNvSpPr/>
          <p:nvPr/>
        </p:nvSpPr>
        <p:spPr>
          <a:xfrm>
            <a:off x="4267961" y="3810761"/>
            <a:ext cx="533400" cy="2673096"/>
          </a:xfrm>
          <a:custGeom>
            <a:avLst/>
            <a:gdLst/>
            <a:ahLst/>
            <a:cxnLst/>
            <a:rect l="l" t="t" r="r" b="b"/>
            <a:pathLst>
              <a:path w="533400" h="2673096">
                <a:moveTo>
                  <a:pt x="444500" y="0"/>
                </a:moveTo>
                <a:lnTo>
                  <a:pt x="75758" y="961"/>
                </a:lnTo>
                <a:lnTo>
                  <a:pt x="37049" y="16648"/>
                </a:lnTo>
                <a:lnTo>
                  <a:pt x="10107" y="47650"/>
                </a:lnTo>
                <a:lnTo>
                  <a:pt x="0" y="88900"/>
                </a:lnTo>
                <a:lnTo>
                  <a:pt x="961" y="2597326"/>
                </a:lnTo>
                <a:lnTo>
                  <a:pt x="16648" y="2636024"/>
                </a:lnTo>
                <a:lnTo>
                  <a:pt x="47650" y="2662979"/>
                </a:lnTo>
                <a:lnTo>
                  <a:pt x="88900" y="2673096"/>
                </a:lnTo>
                <a:lnTo>
                  <a:pt x="457641" y="2672133"/>
                </a:lnTo>
                <a:lnTo>
                  <a:pt x="496350" y="2656433"/>
                </a:lnTo>
                <a:lnTo>
                  <a:pt x="523292" y="2625422"/>
                </a:lnTo>
                <a:lnTo>
                  <a:pt x="533400" y="2584196"/>
                </a:lnTo>
                <a:lnTo>
                  <a:pt x="532438" y="75758"/>
                </a:lnTo>
                <a:lnTo>
                  <a:pt x="516751" y="37049"/>
                </a:lnTo>
                <a:lnTo>
                  <a:pt x="485749" y="10107"/>
                </a:lnTo>
                <a:lnTo>
                  <a:pt x="444500" y="0"/>
                </a:lnTo>
                <a:close/>
              </a:path>
            </a:pathLst>
          </a:custGeom>
          <a:solidFill>
            <a:srgbClr val="BADFE2"/>
          </a:solidFill>
        </p:spPr>
        <p:txBody>
          <a:bodyPr wrap="square" lIns="0" tIns="0" rIns="0" bIns="0" rtlCol="0">
            <a:noAutofit/>
          </a:bodyPr>
          <a:lstStyle/>
          <a:p>
            <a:endParaRPr/>
          </a:p>
        </p:txBody>
      </p:sp>
      <p:sp>
        <p:nvSpPr>
          <p:cNvPr id="12" name="object 12"/>
          <p:cNvSpPr/>
          <p:nvPr/>
        </p:nvSpPr>
        <p:spPr>
          <a:xfrm>
            <a:off x="4267961" y="3810761"/>
            <a:ext cx="533400" cy="2673096"/>
          </a:xfrm>
          <a:custGeom>
            <a:avLst/>
            <a:gdLst/>
            <a:ahLst/>
            <a:cxnLst/>
            <a:rect l="l" t="t" r="r" b="b"/>
            <a:pathLst>
              <a:path w="533400" h="2673096">
                <a:moveTo>
                  <a:pt x="0" y="88900"/>
                </a:moveTo>
                <a:lnTo>
                  <a:pt x="10107" y="47650"/>
                </a:lnTo>
                <a:lnTo>
                  <a:pt x="37049" y="16648"/>
                </a:lnTo>
                <a:lnTo>
                  <a:pt x="75758" y="961"/>
                </a:lnTo>
                <a:lnTo>
                  <a:pt x="444500" y="0"/>
                </a:lnTo>
                <a:lnTo>
                  <a:pt x="459075" y="1185"/>
                </a:lnTo>
                <a:lnTo>
                  <a:pt x="497472" y="17467"/>
                </a:lnTo>
                <a:lnTo>
                  <a:pt x="523932" y="48895"/>
                </a:lnTo>
                <a:lnTo>
                  <a:pt x="533400" y="2584196"/>
                </a:lnTo>
                <a:lnTo>
                  <a:pt x="532214" y="2598758"/>
                </a:lnTo>
                <a:lnTo>
                  <a:pt x="515932" y="2637146"/>
                </a:lnTo>
                <a:lnTo>
                  <a:pt x="484504" y="2663619"/>
                </a:lnTo>
                <a:lnTo>
                  <a:pt x="88900" y="2673096"/>
                </a:lnTo>
                <a:lnTo>
                  <a:pt x="74324" y="2671909"/>
                </a:lnTo>
                <a:lnTo>
                  <a:pt x="35927" y="2655613"/>
                </a:lnTo>
                <a:lnTo>
                  <a:pt x="9467" y="2624178"/>
                </a:lnTo>
                <a:lnTo>
                  <a:pt x="0" y="88900"/>
                </a:lnTo>
                <a:close/>
              </a:path>
            </a:pathLst>
          </a:custGeom>
          <a:ln w="28956">
            <a:solidFill>
              <a:srgbClr val="000000"/>
            </a:solidFill>
          </a:ln>
        </p:spPr>
        <p:txBody>
          <a:bodyPr wrap="square" lIns="0" tIns="0" rIns="0" bIns="0" rtlCol="0">
            <a:noAutofit/>
          </a:bodyPr>
          <a:lstStyle/>
          <a:p>
            <a:endParaRPr/>
          </a:p>
        </p:txBody>
      </p:sp>
      <p:sp>
        <p:nvSpPr>
          <p:cNvPr id="13" name="object 13"/>
          <p:cNvSpPr/>
          <p:nvPr/>
        </p:nvSpPr>
        <p:spPr>
          <a:xfrm>
            <a:off x="7696961" y="3810761"/>
            <a:ext cx="606552" cy="2673096"/>
          </a:xfrm>
          <a:custGeom>
            <a:avLst/>
            <a:gdLst/>
            <a:ahLst/>
            <a:cxnLst/>
            <a:rect l="l" t="t" r="r" b="b"/>
            <a:pathLst>
              <a:path w="606552" h="2673096">
                <a:moveTo>
                  <a:pt x="505460" y="0"/>
                </a:moveTo>
                <a:lnTo>
                  <a:pt x="97279" y="70"/>
                </a:lnTo>
                <a:lnTo>
                  <a:pt x="56103" y="10518"/>
                </a:lnTo>
                <a:lnTo>
                  <a:pt x="23731" y="35973"/>
                </a:lnTo>
                <a:lnTo>
                  <a:pt x="4087" y="72512"/>
                </a:lnTo>
                <a:lnTo>
                  <a:pt x="0" y="101092"/>
                </a:lnTo>
                <a:lnTo>
                  <a:pt x="70" y="2575812"/>
                </a:lnTo>
                <a:lnTo>
                  <a:pt x="10518" y="2616970"/>
                </a:lnTo>
                <a:lnTo>
                  <a:pt x="35973" y="2649347"/>
                </a:lnTo>
                <a:lnTo>
                  <a:pt x="72512" y="2669004"/>
                </a:lnTo>
                <a:lnTo>
                  <a:pt x="101092" y="2673096"/>
                </a:lnTo>
                <a:lnTo>
                  <a:pt x="509272" y="2673025"/>
                </a:lnTo>
                <a:lnTo>
                  <a:pt x="550448" y="2662568"/>
                </a:lnTo>
                <a:lnTo>
                  <a:pt x="582820" y="2637101"/>
                </a:lnTo>
                <a:lnTo>
                  <a:pt x="602464" y="2600565"/>
                </a:lnTo>
                <a:lnTo>
                  <a:pt x="606552" y="2572004"/>
                </a:lnTo>
                <a:lnTo>
                  <a:pt x="606481" y="97279"/>
                </a:lnTo>
                <a:lnTo>
                  <a:pt x="596033" y="56103"/>
                </a:lnTo>
                <a:lnTo>
                  <a:pt x="570578" y="23731"/>
                </a:lnTo>
                <a:lnTo>
                  <a:pt x="534039" y="4087"/>
                </a:lnTo>
                <a:lnTo>
                  <a:pt x="505460" y="0"/>
                </a:lnTo>
                <a:close/>
              </a:path>
            </a:pathLst>
          </a:custGeom>
          <a:solidFill>
            <a:srgbClr val="BADFE2"/>
          </a:solidFill>
        </p:spPr>
        <p:txBody>
          <a:bodyPr wrap="square" lIns="0" tIns="0" rIns="0" bIns="0" rtlCol="0">
            <a:noAutofit/>
          </a:bodyPr>
          <a:lstStyle/>
          <a:p>
            <a:endParaRPr/>
          </a:p>
        </p:txBody>
      </p:sp>
      <p:sp>
        <p:nvSpPr>
          <p:cNvPr id="14" name="object 14"/>
          <p:cNvSpPr/>
          <p:nvPr/>
        </p:nvSpPr>
        <p:spPr>
          <a:xfrm>
            <a:off x="7696961" y="3810761"/>
            <a:ext cx="606552" cy="2673096"/>
          </a:xfrm>
          <a:custGeom>
            <a:avLst/>
            <a:gdLst/>
            <a:ahLst/>
            <a:cxnLst/>
            <a:rect l="l" t="t" r="r" b="b"/>
            <a:pathLst>
              <a:path w="606552" h="2673096">
                <a:moveTo>
                  <a:pt x="0" y="101092"/>
                </a:moveTo>
                <a:lnTo>
                  <a:pt x="8979" y="59343"/>
                </a:lnTo>
                <a:lnTo>
                  <a:pt x="33301" y="26063"/>
                </a:lnTo>
                <a:lnTo>
                  <a:pt x="69044" y="5174"/>
                </a:lnTo>
                <a:lnTo>
                  <a:pt x="505460" y="0"/>
                </a:lnTo>
                <a:lnTo>
                  <a:pt x="520075" y="1046"/>
                </a:lnTo>
                <a:lnTo>
                  <a:pt x="559436" y="15575"/>
                </a:lnTo>
                <a:lnTo>
                  <a:pt x="589022" y="44140"/>
                </a:lnTo>
                <a:lnTo>
                  <a:pt x="604908" y="82818"/>
                </a:lnTo>
                <a:lnTo>
                  <a:pt x="606552" y="2572004"/>
                </a:lnTo>
                <a:lnTo>
                  <a:pt x="605505" y="2586607"/>
                </a:lnTo>
                <a:lnTo>
                  <a:pt x="590976" y="2625958"/>
                </a:lnTo>
                <a:lnTo>
                  <a:pt x="562411" y="2655552"/>
                </a:lnTo>
                <a:lnTo>
                  <a:pt x="523733" y="2671450"/>
                </a:lnTo>
                <a:lnTo>
                  <a:pt x="101092" y="2673096"/>
                </a:lnTo>
                <a:lnTo>
                  <a:pt x="86476" y="2672048"/>
                </a:lnTo>
                <a:lnTo>
                  <a:pt x="47115" y="2657508"/>
                </a:lnTo>
                <a:lnTo>
                  <a:pt x="17529" y="2628933"/>
                </a:lnTo>
                <a:lnTo>
                  <a:pt x="1643" y="2590264"/>
                </a:lnTo>
                <a:lnTo>
                  <a:pt x="0" y="101092"/>
                </a:lnTo>
                <a:close/>
              </a:path>
            </a:pathLst>
          </a:custGeom>
          <a:ln w="28955">
            <a:solidFill>
              <a:srgbClr val="000000"/>
            </a:solidFill>
          </a:ln>
        </p:spPr>
        <p:txBody>
          <a:bodyPr wrap="square" lIns="0" tIns="0" rIns="0" bIns="0" rtlCol="0">
            <a:noAutofit/>
          </a:bodyPr>
          <a:lstStyle/>
          <a:p>
            <a:endParaRPr/>
          </a:p>
        </p:txBody>
      </p:sp>
      <p:sp>
        <p:nvSpPr>
          <p:cNvPr id="15" name="object 15"/>
          <p:cNvSpPr/>
          <p:nvPr/>
        </p:nvSpPr>
        <p:spPr>
          <a:xfrm>
            <a:off x="686562" y="6054090"/>
            <a:ext cx="2514600" cy="429767"/>
          </a:xfrm>
          <a:custGeom>
            <a:avLst/>
            <a:gdLst/>
            <a:ahLst/>
            <a:cxnLst/>
            <a:rect l="l" t="t" r="r" b="b"/>
            <a:pathLst>
              <a:path w="2514600" h="429767">
                <a:moveTo>
                  <a:pt x="2442972" y="0"/>
                </a:moveTo>
                <a:lnTo>
                  <a:pt x="57484" y="1395"/>
                </a:lnTo>
                <a:lnTo>
                  <a:pt x="21095" y="20862"/>
                </a:lnTo>
                <a:lnTo>
                  <a:pt x="1463" y="57150"/>
                </a:lnTo>
                <a:lnTo>
                  <a:pt x="0" y="71628"/>
                </a:lnTo>
                <a:lnTo>
                  <a:pt x="1395" y="372283"/>
                </a:lnTo>
                <a:lnTo>
                  <a:pt x="20862" y="408672"/>
                </a:lnTo>
                <a:lnTo>
                  <a:pt x="57150" y="428304"/>
                </a:lnTo>
                <a:lnTo>
                  <a:pt x="71628" y="429768"/>
                </a:lnTo>
                <a:lnTo>
                  <a:pt x="2457097" y="428372"/>
                </a:lnTo>
                <a:lnTo>
                  <a:pt x="2493480" y="408905"/>
                </a:lnTo>
                <a:lnTo>
                  <a:pt x="2513133" y="372617"/>
                </a:lnTo>
                <a:lnTo>
                  <a:pt x="2514600" y="358140"/>
                </a:lnTo>
                <a:lnTo>
                  <a:pt x="2513201" y="57484"/>
                </a:lnTo>
                <a:lnTo>
                  <a:pt x="2493713" y="21095"/>
                </a:lnTo>
                <a:lnTo>
                  <a:pt x="2457431" y="1463"/>
                </a:lnTo>
                <a:lnTo>
                  <a:pt x="2442972" y="0"/>
                </a:lnTo>
                <a:close/>
              </a:path>
            </a:pathLst>
          </a:custGeom>
          <a:solidFill>
            <a:srgbClr val="BADFE2"/>
          </a:solidFill>
        </p:spPr>
        <p:txBody>
          <a:bodyPr wrap="square" lIns="0" tIns="0" rIns="0" bIns="0" rtlCol="0">
            <a:noAutofit/>
          </a:bodyPr>
          <a:lstStyle/>
          <a:p>
            <a:endParaRPr/>
          </a:p>
        </p:txBody>
      </p:sp>
      <p:sp>
        <p:nvSpPr>
          <p:cNvPr id="16" name="object 16"/>
          <p:cNvSpPr/>
          <p:nvPr/>
        </p:nvSpPr>
        <p:spPr>
          <a:xfrm>
            <a:off x="686562" y="6054090"/>
            <a:ext cx="2514600" cy="429767"/>
          </a:xfrm>
          <a:custGeom>
            <a:avLst/>
            <a:gdLst/>
            <a:ahLst/>
            <a:cxnLst/>
            <a:rect l="l" t="t" r="r" b="b"/>
            <a:pathLst>
              <a:path w="2514600" h="429767">
                <a:moveTo>
                  <a:pt x="0" y="71628"/>
                </a:moveTo>
                <a:lnTo>
                  <a:pt x="12301" y="31477"/>
                </a:lnTo>
                <a:lnTo>
                  <a:pt x="43977" y="5531"/>
                </a:lnTo>
                <a:lnTo>
                  <a:pt x="2442972" y="0"/>
                </a:lnTo>
                <a:lnTo>
                  <a:pt x="2457431" y="1463"/>
                </a:lnTo>
                <a:lnTo>
                  <a:pt x="2493713" y="21095"/>
                </a:lnTo>
                <a:lnTo>
                  <a:pt x="2513201" y="57484"/>
                </a:lnTo>
                <a:lnTo>
                  <a:pt x="2514600" y="358140"/>
                </a:lnTo>
                <a:lnTo>
                  <a:pt x="2513133" y="372617"/>
                </a:lnTo>
                <a:lnTo>
                  <a:pt x="2493480" y="408905"/>
                </a:lnTo>
                <a:lnTo>
                  <a:pt x="2457097" y="428372"/>
                </a:lnTo>
                <a:lnTo>
                  <a:pt x="71628" y="429768"/>
                </a:lnTo>
                <a:lnTo>
                  <a:pt x="57150" y="428304"/>
                </a:lnTo>
                <a:lnTo>
                  <a:pt x="20862" y="408672"/>
                </a:lnTo>
                <a:lnTo>
                  <a:pt x="1395" y="372283"/>
                </a:lnTo>
                <a:lnTo>
                  <a:pt x="0" y="71628"/>
                </a:lnTo>
                <a:close/>
              </a:path>
            </a:pathLst>
          </a:custGeom>
          <a:ln w="28955">
            <a:solidFill>
              <a:srgbClr val="000000"/>
            </a:solidFill>
          </a:ln>
        </p:spPr>
        <p:txBody>
          <a:bodyPr wrap="square" lIns="0" tIns="0" rIns="0" bIns="0" rtlCol="0">
            <a:noAutofit/>
          </a:bodyPr>
          <a:lstStyle/>
          <a:p>
            <a:endParaRPr/>
          </a:p>
        </p:txBody>
      </p:sp>
      <p:sp>
        <p:nvSpPr>
          <p:cNvPr id="19" name="Slide Number Placeholder 18">
            <a:extLst>
              <a:ext uri="{FF2B5EF4-FFF2-40B4-BE49-F238E27FC236}">
                <a16:creationId xmlns:a16="http://schemas.microsoft.com/office/drawing/2014/main" id="{16D17F8B-A250-435B-AF0E-39680467DDA4}"/>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24</a:t>
            </a:fld>
            <a:endParaRPr lang="en-US" sz="1400">
              <a:latin typeface="Arial"/>
              <a:cs typeface="Arial"/>
            </a:endParaRPr>
          </a:p>
        </p:txBody>
      </p:sp>
      <p:sp>
        <p:nvSpPr>
          <p:cNvPr id="17" name="TextBox 16">
            <a:extLst>
              <a:ext uri="{FF2B5EF4-FFF2-40B4-BE49-F238E27FC236}">
                <a16:creationId xmlns:a16="http://schemas.microsoft.com/office/drawing/2014/main" id="{7EA396B2-A2F5-48B1-9418-4DDF49EEC28C}"/>
              </a:ext>
            </a:extLst>
          </p:cNvPr>
          <p:cNvSpPr txBox="1"/>
          <p:nvPr/>
        </p:nvSpPr>
        <p:spPr>
          <a:xfrm>
            <a:off x="457200" y="273282"/>
            <a:ext cx="827414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latin typeface="Arial" panose="020B0604020202020204" pitchFamily="34" charset="0"/>
                <a:cs typeface="Arial" panose="020B0604020202020204" pitchFamily="34" charset="0"/>
              </a:rPr>
              <a:t>View Preloaded Salary Budget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270247" y="2543555"/>
            <a:ext cx="4209288" cy="3075432"/>
          </a:xfrm>
          <a:prstGeom prst="rect">
            <a:avLst/>
          </a:prstGeom>
          <a:blipFill>
            <a:blip r:embed="rId2" cstate="print"/>
            <a:stretch>
              <a:fillRect/>
            </a:stretch>
          </a:blipFill>
        </p:spPr>
        <p:txBody>
          <a:bodyPr wrap="square" lIns="0" tIns="0" rIns="0" bIns="0" rtlCol="0">
            <a:noAutofit/>
          </a:bodyPr>
          <a:lstStyle/>
          <a:p>
            <a:endParaRPr/>
          </a:p>
        </p:txBody>
      </p:sp>
      <p:sp>
        <p:nvSpPr>
          <p:cNvPr id="3" name="object 3"/>
          <p:cNvSpPr/>
          <p:nvPr/>
        </p:nvSpPr>
        <p:spPr>
          <a:xfrm>
            <a:off x="332231" y="2286000"/>
            <a:ext cx="3753611" cy="3319272"/>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txBox="1"/>
          <p:nvPr/>
        </p:nvSpPr>
        <p:spPr>
          <a:xfrm>
            <a:off x="535940" y="924432"/>
            <a:ext cx="7421880" cy="1041400"/>
          </a:xfrm>
          <a:prstGeom prst="rect">
            <a:avLst/>
          </a:prstGeom>
        </p:spPr>
        <p:txBody>
          <a:bodyPr vert="horz" wrap="square" lIns="0" tIns="0" rIns="0" bIns="0" rtlCol="0">
            <a:noAutofit/>
          </a:bodyPr>
          <a:lstStyle/>
          <a:p>
            <a:pPr marL="355600" indent="-342900">
              <a:lnSpc>
                <a:spcPct val="100000"/>
              </a:lnSpc>
              <a:buFont typeface="Arial"/>
              <a:buChar char="•"/>
              <a:tabLst>
                <a:tab pos="354965" algn="l"/>
              </a:tabLst>
            </a:pPr>
            <a:r>
              <a:rPr sz="1600" spc="-15" dirty="0">
                <a:latin typeface="Arial"/>
                <a:cs typeface="Arial"/>
              </a:rPr>
              <a:t>C</a:t>
            </a:r>
            <a:r>
              <a:rPr sz="1600" spc="0" dirty="0">
                <a:latin typeface="Arial"/>
                <a:cs typeface="Arial"/>
              </a:rPr>
              <a:t>l</a:t>
            </a:r>
            <a:r>
              <a:rPr sz="1600" spc="-10" dirty="0">
                <a:latin typeface="Arial"/>
                <a:cs typeface="Arial"/>
              </a:rPr>
              <a:t>ick</a:t>
            </a:r>
            <a:r>
              <a:rPr sz="1600" spc="-25" dirty="0">
                <a:latin typeface="Arial"/>
                <a:cs typeface="Arial"/>
              </a:rPr>
              <a:t> </a:t>
            </a:r>
            <a:r>
              <a:rPr sz="1600" spc="-10" dirty="0">
                <a:latin typeface="Arial"/>
                <a:cs typeface="Arial"/>
              </a:rPr>
              <a:t>on</a:t>
            </a:r>
            <a:r>
              <a:rPr sz="1600" spc="-5" dirty="0">
                <a:latin typeface="Arial"/>
                <a:cs typeface="Arial"/>
              </a:rPr>
              <a:t> </a:t>
            </a:r>
            <a:r>
              <a:rPr sz="1600" spc="-10" dirty="0">
                <a:latin typeface="Arial"/>
                <a:cs typeface="Arial"/>
              </a:rPr>
              <a:t>the</a:t>
            </a:r>
            <a:r>
              <a:rPr sz="1600" spc="15" dirty="0">
                <a:latin typeface="Arial"/>
                <a:cs typeface="Arial"/>
              </a:rPr>
              <a:t> </a:t>
            </a:r>
            <a:r>
              <a:rPr sz="1600" b="1" spc="-10" dirty="0">
                <a:latin typeface="Arial"/>
                <a:cs typeface="Arial"/>
              </a:rPr>
              <a:t>Fi</a:t>
            </a:r>
            <a:r>
              <a:rPr sz="1600" b="1" spc="-20" dirty="0">
                <a:latin typeface="Arial"/>
                <a:cs typeface="Arial"/>
              </a:rPr>
              <a:t>n</a:t>
            </a:r>
            <a:r>
              <a:rPr sz="1600" b="1" spc="-10" dirty="0">
                <a:latin typeface="Arial"/>
                <a:cs typeface="Arial"/>
              </a:rPr>
              <a:t>ancial</a:t>
            </a:r>
            <a:r>
              <a:rPr sz="1600" b="1" spc="35" dirty="0">
                <a:latin typeface="Arial"/>
                <a:cs typeface="Arial"/>
              </a:rPr>
              <a:t> </a:t>
            </a:r>
            <a:r>
              <a:rPr lang="en-US" sz="1600" b="1" spc="-10" dirty="0">
                <a:latin typeface="Arial"/>
                <a:cs typeface="Arial"/>
              </a:rPr>
              <a:t>tab</a:t>
            </a:r>
            <a:r>
              <a:rPr sz="1600" spc="-5" dirty="0">
                <a:latin typeface="Arial"/>
                <a:cs typeface="Arial"/>
              </a:rPr>
              <a:t>.</a:t>
            </a:r>
            <a:endParaRPr sz="1600" dirty="0">
              <a:latin typeface="Arial"/>
              <a:cs typeface="Arial"/>
            </a:endParaRPr>
          </a:p>
          <a:p>
            <a:pPr marL="355600" indent="-342900">
              <a:lnSpc>
                <a:spcPct val="100000"/>
              </a:lnSpc>
              <a:spcBef>
                <a:spcPts val="480"/>
              </a:spcBef>
              <a:buFont typeface="Arial"/>
              <a:buChar char="•"/>
              <a:tabLst>
                <a:tab pos="354965" algn="l"/>
              </a:tabLst>
            </a:pPr>
            <a:r>
              <a:rPr sz="1600" spc="-10" dirty="0">
                <a:latin typeface="Arial"/>
                <a:cs typeface="Arial"/>
              </a:rPr>
              <a:t>Select </a:t>
            </a:r>
            <a:r>
              <a:rPr sz="1600" b="1" spc="-65" dirty="0">
                <a:latin typeface="Arial"/>
                <a:cs typeface="Arial"/>
              </a:rPr>
              <a:t>A</a:t>
            </a:r>
            <a:r>
              <a:rPr sz="1600" b="1" spc="-10" dirty="0">
                <a:latin typeface="Arial"/>
                <a:cs typeface="Arial"/>
              </a:rPr>
              <a:t>cco</a:t>
            </a:r>
            <a:r>
              <a:rPr sz="1600" b="1" spc="-15" dirty="0">
                <a:latin typeface="Arial"/>
                <a:cs typeface="Arial"/>
              </a:rPr>
              <a:t>u</a:t>
            </a:r>
            <a:r>
              <a:rPr sz="1600" b="1" spc="-5" dirty="0">
                <a:latin typeface="Arial"/>
                <a:cs typeface="Arial"/>
              </a:rPr>
              <a:t>n</a:t>
            </a:r>
            <a:r>
              <a:rPr sz="1600" b="1" spc="-10" dirty="0">
                <a:latin typeface="Arial"/>
                <a:cs typeface="Arial"/>
              </a:rPr>
              <a:t>ts</a:t>
            </a:r>
            <a:r>
              <a:rPr sz="1600" b="1" spc="55" dirty="0">
                <a:latin typeface="Arial"/>
                <a:cs typeface="Arial"/>
              </a:rPr>
              <a:t> </a:t>
            </a:r>
            <a:r>
              <a:rPr sz="1600" spc="-10" dirty="0">
                <a:latin typeface="Arial"/>
                <a:cs typeface="Arial"/>
              </a:rPr>
              <a:t>from</a:t>
            </a:r>
            <a:r>
              <a:rPr sz="1600" spc="20" dirty="0">
                <a:latin typeface="Arial"/>
                <a:cs typeface="Arial"/>
              </a:rPr>
              <a:t> </a:t>
            </a:r>
            <a:r>
              <a:rPr sz="1600" spc="-10" dirty="0">
                <a:latin typeface="Arial"/>
                <a:cs typeface="Arial"/>
              </a:rPr>
              <a:t>the</a:t>
            </a:r>
            <a:r>
              <a:rPr sz="1600" spc="15" dirty="0">
                <a:latin typeface="Arial"/>
                <a:cs typeface="Arial"/>
              </a:rPr>
              <a:t> </a:t>
            </a:r>
            <a:r>
              <a:rPr sz="1600" b="1" spc="-65" dirty="0">
                <a:latin typeface="Arial"/>
                <a:cs typeface="Arial"/>
              </a:rPr>
              <a:t>A</a:t>
            </a:r>
            <a:r>
              <a:rPr sz="1600" b="1" spc="-10" dirty="0">
                <a:latin typeface="Arial"/>
                <a:cs typeface="Arial"/>
              </a:rPr>
              <a:t>cco</a:t>
            </a:r>
            <a:r>
              <a:rPr sz="1600" b="1" spc="-15" dirty="0">
                <a:latin typeface="Arial"/>
                <a:cs typeface="Arial"/>
              </a:rPr>
              <a:t>u</a:t>
            </a:r>
            <a:r>
              <a:rPr sz="1600" b="1" spc="-10" dirty="0">
                <a:latin typeface="Arial"/>
                <a:cs typeface="Arial"/>
              </a:rPr>
              <a:t>n</a:t>
            </a:r>
            <a:r>
              <a:rPr sz="1600" b="1" spc="-20" dirty="0">
                <a:latin typeface="Arial"/>
                <a:cs typeface="Arial"/>
              </a:rPr>
              <a:t>t</a:t>
            </a:r>
            <a:r>
              <a:rPr sz="1600" b="1" spc="0" dirty="0">
                <a:latin typeface="Arial"/>
                <a:cs typeface="Arial"/>
              </a:rPr>
              <a:t>s</a:t>
            </a:r>
            <a:r>
              <a:rPr sz="1600" b="1" spc="5" dirty="0">
                <a:latin typeface="Arial"/>
                <a:cs typeface="Arial"/>
              </a:rPr>
              <a:t>/</a:t>
            </a:r>
            <a:r>
              <a:rPr sz="1600" b="1" spc="-30" dirty="0">
                <a:latin typeface="Arial"/>
                <a:cs typeface="Arial"/>
              </a:rPr>
              <a:t>A</a:t>
            </a:r>
            <a:r>
              <a:rPr sz="1600" b="1" spc="-10" dirty="0">
                <a:latin typeface="Arial"/>
                <a:cs typeface="Arial"/>
              </a:rPr>
              <a:t>cco</a:t>
            </a:r>
            <a:r>
              <a:rPr sz="1600" b="1" spc="-15" dirty="0">
                <a:latin typeface="Arial"/>
                <a:cs typeface="Arial"/>
              </a:rPr>
              <a:t>u</a:t>
            </a:r>
            <a:r>
              <a:rPr sz="1600" b="1" spc="-5" dirty="0">
                <a:latin typeface="Arial"/>
                <a:cs typeface="Arial"/>
              </a:rPr>
              <a:t>nt</a:t>
            </a:r>
            <a:r>
              <a:rPr sz="1600" b="1" spc="-10" dirty="0">
                <a:latin typeface="Arial"/>
                <a:cs typeface="Arial"/>
              </a:rPr>
              <a:t>ing</a:t>
            </a:r>
            <a:r>
              <a:rPr sz="1600" b="1" spc="60" dirty="0">
                <a:latin typeface="Arial"/>
                <a:cs typeface="Arial"/>
              </a:rPr>
              <a:t> </a:t>
            </a:r>
            <a:r>
              <a:rPr sz="1600" b="1" spc="-10" dirty="0">
                <a:latin typeface="Arial"/>
                <a:cs typeface="Arial"/>
              </a:rPr>
              <a:t>Unit</a:t>
            </a:r>
            <a:r>
              <a:rPr sz="1600" b="1" spc="25" dirty="0">
                <a:latin typeface="Arial"/>
                <a:cs typeface="Arial"/>
              </a:rPr>
              <a:t> </a:t>
            </a:r>
            <a:r>
              <a:rPr sz="1600" spc="-10" dirty="0">
                <a:latin typeface="Arial"/>
                <a:cs typeface="Arial"/>
              </a:rPr>
              <a:t>drop</a:t>
            </a:r>
            <a:r>
              <a:rPr sz="1600" spc="5" dirty="0">
                <a:latin typeface="Arial"/>
                <a:cs typeface="Arial"/>
              </a:rPr>
              <a:t> </a:t>
            </a:r>
            <a:r>
              <a:rPr sz="1600" spc="-10" dirty="0">
                <a:latin typeface="Arial"/>
                <a:cs typeface="Arial"/>
              </a:rPr>
              <a:t>menu</a:t>
            </a:r>
            <a:r>
              <a:rPr sz="1600" spc="10" dirty="0">
                <a:latin typeface="Arial"/>
                <a:cs typeface="Arial"/>
              </a:rPr>
              <a:t> </a:t>
            </a:r>
            <a:r>
              <a:rPr sz="1600" spc="-5" dirty="0">
                <a:latin typeface="Arial"/>
                <a:cs typeface="Arial"/>
              </a:rPr>
              <a:t>field</a:t>
            </a:r>
            <a:r>
              <a:rPr sz="1600" b="1" spc="-5" dirty="0">
                <a:latin typeface="Arial"/>
                <a:cs typeface="Arial"/>
              </a:rPr>
              <a:t>.</a:t>
            </a:r>
            <a:endParaRPr sz="1600" dirty="0">
              <a:latin typeface="Arial"/>
              <a:cs typeface="Arial"/>
            </a:endParaRPr>
          </a:p>
          <a:p>
            <a:pPr marL="355600" indent="-342900">
              <a:lnSpc>
                <a:spcPct val="100000"/>
              </a:lnSpc>
              <a:spcBef>
                <a:spcPts val="480"/>
              </a:spcBef>
              <a:buFont typeface="Arial"/>
              <a:buChar char="•"/>
              <a:tabLst>
                <a:tab pos="354965" algn="l"/>
              </a:tabLst>
            </a:pPr>
            <a:r>
              <a:rPr sz="1600" spc="-10" dirty="0">
                <a:latin typeface="Arial"/>
                <a:cs typeface="Arial"/>
              </a:rPr>
              <a:t>View</a:t>
            </a:r>
            <a:r>
              <a:rPr sz="1600" spc="-15" dirty="0">
                <a:latin typeface="Arial"/>
                <a:cs typeface="Arial"/>
              </a:rPr>
              <a:t> </a:t>
            </a:r>
            <a:r>
              <a:rPr sz="1600" spc="-10" dirty="0">
                <a:latin typeface="Arial"/>
                <a:cs typeface="Arial"/>
              </a:rPr>
              <a:t>salary informat</a:t>
            </a:r>
            <a:r>
              <a:rPr sz="1600" spc="0" dirty="0">
                <a:latin typeface="Arial"/>
                <a:cs typeface="Arial"/>
              </a:rPr>
              <a:t>i</a:t>
            </a:r>
            <a:r>
              <a:rPr sz="1600" spc="-10" dirty="0">
                <a:latin typeface="Arial"/>
                <a:cs typeface="Arial"/>
              </a:rPr>
              <a:t>on</a:t>
            </a:r>
            <a:r>
              <a:rPr sz="1600" spc="10" dirty="0">
                <a:latin typeface="Arial"/>
                <a:cs typeface="Arial"/>
              </a:rPr>
              <a:t> </a:t>
            </a:r>
            <a:r>
              <a:rPr sz="1600" spc="-10" dirty="0">
                <a:latin typeface="Arial"/>
                <a:cs typeface="Arial"/>
              </a:rPr>
              <a:t>by e</a:t>
            </a:r>
            <a:r>
              <a:rPr sz="1600" spc="-15" dirty="0">
                <a:latin typeface="Arial"/>
                <a:cs typeface="Arial"/>
              </a:rPr>
              <a:t>x</a:t>
            </a:r>
            <a:r>
              <a:rPr sz="1600" spc="-10" dirty="0">
                <a:latin typeface="Arial"/>
                <a:cs typeface="Arial"/>
              </a:rPr>
              <a:t>pen</a:t>
            </a:r>
            <a:r>
              <a:rPr sz="1600" spc="-5" dirty="0">
                <a:latin typeface="Arial"/>
                <a:cs typeface="Arial"/>
              </a:rPr>
              <a:t>s</a:t>
            </a:r>
            <a:r>
              <a:rPr sz="1600" spc="-10" dirty="0">
                <a:latin typeface="Arial"/>
                <a:cs typeface="Arial"/>
              </a:rPr>
              <a:t>e</a:t>
            </a:r>
            <a:r>
              <a:rPr sz="1600" spc="-5" dirty="0">
                <a:latin typeface="Arial"/>
                <a:cs typeface="Arial"/>
              </a:rPr>
              <a:t> t</a:t>
            </a:r>
            <a:r>
              <a:rPr sz="1600" spc="-30" dirty="0">
                <a:latin typeface="Arial"/>
                <a:cs typeface="Arial"/>
              </a:rPr>
              <a:t>y</a:t>
            </a:r>
            <a:r>
              <a:rPr sz="1600" spc="-10" dirty="0">
                <a:latin typeface="Arial"/>
                <a:cs typeface="Arial"/>
              </a:rPr>
              <a:t>pe</a:t>
            </a:r>
            <a:r>
              <a:rPr sz="1600" spc="35" dirty="0">
                <a:latin typeface="Arial"/>
                <a:cs typeface="Arial"/>
              </a:rPr>
              <a:t> </a:t>
            </a:r>
            <a:r>
              <a:rPr sz="1600" spc="-10" dirty="0">
                <a:latin typeface="Arial"/>
                <a:cs typeface="Arial"/>
              </a:rPr>
              <a:t>(ac</a:t>
            </a:r>
            <a:r>
              <a:rPr sz="1600" spc="-5" dirty="0">
                <a:latin typeface="Arial"/>
                <a:cs typeface="Arial"/>
              </a:rPr>
              <a:t>c</a:t>
            </a:r>
            <a:r>
              <a:rPr sz="1600" spc="-10" dirty="0">
                <a:latin typeface="Arial"/>
                <a:cs typeface="Arial"/>
              </a:rPr>
              <a:t>ount</a:t>
            </a:r>
            <a:r>
              <a:rPr sz="1600" spc="-5" dirty="0">
                <a:latin typeface="Arial"/>
                <a:cs typeface="Arial"/>
              </a:rPr>
              <a:t>s</a:t>
            </a:r>
            <a:r>
              <a:rPr sz="1600" spc="-10" dirty="0">
                <a:latin typeface="Arial"/>
                <a:cs typeface="Arial"/>
              </a:rPr>
              <a:t>/ob</a:t>
            </a:r>
            <a:r>
              <a:rPr sz="1600" spc="0" dirty="0">
                <a:latin typeface="Arial"/>
                <a:cs typeface="Arial"/>
              </a:rPr>
              <a:t>j</a:t>
            </a:r>
            <a:r>
              <a:rPr sz="1600" spc="-10" dirty="0">
                <a:latin typeface="Arial"/>
                <a:cs typeface="Arial"/>
              </a:rPr>
              <a:t>ect</a:t>
            </a:r>
            <a:r>
              <a:rPr sz="1600" spc="-5" dirty="0">
                <a:latin typeface="Arial"/>
                <a:cs typeface="Arial"/>
              </a:rPr>
              <a:t> </a:t>
            </a:r>
            <a:r>
              <a:rPr sz="1600" spc="-10" dirty="0">
                <a:latin typeface="Arial"/>
                <a:cs typeface="Arial"/>
              </a:rPr>
              <a:t>code).</a:t>
            </a:r>
            <a:endParaRPr sz="1600" dirty="0">
              <a:latin typeface="Arial"/>
              <a:cs typeface="Arial"/>
            </a:endParaRPr>
          </a:p>
          <a:p>
            <a:pPr marL="355600" indent="-342900">
              <a:lnSpc>
                <a:spcPct val="100000"/>
              </a:lnSpc>
              <a:spcBef>
                <a:spcPts val="480"/>
              </a:spcBef>
              <a:buFont typeface="Arial"/>
              <a:buChar char="•"/>
              <a:tabLst>
                <a:tab pos="354965" algn="l"/>
              </a:tabLst>
            </a:pPr>
            <a:r>
              <a:rPr sz="1600" spc="-10" dirty="0">
                <a:latin typeface="Arial"/>
                <a:cs typeface="Arial"/>
              </a:rPr>
              <a:t>Drill do</a:t>
            </a:r>
            <a:r>
              <a:rPr sz="1600" spc="-30" dirty="0">
                <a:latin typeface="Arial"/>
                <a:cs typeface="Arial"/>
              </a:rPr>
              <a:t>w</a:t>
            </a:r>
            <a:r>
              <a:rPr sz="1600" spc="-10" dirty="0">
                <a:latin typeface="Arial"/>
                <a:cs typeface="Arial"/>
              </a:rPr>
              <a:t>n</a:t>
            </a:r>
            <a:r>
              <a:rPr sz="1600" spc="5" dirty="0">
                <a:latin typeface="Arial"/>
                <a:cs typeface="Arial"/>
              </a:rPr>
              <a:t> </a:t>
            </a:r>
            <a:r>
              <a:rPr sz="1600" spc="-10" dirty="0">
                <a:latin typeface="Arial"/>
                <a:cs typeface="Arial"/>
              </a:rPr>
              <a:t>by click</a:t>
            </a:r>
            <a:r>
              <a:rPr sz="1600" spc="-15" dirty="0">
                <a:latin typeface="Arial"/>
                <a:cs typeface="Arial"/>
              </a:rPr>
              <a:t>i</a:t>
            </a:r>
            <a:r>
              <a:rPr sz="1600" spc="-10" dirty="0">
                <a:latin typeface="Arial"/>
                <a:cs typeface="Arial"/>
              </a:rPr>
              <a:t>ng</a:t>
            </a:r>
            <a:r>
              <a:rPr sz="1600" spc="-30" dirty="0">
                <a:latin typeface="Arial"/>
                <a:cs typeface="Arial"/>
              </a:rPr>
              <a:t> </a:t>
            </a:r>
            <a:r>
              <a:rPr sz="1600" spc="-10" dirty="0">
                <a:latin typeface="Arial"/>
                <a:cs typeface="Arial"/>
              </a:rPr>
              <a:t>on</a:t>
            </a:r>
            <a:r>
              <a:rPr sz="1600" spc="-5" dirty="0">
                <a:latin typeface="Arial"/>
                <a:cs typeface="Arial"/>
              </a:rPr>
              <a:t> </a:t>
            </a:r>
            <a:r>
              <a:rPr sz="1600" spc="-10" dirty="0">
                <a:latin typeface="Arial"/>
                <a:cs typeface="Arial"/>
              </a:rPr>
              <a:t>the</a:t>
            </a:r>
            <a:r>
              <a:rPr sz="1600" spc="20" dirty="0">
                <a:latin typeface="Arial"/>
                <a:cs typeface="Arial"/>
              </a:rPr>
              <a:t> </a:t>
            </a:r>
            <a:r>
              <a:rPr sz="1600" spc="-10" dirty="0">
                <a:latin typeface="Arial"/>
                <a:cs typeface="Arial"/>
              </a:rPr>
              <a:t>( </a:t>
            </a:r>
            <a:r>
              <a:rPr sz="1600" spc="15" dirty="0">
                <a:latin typeface="Arial"/>
                <a:cs typeface="Arial"/>
              </a:rPr>
              <a:t> </a:t>
            </a:r>
            <a:r>
              <a:rPr sz="1600" spc="-10" dirty="0">
                <a:latin typeface="Arial"/>
                <a:cs typeface="Arial"/>
              </a:rPr>
              <a:t>)</a:t>
            </a:r>
            <a:r>
              <a:rPr sz="1600" spc="5" dirty="0">
                <a:latin typeface="Arial"/>
                <a:cs typeface="Arial"/>
              </a:rPr>
              <a:t> </a:t>
            </a:r>
            <a:r>
              <a:rPr sz="1600" spc="-10" dirty="0">
                <a:latin typeface="Arial"/>
                <a:cs typeface="Arial"/>
              </a:rPr>
              <a:t>s</a:t>
            </a:r>
            <a:r>
              <a:rPr sz="1600" spc="-30" dirty="0">
                <a:latin typeface="Arial"/>
                <a:cs typeface="Arial"/>
              </a:rPr>
              <a:t>y</a:t>
            </a:r>
            <a:r>
              <a:rPr sz="1600" spc="-10" dirty="0">
                <a:latin typeface="Arial"/>
                <a:cs typeface="Arial"/>
              </a:rPr>
              <a:t>mbol</a:t>
            </a:r>
            <a:r>
              <a:rPr sz="1600" spc="25" dirty="0">
                <a:latin typeface="Arial"/>
                <a:cs typeface="Arial"/>
              </a:rPr>
              <a:t> </a:t>
            </a:r>
            <a:r>
              <a:rPr sz="1600" spc="-10" dirty="0">
                <a:latin typeface="Arial"/>
                <a:cs typeface="Arial"/>
              </a:rPr>
              <a:t>until lo</a:t>
            </a:r>
            <a:r>
              <a:rPr sz="1600" spc="-30" dirty="0">
                <a:latin typeface="Arial"/>
                <a:cs typeface="Arial"/>
              </a:rPr>
              <a:t>w</a:t>
            </a:r>
            <a:r>
              <a:rPr sz="1600" spc="-10" dirty="0">
                <a:latin typeface="Arial"/>
                <a:cs typeface="Arial"/>
              </a:rPr>
              <a:t>est</a:t>
            </a:r>
            <a:r>
              <a:rPr sz="1600" spc="10" dirty="0">
                <a:latin typeface="Arial"/>
                <a:cs typeface="Arial"/>
              </a:rPr>
              <a:t> </a:t>
            </a:r>
            <a:r>
              <a:rPr sz="1600" spc="-10" dirty="0">
                <a:latin typeface="Arial"/>
                <a:cs typeface="Arial"/>
              </a:rPr>
              <a:t>detail ac</a:t>
            </a:r>
            <a:r>
              <a:rPr sz="1600" spc="-5" dirty="0">
                <a:latin typeface="Arial"/>
                <a:cs typeface="Arial"/>
              </a:rPr>
              <a:t>c</a:t>
            </a:r>
            <a:r>
              <a:rPr sz="1600" spc="-10" dirty="0">
                <a:latin typeface="Arial"/>
                <a:cs typeface="Arial"/>
              </a:rPr>
              <a:t>ount</a:t>
            </a:r>
            <a:r>
              <a:rPr sz="1600" spc="-5" dirty="0">
                <a:latin typeface="Arial"/>
                <a:cs typeface="Arial"/>
              </a:rPr>
              <a:t> </a:t>
            </a:r>
            <a:r>
              <a:rPr sz="1600" spc="-10" dirty="0">
                <a:latin typeface="Arial"/>
                <a:cs typeface="Arial"/>
              </a:rPr>
              <a:t>is di</a:t>
            </a:r>
            <a:r>
              <a:rPr sz="1600" spc="-5" dirty="0">
                <a:latin typeface="Arial"/>
                <a:cs typeface="Arial"/>
              </a:rPr>
              <a:t>s</a:t>
            </a:r>
            <a:r>
              <a:rPr sz="1600" spc="-10" dirty="0">
                <a:latin typeface="Arial"/>
                <a:cs typeface="Arial"/>
              </a:rPr>
              <a:t>pla</a:t>
            </a:r>
            <a:r>
              <a:rPr sz="1600" spc="-30" dirty="0">
                <a:latin typeface="Arial"/>
                <a:cs typeface="Arial"/>
              </a:rPr>
              <a:t>y</a:t>
            </a:r>
            <a:r>
              <a:rPr sz="1600" spc="-10" dirty="0">
                <a:latin typeface="Arial"/>
                <a:cs typeface="Arial"/>
              </a:rPr>
              <a:t>ed.</a:t>
            </a:r>
            <a:endParaRPr sz="1600" dirty="0">
              <a:latin typeface="Arial"/>
              <a:cs typeface="Arial"/>
            </a:endParaRPr>
          </a:p>
        </p:txBody>
      </p:sp>
      <p:sp>
        <p:nvSpPr>
          <p:cNvPr id="7" name="object 7"/>
          <p:cNvSpPr/>
          <p:nvPr/>
        </p:nvSpPr>
        <p:spPr>
          <a:xfrm>
            <a:off x="543305" y="3124961"/>
            <a:ext cx="2048256" cy="609600"/>
          </a:xfrm>
          <a:custGeom>
            <a:avLst/>
            <a:gdLst/>
            <a:ahLst/>
            <a:cxnLst/>
            <a:rect l="l" t="t" r="r" b="b"/>
            <a:pathLst>
              <a:path w="2048256" h="609600">
                <a:moveTo>
                  <a:pt x="0" y="101600"/>
                </a:moveTo>
                <a:lnTo>
                  <a:pt x="8945" y="59844"/>
                </a:lnTo>
                <a:lnTo>
                  <a:pt x="33181" y="26482"/>
                </a:lnTo>
                <a:lnTo>
                  <a:pt x="68806" y="5406"/>
                </a:lnTo>
                <a:lnTo>
                  <a:pt x="1946656" y="0"/>
                </a:lnTo>
                <a:lnTo>
                  <a:pt x="1961266" y="1041"/>
                </a:lnTo>
                <a:lnTo>
                  <a:pt x="2000656" y="15511"/>
                </a:lnTo>
                <a:lnTo>
                  <a:pt x="2030355" y="43972"/>
                </a:lnTo>
                <a:lnTo>
                  <a:pt x="2046471" y="82531"/>
                </a:lnTo>
                <a:lnTo>
                  <a:pt x="2048256" y="508000"/>
                </a:lnTo>
                <a:lnTo>
                  <a:pt x="2047214" y="522610"/>
                </a:lnTo>
                <a:lnTo>
                  <a:pt x="2032744" y="562000"/>
                </a:lnTo>
                <a:lnTo>
                  <a:pt x="2004283" y="591699"/>
                </a:lnTo>
                <a:lnTo>
                  <a:pt x="1965724" y="607815"/>
                </a:lnTo>
                <a:lnTo>
                  <a:pt x="101600" y="609600"/>
                </a:lnTo>
                <a:lnTo>
                  <a:pt x="86994" y="608558"/>
                </a:lnTo>
                <a:lnTo>
                  <a:pt x="47610" y="594088"/>
                </a:lnTo>
                <a:lnTo>
                  <a:pt x="17906" y="565627"/>
                </a:lnTo>
                <a:lnTo>
                  <a:pt x="1785" y="527068"/>
                </a:lnTo>
                <a:lnTo>
                  <a:pt x="0" y="101600"/>
                </a:lnTo>
                <a:close/>
              </a:path>
            </a:pathLst>
          </a:custGeom>
          <a:ln w="28956">
            <a:solidFill>
              <a:srgbClr val="FF0000"/>
            </a:solidFill>
          </a:ln>
        </p:spPr>
        <p:txBody>
          <a:bodyPr wrap="square" lIns="0" tIns="0" rIns="0" bIns="0" rtlCol="0">
            <a:noAutofit/>
          </a:bodyPr>
          <a:lstStyle/>
          <a:p>
            <a:endParaRPr/>
          </a:p>
        </p:txBody>
      </p:sp>
      <p:sp>
        <p:nvSpPr>
          <p:cNvPr id="8" name="object 8"/>
          <p:cNvSpPr/>
          <p:nvPr/>
        </p:nvSpPr>
        <p:spPr>
          <a:xfrm>
            <a:off x="4437126" y="2721101"/>
            <a:ext cx="2048256" cy="228600"/>
          </a:xfrm>
          <a:custGeom>
            <a:avLst/>
            <a:gdLst/>
            <a:ahLst/>
            <a:cxnLst/>
            <a:rect l="l" t="t" r="r" b="b"/>
            <a:pathLst>
              <a:path w="2048256" h="228600">
                <a:moveTo>
                  <a:pt x="0" y="38100"/>
                </a:moveTo>
                <a:lnTo>
                  <a:pt x="20947" y="4054"/>
                </a:lnTo>
                <a:lnTo>
                  <a:pt x="2010156" y="0"/>
                </a:lnTo>
                <a:lnTo>
                  <a:pt x="2024216" y="2666"/>
                </a:lnTo>
                <a:lnTo>
                  <a:pt x="2035904" y="9988"/>
                </a:lnTo>
                <a:lnTo>
                  <a:pt x="2044201" y="20947"/>
                </a:lnTo>
                <a:lnTo>
                  <a:pt x="2048091" y="34525"/>
                </a:lnTo>
                <a:lnTo>
                  <a:pt x="2048256" y="190500"/>
                </a:lnTo>
                <a:lnTo>
                  <a:pt x="2045589" y="204560"/>
                </a:lnTo>
                <a:lnTo>
                  <a:pt x="2038267" y="216248"/>
                </a:lnTo>
                <a:lnTo>
                  <a:pt x="2027308" y="224545"/>
                </a:lnTo>
                <a:lnTo>
                  <a:pt x="2013730" y="228435"/>
                </a:lnTo>
                <a:lnTo>
                  <a:pt x="38100" y="228600"/>
                </a:lnTo>
                <a:lnTo>
                  <a:pt x="24039" y="225933"/>
                </a:lnTo>
                <a:lnTo>
                  <a:pt x="12351" y="218611"/>
                </a:lnTo>
                <a:lnTo>
                  <a:pt x="4054" y="207652"/>
                </a:lnTo>
                <a:lnTo>
                  <a:pt x="164" y="194074"/>
                </a:lnTo>
                <a:lnTo>
                  <a:pt x="0" y="38100"/>
                </a:lnTo>
                <a:close/>
              </a:path>
            </a:pathLst>
          </a:custGeom>
          <a:ln w="28956">
            <a:solidFill>
              <a:srgbClr val="FF0000"/>
            </a:solidFill>
          </a:ln>
        </p:spPr>
        <p:txBody>
          <a:bodyPr wrap="square" lIns="0" tIns="0" rIns="0" bIns="0" rtlCol="0">
            <a:noAutofit/>
          </a:bodyPr>
          <a:lstStyle/>
          <a:p>
            <a:endParaRPr/>
          </a:p>
        </p:txBody>
      </p:sp>
      <p:sp>
        <p:nvSpPr>
          <p:cNvPr id="9" name="object 9"/>
          <p:cNvSpPr/>
          <p:nvPr/>
        </p:nvSpPr>
        <p:spPr>
          <a:xfrm>
            <a:off x="4440173" y="3429761"/>
            <a:ext cx="2199131" cy="1143000"/>
          </a:xfrm>
          <a:custGeom>
            <a:avLst/>
            <a:gdLst/>
            <a:ahLst/>
            <a:cxnLst/>
            <a:rect l="l" t="t" r="r" b="b"/>
            <a:pathLst>
              <a:path w="2199131" h="1143000">
                <a:moveTo>
                  <a:pt x="0" y="190500"/>
                </a:moveTo>
                <a:lnTo>
                  <a:pt x="5539" y="144738"/>
                </a:lnTo>
                <a:lnTo>
                  <a:pt x="21273" y="102978"/>
                </a:lnTo>
                <a:lnTo>
                  <a:pt x="45874" y="66546"/>
                </a:lnTo>
                <a:lnTo>
                  <a:pt x="78016" y="36771"/>
                </a:lnTo>
                <a:lnTo>
                  <a:pt x="116371" y="14978"/>
                </a:lnTo>
                <a:lnTo>
                  <a:pt x="159613" y="2494"/>
                </a:lnTo>
                <a:lnTo>
                  <a:pt x="190500" y="0"/>
                </a:lnTo>
                <a:lnTo>
                  <a:pt x="2008631" y="0"/>
                </a:lnTo>
                <a:lnTo>
                  <a:pt x="2054393" y="5539"/>
                </a:lnTo>
                <a:lnTo>
                  <a:pt x="2096153" y="21273"/>
                </a:lnTo>
                <a:lnTo>
                  <a:pt x="2132585" y="45874"/>
                </a:lnTo>
                <a:lnTo>
                  <a:pt x="2162360" y="78016"/>
                </a:lnTo>
                <a:lnTo>
                  <a:pt x="2184153" y="116371"/>
                </a:lnTo>
                <a:lnTo>
                  <a:pt x="2196637" y="159613"/>
                </a:lnTo>
                <a:lnTo>
                  <a:pt x="2199131" y="190500"/>
                </a:lnTo>
                <a:lnTo>
                  <a:pt x="2199131" y="952500"/>
                </a:lnTo>
                <a:lnTo>
                  <a:pt x="2193592" y="998261"/>
                </a:lnTo>
                <a:lnTo>
                  <a:pt x="2177858" y="1040021"/>
                </a:lnTo>
                <a:lnTo>
                  <a:pt x="2153257" y="1076453"/>
                </a:lnTo>
                <a:lnTo>
                  <a:pt x="2121115" y="1106228"/>
                </a:lnTo>
                <a:lnTo>
                  <a:pt x="2082760" y="1128021"/>
                </a:lnTo>
                <a:lnTo>
                  <a:pt x="2039518" y="1140505"/>
                </a:lnTo>
                <a:lnTo>
                  <a:pt x="2008631" y="1143000"/>
                </a:lnTo>
                <a:lnTo>
                  <a:pt x="190500" y="1143000"/>
                </a:lnTo>
                <a:lnTo>
                  <a:pt x="144738" y="1137460"/>
                </a:lnTo>
                <a:lnTo>
                  <a:pt x="102978" y="1121726"/>
                </a:lnTo>
                <a:lnTo>
                  <a:pt x="66546" y="1097125"/>
                </a:lnTo>
                <a:lnTo>
                  <a:pt x="36771" y="1064983"/>
                </a:lnTo>
                <a:lnTo>
                  <a:pt x="14978" y="1026628"/>
                </a:lnTo>
                <a:lnTo>
                  <a:pt x="2494" y="983386"/>
                </a:lnTo>
                <a:lnTo>
                  <a:pt x="0" y="952500"/>
                </a:lnTo>
                <a:lnTo>
                  <a:pt x="0" y="190500"/>
                </a:lnTo>
                <a:close/>
              </a:path>
            </a:pathLst>
          </a:custGeom>
          <a:ln w="28956">
            <a:solidFill>
              <a:srgbClr val="FF0000"/>
            </a:solidFill>
          </a:ln>
        </p:spPr>
        <p:txBody>
          <a:bodyPr wrap="square" lIns="0" tIns="0" rIns="0" bIns="0" rtlCol="0">
            <a:noAutofit/>
          </a:bodyPr>
          <a:lstStyle/>
          <a:p>
            <a:endParaRPr/>
          </a:p>
        </p:txBody>
      </p:sp>
      <p:sp>
        <p:nvSpPr>
          <p:cNvPr id="10" name="object 10"/>
          <p:cNvSpPr/>
          <p:nvPr/>
        </p:nvSpPr>
        <p:spPr>
          <a:xfrm>
            <a:off x="2667761" y="3635502"/>
            <a:ext cx="1219200" cy="457200"/>
          </a:xfrm>
          <a:custGeom>
            <a:avLst/>
            <a:gdLst/>
            <a:ahLst/>
            <a:cxnLst/>
            <a:rect l="l" t="t" r="r" b="b"/>
            <a:pathLst>
              <a:path w="1219200" h="457200">
                <a:moveTo>
                  <a:pt x="0" y="457200"/>
                </a:moveTo>
                <a:lnTo>
                  <a:pt x="1219200" y="457200"/>
                </a:lnTo>
                <a:lnTo>
                  <a:pt x="1219200" y="0"/>
                </a:lnTo>
                <a:lnTo>
                  <a:pt x="0" y="0"/>
                </a:lnTo>
                <a:lnTo>
                  <a:pt x="0" y="457200"/>
                </a:lnTo>
                <a:close/>
              </a:path>
            </a:pathLst>
          </a:custGeom>
          <a:ln w="28956">
            <a:solidFill>
              <a:srgbClr val="FF0000"/>
            </a:solidFill>
          </a:ln>
        </p:spPr>
        <p:txBody>
          <a:bodyPr wrap="square" lIns="0" tIns="0" rIns="0" bIns="0" rtlCol="0">
            <a:noAutofit/>
          </a:bodyPr>
          <a:lstStyle/>
          <a:p>
            <a:endParaRPr/>
          </a:p>
        </p:txBody>
      </p:sp>
      <p:sp>
        <p:nvSpPr>
          <p:cNvPr id="11" name="object 11"/>
          <p:cNvSpPr/>
          <p:nvPr/>
        </p:nvSpPr>
        <p:spPr>
          <a:xfrm>
            <a:off x="7171181" y="2881122"/>
            <a:ext cx="914400" cy="876300"/>
          </a:xfrm>
          <a:custGeom>
            <a:avLst/>
            <a:gdLst/>
            <a:ahLst/>
            <a:cxnLst/>
            <a:rect l="l" t="t" r="r" b="b"/>
            <a:pathLst>
              <a:path w="914400" h="876300">
                <a:moveTo>
                  <a:pt x="0" y="876300"/>
                </a:moveTo>
                <a:lnTo>
                  <a:pt x="914400" y="876300"/>
                </a:lnTo>
                <a:lnTo>
                  <a:pt x="914400" y="0"/>
                </a:lnTo>
                <a:lnTo>
                  <a:pt x="0" y="0"/>
                </a:lnTo>
                <a:lnTo>
                  <a:pt x="0" y="876300"/>
                </a:lnTo>
                <a:close/>
              </a:path>
            </a:pathLst>
          </a:custGeom>
          <a:ln w="28956">
            <a:solidFill>
              <a:srgbClr val="FF0000"/>
            </a:solidFill>
          </a:ln>
        </p:spPr>
        <p:txBody>
          <a:bodyPr wrap="square" lIns="0" tIns="0" rIns="0" bIns="0" rtlCol="0">
            <a:noAutofit/>
          </a:bodyPr>
          <a:lstStyle/>
          <a:p>
            <a:endParaRPr/>
          </a:p>
        </p:txBody>
      </p:sp>
      <p:sp>
        <p:nvSpPr>
          <p:cNvPr id="12" name="object 12"/>
          <p:cNvSpPr txBox="1"/>
          <p:nvPr/>
        </p:nvSpPr>
        <p:spPr>
          <a:xfrm>
            <a:off x="2891789" y="3163951"/>
            <a:ext cx="5099685" cy="861060"/>
          </a:xfrm>
          <a:prstGeom prst="rect">
            <a:avLst/>
          </a:prstGeom>
        </p:spPr>
        <p:txBody>
          <a:bodyPr vert="horz" wrap="square" lIns="0" tIns="0" rIns="0" bIns="0" rtlCol="0">
            <a:noAutofit/>
          </a:bodyPr>
          <a:lstStyle/>
          <a:p>
            <a:pPr marL="4474845" marR="12700" indent="-90170">
              <a:lnSpc>
                <a:spcPct val="100000"/>
              </a:lnSpc>
            </a:pPr>
            <a:r>
              <a:rPr sz="1000" spc="-10" dirty="0">
                <a:latin typeface="Arial"/>
                <a:cs typeface="Arial"/>
              </a:rPr>
              <a:t>O</a:t>
            </a:r>
            <a:r>
              <a:rPr sz="1000" spc="5" dirty="0">
                <a:latin typeface="Arial"/>
                <a:cs typeface="Arial"/>
              </a:rPr>
              <a:t>T</a:t>
            </a:r>
            <a:r>
              <a:rPr sz="1000" spc="-15" dirty="0">
                <a:latin typeface="Arial"/>
                <a:cs typeface="Arial"/>
              </a:rPr>
              <a:t>P</a:t>
            </a:r>
            <a:r>
              <a:rPr sz="1000" spc="-10" dirty="0">
                <a:latin typeface="Arial"/>
                <a:cs typeface="Arial"/>
              </a:rPr>
              <a:t>S</a:t>
            </a:r>
            <a:r>
              <a:rPr sz="1000" spc="-20" dirty="0">
                <a:latin typeface="Arial"/>
                <a:cs typeface="Arial"/>
              </a:rPr>
              <a:t> </a:t>
            </a:r>
            <a:r>
              <a:rPr sz="1000" spc="-10" dirty="0">
                <a:latin typeface="Arial"/>
                <a:cs typeface="Arial"/>
              </a:rPr>
              <a:t>Det</a:t>
            </a:r>
            <a:r>
              <a:rPr sz="1000" spc="-15" dirty="0">
                <a:latin typeface="Arial"/>
                <a:cs typeface="Arial"/>
              </a:rPr>
              <a:t>a</a:t>
            </a:r>
            <a:r>
              <a:rPr sz="1000" spc="-10" dirty="0">
                <a:latin typeface="Arial"/>
                <a:cs typeface="Arial"/>
              </a:rPr>
              <a:t>i</a:t>
            </a:r>
            <a:r>
              <a:rPr sz="1000" spc="-5" dirty="0">
                <a:latin typeface="Arial"/>
                <a:cs typeface="Arial"/>
              </a:rPr>
              <a:t>l </a:t>
            </a:r>
            <a:r>
              <a:rPr sz="1000" spc="-15" dirty="0">
                <a:latin typeface="Arial"/>
                <a:cs typeface="Arial"/>
              </a:rPr>
              <a:t>A</a:t>
            </a:r>
            <a:r>
              <a:rPr sz="1000" spc="0" dirty="0">
                <a:latin typeface="Arial"/>
                <a:cs typeface="Arial"/>
              </a:rPr>
              <a:t>cc</a:t>
            </a:r>
            <a:r>
              <a:rPr sz="1000" spc="-10" dirty="0">
                <a:latin typeface="Arial"/>
                <a:cs typeface="Arial"/>
              </a:rPr>
              <a:t>o</a:t>
            </a:r>
            <a:r>
              <a:rPr sz="1000" spc="-15" dirty="0">
                <a:latin typeface="Arial"/>
                <a:cs typeface="Arial"/>
              </a:rPr>
              <a:t>u</a:t>
            </a:r>
            <a:r>
              <a:rPr sz="1000" spc="-5" dirty="0">
                <a:latin typeface="Arial"/>
                <a:cs typeface="Arial"/>
              </a:rPr>
              <a:t>nts</a:t>
            </a:r>
            <a:endParaRPr sz="1000">
              <a:latin typeface="Arial"/>
              <a:cs typeface="Arial"/>
            </a:endParaRPr>
          </a:p>
          <a:p>
            <a:pPr>
              <a:lnSpc>
                <a:spcPts val="850"/>
              </a:lnSpc>
              <a:spcBef>
                <a:spcPts val="38"/>
              </a:spcBef>
            </a:pPr>
            <a:endParaRPr sz="850"/>
          </a:p>
          <a:p>
            <a:pPr>
              <a:lnSpc>
                <a:spcPts val="1000"/>
              </a:lnSpc>
            </a:pPr>
            <a:endParaRPr sz="1000"/>
          </a:p>
          <a:p>
            <a:pPr marL="123825" marR="4337685" indent="-111760">
              <a:lnSpc>
                <a:spcPct val="100000"/>
              </a:lnSpc>
            </a:pPr>
            <a:r>
              <a:rPr sz="1000" spc="-15" dirty="0">
                <a:latin typeface="Arial"/>
                <a:cs typeface="Arial"/>
              </a:rPr>
              <a:t>P</a:t>
            </a:r>
            <a:r>
              <a:rPr sz="1000" spc="-10" dirty="0">
                <a:latin typeface="Arial"/>
                <a:cs typeface="Arial"/>
              </a:rPr>
              <a:t>S</a:t>
            </a:r>
            <a:r>
              <a:rPr sz="1000" spc="-5" dirty="0">
                <a:latin typeface="Arial"/>
                <a:cs typeface="Arial"/>
              </a:rPr>
              <a:t> </a:t>
            </a:r>
            <a:r>
              <a:rPr sz="1000" spc="-15" dirty="0">
                <a:latin typeface="Arial"/>
                <a:cs typeface="Arial"/>
              </a:rPr>
              <a:t>S</a:t>
            </a:r>
            <a:r>
              <a:rPr sz="1000" spc="-10" dirty="0">
                <a:latin typeface="Arial"/>
                <a:cs typeface="Arial"/>
              </a:rPr>
              <a:t>u</a:t>
            </a:r>
            <a:r>
              <a:rPr sz="1000" spc="10" dirty="0">
                <a:latin typeface="Arial"/>
                <a:cs typeface="Arial"/>
              </a:rPr>
              <a:t>mm</a:t>
            </a:r>
            <a:r>
              <a:rPr sz="1000" spc="-5" dirty="0">
                <a:latin typeface="Arial"/>
                <a:cs typeface="Arial"/>
              </a:rPr>
              <a:t>ary </a:t>
            </a:r>
            <a:r>
              <a:rPr sz="1000" spc="-15" dirty="0">
                <a:latin typeface="Arial"/>
                <a:cs typeface="Arial"/>
              </a:rPr>
              <a:t>A</a:t>
            </a:r>
            <a:r>
              <a:rPr sz="1000" spc="0" dirty="0">
                <a:latin typeface="Arial"/>
                <a:cs typeface="Arial"/>
              </a:rPr>
              <a:t>cc</a:t>
            </a:r>
            <a:r>
              <a:rPr sz="1000" spc="-10" dirty="0">
                <a:latin typeface="Arial"/>
                <a:cs typeface="Arial"/>
              </a:rPr>
              <a:t>o</a:t>
            </a:r>
            <a:r>
              <a:rPr sz="1000" spc="-15" dirty="0">
                <a:latin typeface="Arial"/>
                <a:cs typeface="Arial"/>
              </a:rPr>
              <a:t>u</a:t>
            </a:r>
            <a:r>
              <a:rPr sz="1000" spc="-5" dirty="0">
                <a:latin typeface="Arial"/>
                <a:cs typeface="Arial"/>
              </a:rPr>
              <a:t>nts</a:t>
            </a:r>
            <a:endParaRPr sz="1000">
              <a:latin typeface="Arial"/>
              <a:cs typeface="Arial"/>
            </a:endParaRPr>
          </a:p>
        </p:txBody>
      </p:sp>
      <p:sp>
        <p:nvSpPr>
          <p:cNvPr id="13" name="object 13"/>
          <p:cNvSpPr/>
          <p:nvPr/>
        </p:nvSpPr>
        <p:spPr>
          <a:xfrm>
            <a:off x="6485382" y="2857119"/>
            <a:ext cx="692531" cy="380491"/>
          </a:xfrm>
          <a:custGeom>
            <a:avLst/>
            <a:gdLst/>
            <a:ahLst/>
            <a:cxnLst/>
            <a:rect l="l" t="t" r="r" b="b"/>
            <a:pathLst>
              <a:path w="692530" h="380491">
                <a:moveTo>
                  <a:pt x="79409" y="31298"/>
                </a:moveTo>
                <a:lnTo>
                  <a:pt x="50725" y="32493"/>
                </a:lnTo>
                <a:lnTo>
                  <a:pt x="65937" y="56891"/>
                </a:lnTo>
                <a:lnTo>
                  <a:pt x="679068" y="380491"/>
                </a:lnTo>
                <a:lnTo>
                  <a:pt x="692531" y="354838"/>
                </a:lnTo>
                <a:lnTo>
                  <a:pt x="79409" y="31298"/>
                </a:lnTo>
                <a:close/>
              </a:path>
              <a:path w="692530" h="380491">
                <a:moveTo>
                  <a:pt x="133222" y="0"/>
                </a:moveTo>
                <a:lnTo>
                  <a:pt x="0" y="5714"/>
                </a:lnTo>
                <a:lnTo>
                  <a:pt x="70485" y="118871"/>
                </a:lnTo>
                <a:lnTo>
                  <a:pt x="79374" y="121030"/>
                </a:lnTo>
                <a:lnTo>
                  <a:pt x="92963" y="112521"/>
                </a:lnTo>
                <a:lnTo>
                  <a:pt x="94995" y="103631"/>
                </a:lnTo>
                <a:lnTo>
                  <a:pt x="90804" y="96773"/>
                </a:lnTo>
                <a:lnTo>
                  <a:pt x="65937" y="56891"/>
                </a:lnTo>
                <a:lnTo>
                  <a:pt x="18541" y="31876"/>
                </a:lnTo>
                <a:lnTo>
                  <a:pt x="32131" y="6350"/>
                </a:lnTo>
                <a:lnTo>
                  <a:pt x="139960" y="6350"/>
                </a:lnTo>
                <a:lnTo>
                  <a:pt x="139953" y="6222"/>
                </a:lnTo>
                <a:lnTo>
                  <a:pt x="133222" y="0"/>
                </a:lnTo>
                <a:close/>
              </a:path>
              <a:path w="692530" h="380491">
                <a:moveTo>
                  <a:pt x="32131" y="6350"/>
                </a:moveTo>
                <a:lnTo>
                  <a:pt x="18541" y="31876"/>
                </a:lnTo>
                <a:lnTo>
                  <a:pt x="65937" y="56891"/>
                </a:lnTo>
                <a:lnTo>
                  <a:pt x="51370" y="33527"/>
                </a:lnTo>
                <a:lnTo>
                  <a:pt x="25908" y="33527"/>
                </a:lnTo>
                <a:lnTo>
                  <a:pt x="37591" y="11429"/>
                </a:lnTo>
                <a:lnTo>
                  <a:pt x="41757" y="11429"/>
                </a:lnTo>
                <a:lnTo>
                  <a:pt x="32131" y="6350"/>
                </a:lnTo>
                <a:close/>
              </a:path>
              <a:path w="692530" h="380491">
                <a:moveTo>
                  <a:pt x="37591" y="11429"/>
                </a:moveTo>
                <a:lnTo>
                  <a:pt x="25908" y="33527"/>
                </a:lnTo>
                <a:lnTo>
                  <a:pt x="50725" y="32493"/>
                </a:lnTo>
                <a:lnTo>
                  <a:pt x="37591" y="11429"/>
                </a:lnTo>
                <a:close/>
              </a:path>
              <a:path w="692530" h="380491">
                <a:moveTo>
                  <a:pt x="50725" y="32493"/>
                </a:moveTo>
                <a:lnTo>
                  <a:pt x="25908" y="33527"/>
                </a:lnTo>
                <a:lnTo>
                  <a:pt x="51370" y="33527"/>
                </a:lnTo>
                <a:lnTo>
                  <a:pt x="50725" y="32493"/>
                </a:lnTo>
                <a:close/>
              </a:path>
              <a:path w="692530" h="380491">
                <a:moveTo>
                  <a:pt x="41757" y="11429"/>
                </a:moveTo>
                <a:lnTo>
                  <a:pt x="37591" y="11429"/>
                </a:lnTo>
                <a:lnTo>
                  <a:pt x="50725" y="32493"/>
                </a:lnTo>
                <a:lnTo>
                  <a:pt x="79409" y="31298"/>
                </a:lnTo>
                <a:lnTo>
                  <a:pt x="41757" y="11429"/>
                </a:lnTo>
                <a:close/>
              </a:path>
              <a:path w="692530" h="380491">
                <a:moveTo>
                  <a:pt x="139960" y="6350"/>
                </a:moveTo>
                <a:lnTo>
                  <a:pt x="32131" y="6350"/>
                </a:lnTo>
                <a:lnTo>
                  <a:pt x="79409" y="31298"/>
                </a:lnTo>
                <a:lnTo>
                  <a:pt x="134492" y="28955"/>
                </a:lnTo>
                <a:lnTo>
                  <a:pt x="140588" y="22225"/>
                </a:lnTo>
                <a:lnTo>
                  <a:pt x="140335" y="14223"/>
                </a:lnTo>
                <a:lnTo>
                  <a:pt x="139960" y="6350"/>
                </a:lnTo>
                <a:close/>
              </a:path>
            </a:pathLst>
          </a:custGeom>
          <a:solidFill>
            <a:srgbClr val="FF0000"/>
          </a:solidFill>
        </p:spPr>
        <p:txBody>
          <a:bodyPr wrap="square" lIns="0" tIns="0" rIns="0" bIns="0" rtlCol="0">
            <a:noAutofit/>
          </a:bodyPr>
          <a:lstStyle/>
          <a:p>
            <a:endParaRPr/>
          </a:p>
        </p:txBody>
      </p:sp>
      <p:sp>
        <p:nvSpPr>
          <p:cNvPr id="14" name="object 14"/>
          <p:cNvSpPr/>
          <p:nvPr/>
        </p:nvSpPr>
        <p:spPr>
          <a:xfrm>
            <a:off x="6639306" y="3533775"/>
            <a:ext cx="541147" cy="540257"/>
          </a:xfrm>
          <a:custGeom>
            <a:avLst/>
            <a:gdLst/>
            <a:ahLst/>
            <a:cxnLst/>
            <a:rect l="l" t="t" r="r" b="b"/>
            <a:pathLst>
              <a:path w="541147" h="540257">
                <a:moveTo>
                  <a:pt x="41910" y="406654"/>
                </a:moveTo>
                <a:lnTo>
                  <a:pt x="34036" y="411352"/>
                </a:lnTo>
                <a:lnTo>
                  <a:pt x="32003" y="418973"/>
                </a:lnTo>
                <a:lnTo>
                  <a:pt x="0" y="540257"/>
                </a:lnTo>
                <a:lnTo>
                  <a:pt x="38321" y="530225"/>
                </a:lnTo>
                <a:lnTo>
                  <a:pt x="30479" y="530225"/>
                </a:lnTo>
                <a:lnTo>
                  <a:pt x="10033" y="509777"/>
                </a:lnTo>
                <a:lnTo>
                  <a:pt x="47927" y="471949"/>
                </a:lnTo>
                <a:lnTo>
                  <a:pt x="61975" y="418719"/>
                </a:lnTo>
                <a:lnTo>
                  <a:pt x="57403" y="410718"/>
                </a:lnTo>
                <a:lnTo>
                  <a:pt x="41910" y="406654"/>
                </a:lnTo>
                <a:close/>
              </a:path>
              <a:path w="541147" h="540257">
                <a:moveTo>
                  <a:pt x="47927" y="471949"/>
                </a:moveTo>
                <a:lnTo>
                  <a:pt x="10033" y="509777"/>
                </a:lnTo>
                <a:lnTo>
                  <a:pt x="30479" y="530225"/>
                </a:lnTo>
                <a:lnTo>
                  <a:pt x="37097" y="523620"/>
                </a:lnTo>
                <a:lnTo>
                  <a:pt x="34290" y="523620"/>
                </a:lnTo>
                <a:lnTo>
                  <a:pt x="16637" y="505968"/>
                </a:lnTo>
                <a:lnTo>
                  <a:pt x="40609" y="499677"/>
                </a:lnTo>
                <a:lnTo>
                  <a:pt x="47927" y="471949"/>
                </a:lnTo>
                <a:close/>
              </a:path>
              <a:path w="541147" h="540257">
                <a:moveTo>
                  <a:pt x="121666" y="478408"/>
                </a:moveTo>
                <a:lnTo>
                  <a:pt x="68392" y="492387"/>
                </a:lnTo>
                <a:lnTo>
                  <a:pt x="30479" y="530225"/>
                </a:lnTo>
                <a:lnTo>
                  <a:pt x="38321" y="530225"/>
                </a:lnTo>
                <a:lnTo>
                  <a:pt x="129032" y="506475"/>
                </a:lnTo>
                <a:lnTo>
                  <a:pt x="133603" y="498475"/>
                </a:lnTo>
                <a:lnTo>
                  <a:pt x="131572" y="490727"/>
                </a:lnTo>
                <a:lnTo>
                  <a:pt x="129540" y="483107"/>
                </a:lnTo>
                <a:lnTo>
                  <a:pt x="121666" y="478408"/>
                </a:lnTo>
                <a:close/>
              </a:path>
              <a:path w="541147" h="540257">
                <a:moveTo>
                  <a:pt x="40609" y="499677"/>
                </a:moveTo>
                <a:lnTo>
                  <a:pt x="16637" y="505968"/>
                </a:lnTo>
                <a:lnTo>
                  <a:pt x="34290" y="523620"/>
                </a:lnTo>
                <a:lnTo>
                  <a:pt x="40609" y="499677"/>
                </a:lnTo>
                <a:close/>
              </a:path>
              <a:path w="541147" h="540257">
                <a:moveTo>
                  <a:pt x="68392" y="492387"/>
                </a:moveTo>
                <a:lnTo>
                  <a:pt x="40609" y="499677"/>
                </a:lnTo>
                <a:lnTo>
                  <a:pt x="34290" y="523620"/>
                </a:lnTo>
                <a:lnTo>
                  <a:pt x="37097" y="523620"/>
                </a:lnTo>
                <a:lnTo>
                  <a:pt x="68392" y="492387"/>
                </a:lnTo>
                <a:close/>
              </a:path>
              <a:path w="541147" h="540257">
                <a:moveTo>
                  <a:pt x="520700" y="0"/>
                </a:moveTo>
                <a:lnTo>
                  <a:pt x="47927" y="471949"/>
                </a:lnTo>
                <a:lnTo>
                  <a:pt x="40609" y="499677"/>
                </a:lnTo>
                <a:lnTo>
                  <a:pt x="68392" y="492387"/>
                </a:lnTo>
                <a:lnTo>
                  <a:pt x="541147" y="20574"/>
                </a:lnTo>
                <a:lnTo>
                  <a:pt x="520700" y="0"/>
                </a:lnTo>
                <a:close/>
              </a:path>
            </a:pathLst>
          </a:custGeom>
          <a:solidFill>
            <a:srgbClr val="FF0000"/>
          </a:solidFill>
        </p:spPr>
        <p:txBody>
          <a:bodyPr wrap="square" lIns="0" tIns="0" rIns="0" bIns="0" rtlCol="0">
            <a:noAutofit/>
          </a:bodyPr>
          <a:lstStyle/>
          <a:p>
            <a:endParaRPr/>
          </a:p>
        </p:txBody>
      </p:sp>
      <p:sp>
        <p:nvSpPr>
          <p:cNvPr id="15" name="object 15"/>
          <p:cNvSpPr/>
          <p:nvPr/>
        </p:nvSpPr>
        <p:spPr>
          <a:xfrm>
            <a:off x="2591561" y="3425444"/>
            <a:ext cx="387857" cy="223138"/>
          </a:xfrm>
          <a:custGeom>
            <a:avLst/>
            <a:gdLst/>
            <a:ahLst/>
            <a:cxnLst/>
            <a:rect l="l" t="t" r="r" b="b"/>
            <a:pathLst>
              <a:path w="387857" h="223138">
                <a:moveTo>
                  <a:pt x="79220" y="30693"/>
                </a:moveTo>
                <a:lnTo>
                  <a:pt x="50485" y="31600"/>
                </a:lnTo>
                <a:lnTo>
                  <a:pt x="65489" y="56255"/>
                </a:lnTo>
                <a:lnTo>
                  <a:pt x="374142" y="223138"/>
                </a:lnTo>
                <a:lnTo>
                  <a:pt x="387857" y="197738"/>
                </a:lnTo>
                <a:lnTo>
                  <a:pt x="79220" y="30693"/>
                </a:lnTo>
                <a:close/>
              </a:path>
              <a:path w="387857" h="223138">
                <a:moveTo>
                  <a:pt x="133223" y="0"/>
                </a:moveTo>
                <a:lnTo>
                  <a:pt x="0" y="4317"/>
                </a:lnTo>
                <a:lnTo>
                  <a:pt x="69342" y="118236"/>
                </a:lnTo>
                <a:lnTo>
                  <a:pt x="78231" y="120395"/>
                </a:lnTo>
                <a:lnTo>
                  <a:pt x="84962" y="116204"/>
                </a:lnTo>
                <a:lnTo>
                  <a:pt x="91820" y="112013"/>
                </a:lnTo>
                <a:lnTo>
                  <a:pt x="93980" y="103123"/>
                </a:lnTo>
                <a:lnTo>
                  <a:pt x="89915" y="96392"/>
                </a:lnTo>
                <a:lnTo>
                  <a:pt x="65489" y="56255"/>
                </a:lnTo>
                <a:lnTo>
                  <a:pt x="18287" y="30733"/>
                </a:lnTo>
                <a:lnTo>
                  <a:pt x="32131" y="5206"/>
                </a:lnTo>
                <a:lnTo>
                  <a:pt x="138855" y="5206"/>
                </a:lnTo>
                <a:lnTo>
                  <a:pt x="133223" y="0"/>
                </a:lnTo>
                <a:close/>
              </a:path>
              <a:path w="387857" h="223138">
                <a:moveTo>
                  <a:pt x="32131" y="5206"/>
                </a:moveTo>
                <a:lnTo>
                  <a:pt x="18287" y="30733"/>
                </a:lnTo>
                <a:lnTo>
                  <a:pt x="65489" y="56255"/>
                </a:lnTo>
                <a:lnTo>
                  <a:pt x="50962" y="32384"/>
                </a:lnTo>
                <a:lnTo>
                  <a:pt x="25654" y="32384"/>
                </a:lnTo>
                <a:lnTo>
                  <a:pt x="37592" y="10413"/>
                </a:lnTo>
                <a:lnTo>
                  <a:pt x="41751" y="10413"/>
                </a:lnTo>
                <a:lnTo>
                  <a:pt x="32131" y="5206"/>
                </a:lnTo>
                <a:close/>
              </a:path>
              <a:path w="387857" h="223138">
                <a:moveTo>
                  <a:pt x="37592" y="10413"/>
                </a:moveTo>
                <a:lnTo>
                  <a:pt x="25654" y="32384"/>
                </a:lnTo>
                <a:lnTo>
                  <a:pt x="50485" y="31600"/>
                </a:lnTo>
                <a:lnTo>
                  <a:pt x="37592" y="10413"/>
                </a:lnTo>
                <a:close/>
              </a:path>
              <a:path w="387857" h="223138">
                <a:moveTo>
                  <a:pt x="50485" y="31600"/>
                </a:moveTo>
                <a:lnTo>
                  <a:pt x="25654" y="32384"/>
                </a:lnTo>
                <a:lnTo>
                  <a:pt x="50962" y="32384"/>
                </a:lnTo>
                <a:lnTo>
                  <a:pt x="50485" y="31600"/>
                </a:lnTo>
                <a:close/>
              </a:path>
              <a:path w="387857" h="223138">
                <a:moveTo>
                  <a:pt x="41751" y="10413"/>
                </a:moveTo>
                <a:lnTo>
                  <a:pt x="37592" y="10413"/>
                </a:lnTo>
                <a:lnTo>
                  <a:pt x="50485" y="31600"/>
                </a:lnTo>
                <a:lnTo>
                  <a:pt x="79220" y="30693"/>
                </a:lnTo>
                <a:lnTo>
                  <a:pt x="41751" y="10413"/>
                </a:lnTo>
                <a:close/>
              </a:path>
              <a:path w="387857" h="223138">
                <a:moveTo>
                  <a:pt x="138855" y="5206"/>
                </a:moveTo>
                <a:lnTo>
                  <a:pt x="32131" y="5206"/>
                </a:lnTo>
                <a:lnTo>
                  <a:pt x="79220" y="30693"/>
                </a:lnTo>
                <a:lnTo>
                  <a:pt x="134238" y="28955"/>
                </a:lnTo>
                <a:lnTo>
                  <a:pt x="140462" y="22225"/>
                </a:lnTo>
                <a:lnTo>
                  <a:pt x="139954" y="6222"/>
                </a:lnTo>
                <a:lnTo>
                  <a:pt x="138855" y="5206"/>
                </a:lnTo>
                <a:close/>
              </a:path>
            </a:pathLst>
          </a:custGeom>
          <a:solidFill>
            <a:srgbClr val="FF0000"/>
          </a:solidFill>
        </p:spPr>
        <p:txBody>
          <a:bodyPr wrap="square" lIns="0" tIns="0" rIns="0" bIns="0" rtlCol="0">
            <a:noAutofit/>
          </a:bodyPr>
          <a:lstStyle/>
          <a:p>
            <a:endParaRPr/>
          </a:p>
        </p:txBody>
      </p:sp>
      <p:sp>
        <p:nvSpPr>
          <p:cNvPr id="16" name="object 16"/>
          <p:cNvSpPr/>
          <p:nvPr/>
        </p:nvSpPr>
        <p:spPr>
          <a:xfrm>
            <a:off x="3276600" y="2543555"/>
            <a:ext cx="762000" cy="327660"/>
          </a:xfrm>
          <a:prstGeom prst="rect">
            <a:avLst/>
          </a:prstGeom>
          <a:blipFill>
            <a:blip r:embed="rId4" cstate="print"/>
            <a:stretch>
              <a:fillRect/>
            </a:stretch>
          </a:blipFill>
        </p:spPr>
        <p:txBody>
          <a:bodyPr wrap="square" lIns="0" tIns="0" rIns="0" bIns="0" rtlCol="0">
            <a:noAutofit/>
          </a:bodyPr>
          <a:lstStyle/>
          <a:p>
            <a:endParaRPr/>
          </a:p>
        </p:txBody>
      </p:sp>
      <p:sp>
        <p:nvSpPr>
          <p:cNvPr id="17" name="object 17"/>
          <p:cNvSpPr/>
          <p:nvPr/>
        </p:nvSpPr>
        <p:spPr>
          <a:xfrm>
            <a:off x="3528134" y="1914744"/>
            <a:ext cx="129466" cy="149225"/>
          </a:xfrm>
          <a:custGeom>
            <a:avLst/>
            <a:gdLst/>
            <a:ahLst/>
            <a:cxnLst/>
            <a:rect l="l" t="t" r="r" b="b"/>
            <a:pathLst>
              <a:path w="114300" h="115824">
                <a:moveTo>
                  <a:pt x="0" y="0"/>
                </a:moveTo>
                <a:lnTo>
                  <a:pt x="0" y="115824"/>
                </a:lnTo>
                <a:lnTo>
                  <a:pt x="114300" y="57912"/>
                </a:lnTo>
                <a:lnTo>
                  <a:pt x="0" y="0"/>
                </a:lnTo>
                <a:close/>
              </a:path>
            </a:pathLst>
          </a:custGeom>
          <a:solidFill>
            <a:srgbClr val="000000"/>
          </a:solidFill>
        </p:spPr>
        <p:txBody>
          <a:bodyPr wrap="square" lIns="0" tIns="0" rIns="0" bIns="0" rtlCol="0">
            <a:noAutofit/>
          </a:bodyPr>
          <a:lstStyle/>
          <a:p>
            <a:endParaRPr/>
          </a:p>
        </p:txBody>
      </p:sp>
      <p:sp>
        <p:nvSpPr>
          <p:cNvPr id="20" name="Slide Number Placeholder 19">
            <a:extLst>
              <a:ext uri="{FF2B5EF4-FFF2-40B4-BE49-F238E27FC236}">
                <a16:creationId xmlns:a16="http://schemas.microsoft.com/office/drawing/2014/main" id="{BD587D95-8318-4F7E-9700-8581B1F13070}"/>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25</a:t>
            </a:fld>
            <a:endParaRPr lang="en-US" sz="1400">
              <a:latin typeface="Arial"/>
              <a:cs typeface="Arial"/>
            </a:endParaRPr>
          </a:p>
        </p:txBody>
      </p:sp>
      <p:sp>
        <p:nvSpPr>
          <p:cNvPr id="18" name="TextBox 17">
            <a:extLst>
              <a:ext uri="{FF2B5EF4-FFF2-40B4-BE49-F238E27FC236}">
                <a16:creationId xmlns:a16="http://schemas.microsoft.com/office/drawing/2014/main" id="{D86EE0D5-CD56-4D83-BC8A-10016E885DB1}"/>
              </a:ext>
            </a:extLst>
          </p:cNvPr>
          <p:cNvSpPr txBox="1"/>
          <p:nvPr/>
        </p:nvSpPr>
        <p:spPr>
          <a:xfrm>
            <a:off x="535940" y="262364"/>
            <a:ext cx="7943595"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latin typeface="Arial" panose="020B0604020202020204" pitchFamily="34" charset="0"/>
                <a:cs typeface="Arial" panose="020B0604020202020204" pitchFamily="34" charset="0"/>
              </a:rPr>
              <a:t>View PS Summary Information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p:nvPr/>
        </p:nvSpPr>
        <p:spPr>
          <a:xfrm>
            <a:off x="4648200" y="1828799"/>
            <a:ext cx="4352544" cy="2862071"/>
          </a:xfrm>
          <a:custGeom>
            <a:avLst/>
            <a:gdLst/>
            <a:ahLst/>
            <a:cxnLst/>
            <a:rect l="l" t="t" r="r" b="b"/>
            <a:pathLst>
              <a:path w="4352544" h="3285744">
                <a:moveTo>
                  <a:pt x="0" y="3285744"/>
                </a:moveTo>
                <a:lnTo>
                  <a:pt x="4352544" y="3285744"/>
                </a:lnTo>
                <a:lnTo>
                  <a:pt x="4352544" y="0"/>
                </a:lnTo>
                <a:lnTo>
                  <a:pt x="0" y="0"/>
                </a:lnTo>
                <a:lnTo>
                  <a:pt x="0" y="3285744"/>
                </a:lnTo>
                <a:close/>
              </a:path>
            </a:pathLst>
          </a:custGeom>
          <a:ln w="9144">
            <a:solidFill>
              <a:srgbClr val="F8F8F8"/>
            </a:solidFill>
          </a:ln>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txBox="1"/>
          <p:nvPr/>
        </p:nvSpPr>
        <p:spPr>
          <a:xfrm>
            <a:off x="4569513" y="4690871"/>
            <a:ext cx="4457700" cy="1990343"/>
          </a:xfrm>
          <a:prstGeom prst="rect">
            <a:avLst/>
          </a:prstGeom>
        </p:spPr>
        <p:txBody>
          <a:bodyPr vert="horz" wrap="square" lIns="0" tIns="0" rIns="0" bIns="0" rtlCol="0">
            <a:noAutofit/>
          </a:bodyPr>
          <a:lstStyle/>
          <a:p>
            <a:pPr marL="165100" marR="606425" lvl="0" indent="0" algn="l" defTabSz="914400" rtl="0" eaLnBrk="1" fontAlgn="auto" latinLnBrk="0" hangingPunct="1">
              <a:lnSpc>
                <a:spcPct val="100000"/>
              </a:lnSpc>
              <a:spcBef>
                <a:spcPts val="0"/>
              </a:spcBef>
              <a:spcAft>
                <a:spcPts val="0"/>
              </a:spcAft>
              <a:buClrTx/>
              <a:buSzTx/>
              <a:buFontTx/>
              <a:buNone/>
              <a:tabLst/>
              <a:defRPr/>
            </a:pPr>
            <a:r>
              <a:rPr kumimoji="0" sz="1050" b="0" i="0" u="none" strike="noStrike" kern="1200" cap="none" spc="0" normalizeH="0" baseline="0" noProof="0" dirty="0">
                <a:ln>
                  <a:noFill/>
                </a:ln>
                <a:solidFill>
                  <a:prstClr val="black"/>
                </a:solidFill>
                <a:effectLst/>
                <a:uLnTx/>
                <a:uFillTx/>
                <a:latin typeface="Arial"/>
                <a:ea typeface="+mn-ea"/>
                <a:cs typeface="Arial"/>
              </a:rPr>
              <a:t>*</a:t>
            </a:r>
            <a:r>
              <a:rPr kumimoji="0" sz="1050" b="0" i="0" u="none" strike="noStrike" kern="1200" cap="none" spc="-10"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2100</a:t>
            </a:r>
            <a:r>
              <a:rPr kumimoji="0" sz="1050" b="0" i="0" u="none" strike="noStrike" kern="1200" cap="none" spc="-5"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a:t>
            </a:r>
            <a:r>
              <a:rPr kumimoji="0" sz="1050" b="0" i="0" u="none" strike="noStrike" kern="1200" cap="none" spc="-10"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2400</a:t>
            </a:r>
            <a:r>
              <a:rPr kumimoji="0" sz="1050" b="0" i="0" u="none" strike="noStrike" kern="1200" cap="none" spc="-5"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are</a:t>
            </a:r>
            <a:r>
              <a:rPr kumimoji="0" sz="1050" b="0" i="0" u="none" strike="noStrike" kern="1200" cap="none" spc="-10"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projec</a:t>
            </a:r>
            <a:r>
              <a:rPr kumimoji="0" sz="1050" b="0" i="0" u="none" strike="noStrike" kern="1200" cap="none" spc="-5" normalizeH="0" baseline="0" noProof="0" dirty="0">
                <a:ln>
                  <a:noFill/>
                </a:ln>
                <a:solidFill>
                  <a:prstClr val="black"/>
                </a:solidFill>
                <a:effectLst/>
                <a:uLnTx/>
                <a:uFillTx/>
                <a:latin typeface="Arial"/>
                <a:ea typeface="+mn-ea"/>
                <a:cs typeface="Arial"/>
              </a:rPr>
              <a:t>t</a:t>
            </a:r>
            <a:r>
              <a:rPr kumimoji="0" sz="1050" b="0" i="0" u="none" strike="noStrike" kern="1200" cap="none" spc="0" normalizeH="0" baseline="0" noProof="0" dirty="0">
                <a:ln>
                  <a:noFill/>
                </a:ln>
                <a:solidFill>
                  <a:prstClr val="black"/>
                </a:solidFill>
                <a:effectLst/>
                <a:uLnTx/>
                <a:uFillTx/>
                <a:latin typeface="Arial"/>
                <a:ea typeface="+mn-ea"/>
                <a:cs typeface="Arial"/>
              </a:rPr>
              <a:t>ed</a:t>
            </a:r>
            <a:r>
              <a:rPr kumimoji="0" sz="1050" b="0" i="0" u="none" strike="noStrike" kern="1200" cap="none" spc="-15" normalizeH="0" baseline="0" noProof="0" dirty="0">
                <a:ln>
                  <a:noFill/>
                </a:ln>
                <a:solidFill>
                  <a:prstClr val="black"/>
                </a:solidFill>
                <a:effectLst/>
                <a:uLnTx/>
                <a:uFillTx/>
                <a:latin typeface="Arial"/>
                <a:ea typeface="+mn-ea"/>
                <a:cs typeface="Arial"/>
              </a:rPr>
              <a:t> </a:t>
            </a:r>
            <a:r>
              <a:rPr kumimoji="0" sz="1050" b="0" i="0" u="none" strike="noStrike" kern="1200" cap="none" spc="-10" normalizeH="0" baseline="0" noProof="0" dirty="0">
                <a:ln>
                  <a:noFill/>
                </a:ln>
                <a:solidFill>
                  <a:prstClr val="black"/>
                </a:solidFill>
                <a:effectLst/>
                <a:uLnTx/>
                <a:uFillTx/>
                <a:latin typeface="Arial"/>
                <a:ea typeface="+mn-ea"/>
                <a:cs typeface="Arial"/>
              </a:rPr>
              <a:t>w</a:t>
            </a:r>
            <a:r>
              <a:rPr kumimoji="0" sz="1050" b="0" i="0" u="none" strike="noStrike" kern="1200" cap="none" spc="0" normalizeH="0" baseline="0" noProof="0" dirty="0">
                <a:ln>
                  <a:noFill/>
                </a:ln>
                <a:solidFill>
                  <a:prstClr val="black"/>
                </a:solidFill>
                <a:effectLst/>
                <a:uLnTx/>
                <a:uFillTx/>
                <a:latin typeface="Arial"/>
                <a:ea typeface="+mn-ea"/>
                <a:cs typeface="Arial"/>
              </a:rPr>
              <a:t>i</a:t>
            </a:r>
            <a:r>
              <a:rPr kumimoji="0" sz="1050" b="0" i="0" u="none" strike="noStrike" kern="1200" cap="none" spc="-10" normalizeH="0" baseline="0" noProof="0" dirty="0">
                <a:ln>
                  <a:noFill/>
                </a:ln>
                <a:solidFill>
                  <a:prstClr val="black"/>
                </a:solidFill>
                <a:effectLst/>
                <a:uLnTx/>
                <a:uFillTx/>
                <a:latin typeface="Arial"/>
                <a:ea typeface="+mn-ea"/>
                <a:cs typeface="Arial"/>
              </a:rPr>
              <a:t>t</a:t>
            </a:r>
            <a:r>
              <a:rPr kumimoji="0" sz="1050" b="0" i="0" u="none" strike="noStrike" kern="1200" cap="none" spc="0" normalizeH="0" baseline="0" noProof="0" dirty="0">
                <a:ln>
                  <a:noFill/>
                </a:ln>
                <a:solidFill>
                  <a:prstClr val="black"/>
                </a:solidFill>
                <a:effectLst/>
                <a:uLnTx/>
                <a:uFillTx/>
                <a:latin typeface="Arial"/>
                <a:ea typeface="+mn-ea"/>
                <a:cs typeface="Arial"/>
              </a:rPr>
              <a:t>h</a:t>
            </a:r>
            <a:r>
              <a:rPr kumimoji="0" sz="1050" b="0" i="0" u="none" strike="noStrike" kern="1200" cap="none" spc="5"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$1</a:t>
            </a:r>
            <a:r>
              <a:rPr kumimoji="0" sz="1050" b="0" i="0" u="none" strike="noStrike" kern="1200" cap="none" spc="-15"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as</a:t>
            </a:r>
            <a:r>
              <a:rPr kumimoji="0" sz="1050" b="0" i="0" u="none" strike="noStrike" kern="1200" cap="none" spc="-5"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a</a:t>
            </a:r>
            <a:r>
              <a:rPr kumimoji="0" sz="1050" b="0" i="0" u="none" strike="noStrike" kern="1200" cap="none" spc="-5"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p</a:t>
            </a:r>
            <a:r>
              <a:rPr kumimoji="0" sz="1050" b="0" i="0" u="none" strike="noStrike" kern="1200" cap="none" spc="5" normalizeH="0" baseline="0" noProof="0" dirty="0">
                <a:ln>
                  <a:noFill/>
                </a:ln>
                <a:solidFill>
                  <a:prstClr val="black"/>
                </a:solidFill>
                <a:effectLst/>
                <a:uLnTx/>
                <a:uFillTx/>
                <a:latin typeface="Arial"/>
                <a:ea typeface="+mn-ea"/>
                <a:cs typeface="Arial"/>
              </a:rPr>
              <a:t>l</a:t>
            </a:r>
            <a:r>
              <a:rPr kumimoji="0" sz="1050" b="0" i="0" u="none" strike="noStrike" kern="1200" cap="none" spc="0" normalizeH="0" baseline="0" noProof="0" dirty="0">
                <a:ln>
                  <a:noFill/>
                </a:ln>
                <a:solidFill>
                  <a:prstClr val="black"/>
                </a:solidFill>
                <a:effectLst/>
                <a:uLnTx/>
                <a:uFillTx/>
                <a:latin typeface="Arial"/>
                <a:ea typeface="+mn-ea"/>
                <a:cs typeface="Arial"/>
              </a:rPr>
              <a:t>aceholder</a:t>
            </a:r>
            <a:r>
              <a:rPr kumimoji="0" sz="1050" b="0" i="0" u="none" strike="noStrike" kern="1200" cap="none" spc="-20" normalizeH="0" baseline="0" noProof="0" dirty="0">
                <a:ln>
                  <a:noFill/>
                </a:ln>
                <a:solidFill>
                  <a:prstClr val="black"/>
                </a:solidFill>
                <a:effectLst/>
                <a:uLnTx/>
                <a:uFillTx/>
                <a:latin typeface="Arial"/>
                <a:ea typeface="+mn-ea"/>
                <a:cs typeface="Arial"/>
              </a:rPr>
              <a:t> </a:t>
            </a:r>
            <a:r>
              <a:rPr kumimoji="0" sz="1050" b="0" i="0" u="none" strike="noStrike" kern="1200" cap="none" spc="5" normalizeH="0" baseline="0" noProof="0" dirty="0">
                <a:ln>
                  <a:noFill/>
                </a:ln>
                <a:solidFill>
                  <a:prstClr val="black"/>
                </a:solidFill>
                <a:effectLst/>
                <a:uLnTx/>
                <a:uFillTx/>
                <a:latin typeface="Arial"/>
                <a:ea typeface="+mn-ea"/>
                <a:cs typeface="Arial"/>
              </a:rPr>
              <a:t>f</a:t>
            </a:r>
            <a:r>
              <a:rPr kumimoji="0" sz="1050" b="0" i="0" u="none" strike="noStrike" kern="1200" cap="none" spc="0" normalizeH="0" baseline="0" noProof="0" dirty="0">
                <a:ln>
                  <a:noFill/>
                </a:ln>
                <a:solidFill>
                  <a:prstClr val="black"/>
                </a:solidFill>
                <a:effectLst/>
                <a:uLnTx/>
                <a:uFillTx/>
                <a:latin typeface="Arial"/>
                <a:ea typeface="+mn-ea"/>
                <a:cs typeface="Arial"/>
              </a:rPr>
              <a:t>or</a:t>
            </a:r>
            <a:r>
              <a:rPr kumimoji="0" sz="1050" b="0" i="0" u="none" strike="noStrike" kern="1200" cap="none" spc="-20"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hourly e</a:t>
            </a:r>
            <a:r>
              <a:rPr kumimoji="0" sz="1050" b="0" i="0" u="none" strike="noStrike" kern="1200" cap="none" spc="5" normalizeH="0" baseline="0" noProof="0" dirty="0">
                <a:ln>
                  <a:noFill/>
                </a:ln>
                <a:solidFill>
                  <a:prstClr val="black"/>
                </a:solidFill>
                <a:effectLst/>
                <a:uLnTx/>
                <a:uFillTx/>
                <a:latin typeface="Arial"/>
                <a:ea typeface="+mn-ea"/>
                <a:cs typeface="Arial"/>
              </a:rPr>
              <a:t>m</a:t>
            </a:r>
            <a:r>
              <a:rPr kumimoji="0" sz="1050" b="0" i="0" u="none" strike="noStrike" kern="1200" cap="none" spc="0" normalizeH="0" baseline="0" noProof="0" dirty="0">
                <a:ln>
                  <a:noFill/>
                </a:ln>
                <a:solidFill>
                  <a:prstClr val="black"/>
                </a:solidFill>
                <a:effectLst/>
                <a:uLnTx/>
                <a:uFillTx/>
                <a:latin typeface="Arial"/>
                <a:ea typeface="+mn-ea"/>
                <a:cs typeface="Arial"/>
              </a:rPr>
              <a:t>p</a:t>
            </a:r>
            <a:r>
              <a:rPr kumimoji="0" sz="1050" b="0" i="0" u="none" strike="noStrike" kern="1200" cap="none" spc="5" normalizeH="0" baseline="0" noProof="0" dirty="0">
                <a:ln>
                  <a:noFill/>
                </a:ln>
                <a:solidFill>
                  <a:prstClr val="black"/>
                </a:solidFill>
                <a:effectLst/>
                <a:uLnTx/>
                <a:uFillTx/>
                <a:latin typeface="Arial"/>
                <a:ea typeface="+mn-ea"/>
                <a:cs typeface="Arial"/>
              </a:rPr>
              <a:t>l</a:t>
            </a:r>
            <a:r>
              <a:rPr kumimoji="0" sz="1050" b="0" i="0" u="none" strike="noStrike" kern="1200" cap="none" spc="0" normalizeH="0" baseline="0" noProof="0" dirty="0">
                <a:ln>
                  <a:noFill/>
                </a:ln>
                <a:solidFill>
                  <a:prstClr val="black"/>
                </a:solidFill>
                <a:effectLst/>
                <a:uLnTx/>
                <a:uFillTx/>
                <a:latin typeface="Arial"/>
                <a:ea typeface="+mn-ea"/>
                <a:cs typeface="Arial"/>
              </a:rPr>
              <a:t>o</a:t>
            </a:r>
            <a:r>
              <a:rPr kumimoji="0" sz="1050" b="0" i="0" u="none" strike="noStrike" kern="1200" cap="none" spc="-15" normalizeH="0" baseline="0" noProof="0" dirty="0">
                <a:ln>
                  <a:noFill/>
                </a:ln>
                <a:solidFill>
                  <a:prstClr val="black"/>
                </a:solidFill>
                <a:effectLst/>
                <a:uLnTx/>
                <a:uFillTx/>
                <a:latin typeface="Arial"/>
                <a:ea typeface="+mn-ea"/>
                <a:cs typeface="Arial"/>
              </a:rPr>
              <a:t>y</a:t>
            </a:r>
            <a:r>
              <a:rPr kumimoji="0" sz="1050" b="0" i="0" u="none" strike="noStrike" kern="1200" cap="none" spc="0" normalizeH="0" baseline="0" noProof="0" dirty="0">
                <a:ln>
                  <a:noFill/>
                </a:ln>
                <a:solidFill>
                  <a:prstClr val="black"/>
                </a:solidFill>
                <a:effectLst/>
                <a:uLnTx/>
                <a:uFillTx/>
                <a:latin typeface="Arial"/>
                <a:ea typeface="+mn-ea"/>
                <a:cs typeface="Arial"/>
              </a:rPr>
              <a:t>ees,</a:t>
            </a:r>
            <a:r>
              <a:rPr kumimoji="0" sz="1050" b="0" i="0" u="none" strike="noStrike" kern="1200" cap="none" spc="-25"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and should</a:t>
            </a:r>
            <a:r>
              <a:rPr kumimoji="0" sz="1050" b="0" i="0" u="none" strike="noStrike" kern="1200" cap="none" spc="-20"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be</a:t>
            </a:r>
            <a:r>
              <a:rPr kumimoji="0" sz="1050" b="0" i="0" u="none" strike="noStrike" kern="1200" cap="none" spc="-5"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ad</a:t>
            </a:r>
            <a:r>
              <a:rPr kumimoji="0" sz="1050" b="0" i="0" u="none" strike="noStrike" kern="1200" cap="none" spc="5" normalizeH="0" baseline="0" noProof="0" dirty="0">
                <a:ln>
                  <a:noFill/>
                </a:ln>
                <a:solidFill>
                  <a:prstClr val="black"/>
                </a:solidFill>
                <a:effectLst/>
                <a:uLnTx/>
                <a:uFillTx/>
                <a:latin typeface="Arial"/>
                <a:ea typeface="+mn-ea"/>
                <a:cs typeface="Arial"/>
              </a:rPr>
              <a:t>j</a:t>
            </a:r>
            <a:r>
              <a:rPr kumimoji="0" sz="1050" b="0" i="0" u="none" strike="noStrike" kern="1200" cap="none" spc="0" normalizeH="0" baseline="0" noProof="0" dirty="0">
                <a:ln>
                  <a:noFill/>
                </a:ln>
                <a:solidFill>
                  <a:prstClr val="black"/>
                </a:solidFill>
                <a:effectLst/>
                <a:uLnTx/>
                <a:uFillTx/>
                <a:latin typeface="Arial"/>
                <a:ea typeface="+mn-ea"/>
                <a:cs typeface="Arial"/>
              </a:rPr>
              <a:t>us</a:t>
            </a:r>
            <a:r>
              <a:rPr kumimoji="0" sz="1050" b="0" i="0" u="none" strike="noStrike" kern="1200" cap="none" spc="-5" normalizeH="0" baseline="0" noProof="0" dirty="0">
                <a:ln>
                  <a:noFill/>
                </a:ln>
                <a:solidFill>
                  <a:prstClr val="black"/>
                </a:solidFill>
                <a:effectLst/>
                <a:uLnTx/>
                <a:uFillTx/>
                <a:latin typeface="Arial"/>
                <a:ea typeface="+mn-ea"/>
                <a:cs typeface="Arial"/>
              </a:rPr>
              <a:t>t</a:t>
            </a:r>
            <a:r>
              <a:rPr kumimoji="0" sz="1050" b="0" i="0" u="none" strike="noStrike" kern="1200" cap="none" spc="0" normalizeH="0" baseline="0" noProof="0" dirty="0">
                <a:ln>
                  <a:noFill/>
                </a:ln>
                <a:solidFill>
                  <a:prstClr val="black"/>
                </a:solidFill>
                <a:effectLst/>
                <a:uLnTx/>
                <a:uFillTx/>
                <a:latin typeface="Arial"/>
                <a:ea typeface="+mn-ea"/>
                <a:cs typeface="Arial"/>
              </a:rPr>
              <a:t>ed</a:t>
            </a:r>
            <a:r>
              <a:rPr kumimoji="0" sz="1050" b="0" i="0" u="none" strike="noStrike" kern="1200" cap="none" spc="-15"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as</a:t>
            </a:r>
            <a:r>
              <a:rPr kumimoji="0" sz="1050" b="0" i="0" u="none" strike="noStrike" kern="1200" cap="none" spc="-5" normalizeH="0" baseline="0" noProof="0" dirty="0">
                <a:ln>
                  <a:noFill/>
                </a:ln>
                <a:solidFill>
                  <a:prstClr val="black"/>
                </a:solidFill>
                <a:effectLst/>
                <a:uLnTx/>
                <a:uFillTx/>
                <a:latin typeface="Arial"/>
                <a:ea typeface="+mn-ea"/>
                <a:cs typeface="Arial"/>
              </a:rPr>
              <a:t> </a:t>
            </a:r>
            <a:r>
              <a:rPr kumimoji="0" sz="1050" b="0" i="0" u="none" strike="noStrike" kern="1200" cap="none" spc="0" normalizeH="0" baseline="0" noProof="0" dirty="0">
                <a:ln>
                  <a:noFill/>
                </a:ln>
                <a:solidFill>
                  <a:prstClr val="black"/>
                </a:solidFill>
                <a:effectLst/>
                <a:uLnTx/>
                <a:uFillTx/>
                <a:latin typeface="Arial"/>
                <a:ea typeface="+mn-ea"/>
                <a:cs typeface="Arial"/>
              </a:rPr>
              <a:t>necessa</a:t>
            </a:r>
            <a:r>
              <a:rPr kumimoji="0" sz="1050" b="0" i="0" u="none" strike="noStrike" kern="1200" cap="none" spc="-5" normalizeH="0" baseline="0" noProof="0" dirty="0">
                <a:ln>
                  <a:noFill/>
                </a:ln>
                <a:solidFill>
                  <a:prstClr val="black"/>
                </a:solidFill>
                <a:effectLst/>
                <a:uLnTx/>
                <a:uFillTx/>
                <a:latin typeface="Arial"/>
                <a:ea typeface="+mn-ea"/>
                <a:cs typeface="Arial"/>
              </a:rPr>
              <a:t>ry</a:t>
            </a:r>
            <a:r>
              <a:rPr kumimoji="0" sz="1050" b="0" i="0" u="none" strike="noStrike" kern="1200" cap="none" spc="0" normalizeH="0" baseline="0" noProof="0" dirty="0">
                <a:ln>
                  <a:noFill/>
                </a:ln>
                <a:solidFill>
                  <a:prstClr val="black"/>
                </a:solidFill>
                <a:effectLst/>
                <a:uLnTx/>
                <a:uFillTx/>
                <a:latin typeface="Arial"/>
                <a:ea typeface="+mn-ea"/>
                <a:cs typeface="Arial"/>
              </a:rPr>
              <a:t>.</a:t>
            </a:r>
          </a:p>
          <a:p>
            <a:pPr marL="0" marR="0" lvl="0" indent="0" algn="l" defTabSz="914400" rtl="0" eaLnBrk="1" fontAlgn="auto" latinLnBrk="0" hangingPunct="1">
              <a:lnSpc>
                <a:spcPts val="950"/>
              </a:lnSpc>
              <a:spcBef>
                <a:spcPts val="3"/>
              </a:spcBef>
              <a:spcAft>
                <a:spcPts val="0"/>
              </a:spcAft>
              <a:buClrTx/>
              <a:buSzTx/>
              <a:buFontTx/>
              <a:buNone/>
              <a:tabLst/>
              <a:defRPr/>
            </a:pPr>
            <a:endParaRPr kumimoji="0" sz="950" b="0" i="0" u="none" strike="noStrike" kern="1200" cap="none" spc="0" normalizeH="0" baseline="0" noProof="0" dirty="0">
              <a:ln>
                <a:noFill/>
              </a:ln>
              <a:solidFill>
                <a:prstClr val="black"/>
              </a:solidFill>
              <a:effectLst/>
              <a:uLnTx/>
              <a:uFillTx/>
              <a:latin typeface="Calibri"/>
              <a:ea typeface="+mn-ea"/>
              <a:cs typeface="+mn-cs"/>
            </a:endParaRPr>
          </a:p>
          <a:p>
            <a:pPr marL="12700" marR="1270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10" normalizeH="0" baseline="0" noProof="0" dirty="0">
                <a:ln>
                  <a:noFill/>
                </a:ln>
                <a:solidFill>
                  <a:prstClr val="black"/>
                </a:solidFill>
                <a:effectLst/>
                <a:uLnTx/>
                <a:uFillTx/>
                <a:latin typeface="Arial"/>
                <a:ea typeface="+mn-ea"/>
                <a:cs typeface="Arial"/>
              </a:rPr>
              <a:t>T</a:t>
            </a:r>
            <a:r>
              <a:rPr kumimoji="0" sz="1600" b="0" i="0" u="none" strike="noStrike" kern="1200" cap="none" spc="0" normalizeH="0" baseline="0" noProof="0" dirty="0">
                <a:ln>
                  <a:noFill/>
                </a:ln>
                <a:solidFill>
                  <a:prstClr val="black"/>
                </a:solidFill>
                <a:effectLst/>
                <a:uLnTx/>
                <a:uFillTx/>
                <a:latin typeface="Arial"/>
                <a:ea typeface="+mn-ea"/>
                <a:cs typeface="Arial"/>
              </a:rPr>
              <a:t>h</a:t>
            </a:r>
            <a:r>
              <a:rPr kumimoji="0" sz="1600" b="0" i="0" u="none" strike="noStrike" kern="1200" cap="none" spc="-10" normalizeH="0" baseline="0" noProof="0" dirty="0">
                <a:ln>
                  <a:noFill/>
                </a:ln>
                <a:solidFill>
                  <a:prstClr val="black"/>
                </a:solidFill>
                <a:effectLst/>
                <a:uLnTx/>
                <a:uFillTx/>
                <a:latin typeface="Arial"/>
                <a:ea typeface="+mn-ea"/>
                <a:cs typeface="Arial"/>
              </a:rPr>
              <a:t>e</a:t>
            </a:r>
            <a:r>
              <a:rPr kumimoji="0" sz="1600" b="0" i="0" u="none" strike="noStrike" kern="1200" cap="none" spc="0" normalizeH="0" baseline="0" noProof="0" dirty="0">
                <a:ln>
                  <a:noFill/>
                </a:ln>
                <a:solidFill>
                  <a:prstClr val="black"/>
                </a:solidFill>
                <a:effectLst/>
                <a:uLnTx/>
                <a:uFillTx/>
                <a:latin typeface="Arial"/>
                <a:ea typeface="+mn-ea"/>
                <a:cs typeface="Arial"/>
              </a:rPr>
              <a:t>se</a:t>
            </a:r>
            <a:r>
              <a:rPr kumimoji="0" sz="1600" b="0" i="0" u="none" strike="noStrike" kern="1200" cap="none" spc="-15" normalizeH="0" baseline="0" noProof="0" dirty="0">
                <a:ln>
                  <a:noFill/>
                </a:ln>
                <a:solidFill>
                  <a:prstClr val="black"/>
                </a:solidFill>
                <a:effectLst/>
                <a:uLnTx/>
                <a:uFillTx/>
                <a:latin typeface="Arial"/>
                <a:ea typeface="+mn-ea"/>
                <a:cs typeface="Arial"/>
              </a:rPr>
              <a:t> </a:t>
            </a:r>
            <a:r>
              <a:rPr kumimoji="0" sz="1600" b="0" i="0" u="none" strike="noStrike" kern="1200" cap="none" spc="0" normalizeH="0" baseline="0" noProof="0" dirty="0">
                <a:ln>
                  <a:noFill/>
                </a:ln>
                <a:solidFill>
                  <a:prstClr val="black"/>
                </a:solidFill>
                <a:effectLst/>
                <a:uLnTx/>
                <a:uFillTx/>
                <a:latin typeface="Arial"/>
                <a:ea typeface="+mn-ea"/>
                <a:cs typeface="Arial"/>
              </a:rPr>
              <a:t>items </a:t>
            </a:r>
            <a:r>
              <a:rPr kumimoji="0" lang="en-US" sz="1600" b="0" i="0" u="none" strike="noStrike" kern="1200" cap="none" spc="-10" normalizeH="0" baseline="0" noProof="0" dirty="0">
                <a:ln>
                  <a:noFill/>
                </a:ln>
                <a:solidFill>
                  <a:prstClr val="black"/>
                </a:solidFill>
                <a:effectLst/>
                <a:uLnTx/>
                <a:uFillTx/>
                <a:latin typeface="Arial"/>
                <a:ea typeface="+mn-ea"/>
                <a:cs typeface="Arial"/>
              </a:rPr>
              <a:t>should be </a:t>
            </a:r>
            <a:r>
              <a:rPr kumimoji="0" sz="1600" b="0" i="0" u="none" strike="noStrike" kern="1200" cap="none" spc="0" normalizeH="0" baseline="0" noProof="0" dirty="0">
                <a:ln>
                  <a:noFill/>
                </a:ln>
                <a:solidFill>
                  <a:prstClr val="black"/>
                </a:solidFill>
                <a:effectLst/>
                <a:uLnTx/>
                <a:uFillTx/>
                <a:latin typeface="Arial"/>
                <a:ea typeface="+mn-ea"/>
                <a:cs typeface="Arial"/>
              </a:rPr>
              <a:t>b</a:t>
            </a:r>
            <a:r>
              <a:rPr kumimoji="0" sz="1600" b="0" i="0" u="none" strike="noStrike" kern="1200" cap="none" spc="-10" normalizeH="0" baseline="0" noProof="0" dirty="0">
                <a:ln>
                  <a:noFill/>
                </a:ln>
                <a:solidFill>
                  <a:prstClr val="black"/>
                </a:solidFill>
                <a:effectLst/>
                <a:uLnTx/>
                <a:uFillTx/>
                <a:latin typeface="Arial"/>
                <a:ea typeface="+mn-ea"/>
                <a:cs typeface="Arial"/>
              </a:rPr>
              <a:t>u</a:t>
            </a:r>
            <a:r>
              <a:rPr kumimoji="0" sz="1600" b="0" i="0" u="none" strike="noStrike" kern="1200" cap="none" spc="0" normalizeH="0" baseline="0" noProof="0" dirty="0">
                <a:ln>
                  <a:noFill/>
                </a:ln>
                <a:solidFill>
                  <a:prstClr val="black"/>
                </a:solidFill>
                <a:effectLst/>
                <a:uLnTx/>
                <a:uFillTx/>
                <a:latin typeface="Arial"/>
                <a:ea typeface="+mn-ea"/>
                <a:cs typeface="Arial"/>
              </a:rPr>
              <a:t>d</a:t>
            </a:r>
            <a:r>
              <a:rPr kumimoji="0" sz="1600" b="0" i="0" u="none" strike="noStrike" kern="1200" cap="none" spc="-10" normalizeH="0" baseline="0" noProof="0" dirty="0">
                <a:ln>
                  <a:noFill/>
                </a:ln>
                <a:solidFill>
                  <a:prstClr val="black"/>
                </a:solidFill>
                <a:effectLst/>
                <a:uLnTx/>
                <a:uFillTx/>
                <a:latin typeface="Arial"/>
                <a:ea typeface="+mn-ea"/>
                <a:cs typeface="Arial"/>
              </a:rPr>
              <a:t>g</a:t>
            </a:r>
            <a:r>
              <a:rPr kumimoji="0" sz="1600" b="0" i="0" u="none" strike="noStrike" kern="1200" cap="none" spc="0" normalizeH="0" baseline="0" noProof="0" dirty="0">
                <a:ln>
                  <a:noFill/>
                </a:ln>
                <a:solidFill>
                  <a:prstClr val="black"/>
                </a:solidFill>
                <a:effectLst/>
                <a:uLnTx/>
                <a:uFillTx/>
                <a:latin typeface="Arial"/>
                <a:ea typeface="+mn-ea"/>
                <a:cs typeface="Arial"/>
              </a:rPr>
              <a:t>et</a:t>
            </a:r>
            <a:r>
              <a:rPr kumimoji="0" sz="1600" b="0" i="0" u="none" strike="noStrike" kern="1200" cap="none" spc="-10" normalizeH="0" baseline="0" noProof="0" dirty="0">
                <a:ln>
                  <a:noFill/>
                </a:ln>
                <a:solidFill>
                  <a:prstClr val="black"/>
                </a:solidFill>
                <a:effectLst/>
                <a:uLnTx/>
                <a:uFillTx/>
                <a:latin typeface="Arial"/>
                <a:ea typeface="+mn-ea"/>
                <a:cs typeface="Arial"/>
              </a:rPr>
              <a:t>e</a:t>
            </a:r>
            <a:r>
              <a:rPr kumimoji="0" sz="1600" b="0" i="0" u="none" strike="noStrike" kern="1200" cap="none" spc="0" normalizeH="0" baseline="0" noProof="0" dirty="0">
                <a:ln>
                  <a:noFill/>
                </a:ln>
                <a:solidFill>
                  <a:prstClr val="black"/>
                </a:solidFill>
                <a:effectLst/>
                <a:uLnTx/>
                <a:uFillTx/>
                <a:latin typeface="Arial"/>
                <a:ea typeface="+mn-ea"/>
                <a:cs typeface="Arial"/>
              </a:rPr>
              <a:t>d</a:t>
            </a:r>
            <a:r>
              <a:rPr kumimoji="0" sz="1600" b="0" i="0" u="none" strike="noStrike" kern="1200" cap="none" spc="5" normalizeH="0" baseline="0" noProof="0" dirty="0">
                <a:ln>
                  <a:noFill/>
                </a:ln>
                <a:solidFill>
                  <a:prstClr val="black"/>
                </a:solidFill>
                <a:effectLst/>
                <a:uLnTx/>
                <a:uFillTx/>
                <a:latin typeface="Arial"/>
                <a:ea typeface="+mn-ea"/>
                <a:cs typeface="Arial"/>
              </a:rPr>
              <a:t> </a:t>
            </a:r>
            <a:r>
              <a:rPr kumimoji="0" sz="1600" b="0" i="0" u="none" strike="noStrike" kern="1200" cap="none" spc="0" normalizeH="0" baseline="0" noProof="0" dirty="0">
                <a:ln>
                  <a:noFill/>
                </a:ln>
                <a:solidFill>
                  <a:prstClr val="black"/>
                </a:solidFill>
                <a:effectLst/>
                <a:uLnTx/>
                <a:uFillTx/>
                <a:latin typeface="Arial"/>
                <a:ea typeface="+mn-ea"/>
                <a:cs typeface="Arial"/>
              </a:rPr>
              <a:t>at the</a:t>
            </a:r>
            <a:r>
              <a:rPr kumimoji="0" sz="1600" b="0" i="0" u="none" strike="noStrike" kern="1200" cap="none" spc="-105" normalizeH="0" baseline="0" noProof="0" dirty="0">
                <a:ln>
                  <a:noFill/>
                </a:ln>
                <a:solidFill>
                  <a:prstClr val="black"/>
                </a:solidFill>
                <a:effectLst/>
                <a:uLnTx/>
                <a:uFillTx/>
                <a:latin typeface="Arial"/>
                <a:ea typeface="+mn-ea"/>
                <a:cs typeface="Arial"/>
              </a:rPr>
              <a:t> </a:t>
            </a:r>
            <a:r>
              <a:rPr kumimoji="0" sz="1600" b="0" i="0" u="none" strike="noStrike" kern="1200" cap="none" spc="0" normalizeH="0" baseline="0" noProof="0" dirty="0">
                <a:ln>
                  <a:noFill/>
                </a:ln>
                <a:solidFill>
                  <a:prstClr val="black"/>
                </a:solidFill>
                <a:effectLst/>
                <a:uLnTx/>
                <a:uFillTx/>
                <a:latin typeface="Arial"/>
                <a:ea typeface="+mn-ea"/>
                <a:cs typeface="Arial"/>
              </a:rPr>
              <a:t>AU l</a:t>
            </a:r>
            <a:r>
              <a:rPr kumimoji="0" sz="1600" b="0" i="0" u="none" strike="noStrike" kern="1200" cap="none" spc="-10" normalizeH="0" baseline="0" noProof="0" dirty="0">
                <a:ln>
                  <a:noFill/>
                </a:ln>
                <a:solidFill>
                  <a:prstClr val="black"/>
                </a:solidFill>
                <a:effectLst/>
                <a:uLnTx/>
                <a:uFillTx/>
                <a:latin typeface="Arial"/>
                <a:ea typeface="+mn-ea"/>
                <a:cs typeface="Arial"/>
              </a:rPr>
              <a:t>e</a:t>
            </a:r>
            <a:r>
              <a:rPr kumimoji="0" sz="1600" b="0" i="0" u="none" strike="noStrike" kern="1200" cap="none" spc="0" normalizeH="0" baseline="0" noProof="0" dirty="0">
                <a:ln>
                  <a:noFill/>
                </a:ln>
                <a:solidFill>
                  <a:prstClr val="black"/>
                </a:solidFill>
                <a:effectLst/>
                <a:uLnTx/>
                <a:uFillTx/>
                <a:latin typeface="Arial"/>
                <a:ea typeface="+mn-ea"/>
                <a:cs typeface="Arial"/>
              </a:rPr>
              <a:t>vel</a:t>
            </a:r>
            <a:r>
              <a:rPr kumimoji="0" sz="1600" b="0" i="0" u="none" strike="noStrike" kern="1200" cap="none" spc="5" normalizeH="0" baseline="0" noProof="0" dirty="0">
                <a:ln>
                  <a:noFill/>
                </a:ln>
                <a:solidFill>
                  <a:prstClr val="black"/>
                </a:solidFill>
                <a:effectLst/>
                <a:uLnTx/>
                <a:uFillTx/>
                <a:latin typeface="Arial"/>
                <a:ea typeface="+mn-ea"/>
                <a:cs typeface="Arial"/>
              </a:rPr>
              <a:t> </a:t>
            </a:r>
            <a:r>
              <a:rPr kumimoji="0" sz="1600" b="0" i="0" u="none" strike="noStrike" kern="1200" cap="none" spc="0" normalizeH="0" baseline="0" noProof="0" dirty="0">
                <a:ln>
                  <a:noFill/>
                </a:ln>
                <a:solidFill>
                  <a:prstClr val="black"/>
                </a:solidFill>
                <a:effectLst/>
                <a:uLnTx/>
                <a:uFillTx/>
                <a:latin typeface="Arial"/>
                <a:ea typeface="+mn-ea"/>
                <a:cs typeface="Arial"/>
              </a:rPr>
              <a:t>in the</a:t>
            </a:r>
            <a:r>
              <a:rPr kumimoji="0" sz="1600" b="0" i="0" u="none" strike="noStrike" kern="1200" cap="none" spc="-10" normalizeH="0" baseline="0" noProof="0" dirty="0">
                <a:ln>
                  <a:noFill/>
                </a:ln>
                <a:solidFill>
                  <a:prstClr val="black"/>
                </a:solidFill>
                <a:effectLst/>
                <a:uLnTx/>
                <a:uFillTx/>
                <a:latin typeface="Arial"/>
                <a:ea typeface="+mn-ea"/>
                <a:cs typeface="Arial"/>
              </a:rPr>
              <a:t> </a:t>
            </a:r>
            <a:r>
              <a:rPr kumimoji="0" sz="1600" b="0" i="0" u="none" strike="noStrike" kern="1200" cap="none" spc="0" normalizeH="0" baseline="0" noProof="0" dirty="0">
                <a:ln>
                  <a:noFill/>
                </a:ln>
                <a:solidFill>
                  <a:prstClr val="black"/>
                </a:solidFill>
                <a:effectLst/>
                <a:uLnTx/>
                <a:uFillTx/>
                <a:latin typeface="Arial"/>
                <a:ea typeface="+mn-ea"/>
                <a:cs typeface="Arial"/>
              </a:rPr>
              <a:t>Financial </a:t>
            </a:r>
            <a:r>
              <a:rPr kumimoji="0" lang="en-US" sz="1600" b="0" i="0" u="none" strike="noStrike" kern="1200" cap="none" spc="0" normalizeH="0" baseline="0" noProof="0" dirty="0">
                <a:ln>
                  <a:noFill/>
                </a:ln>
                <a:solidFill>
                  <a:prstClr val="black"/>
                </a:solidFill>
                <a:effectLst/>
                <a:uLnTx/>
                <a:uFillTx/>
                <a:latin typeface="Arial"/>
                <a:ea typeface="+mn-ea"/>
                <a:cs typeface="Arial"/>
              </a:rPr>
              <a:t>tab.</a:t>
            </a:r>
          </a:p>
          <a:p>
            <a:pPr marL="12700" marR="1270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ea typeface="+mn-ea"/>
                <a:cs typeface="Arial"/>
              </a:rPr>
              <a:t>20/21 UUP-DSI and Equity Increases are included in Projection. Other Contractual increases are not included. No action required.</a:t>
            </a:r>
            <a:endParaRPr kumimoji="0" sz="1600" b="0" i="0" u="none" strike="noStrike" kern="1200" cap="none" spc="0" normalizeH="0" baseline="0" noProof="0" dirty="0">
              <a:ln>
                <a:noFill/>
              </a:ln>
              <a:solidFill>
                <a:prstClr val="black"/>
              </a:solidFill>
              <a:effectLst/>
              <a:uLnTx/>
              <a:uFillTx/>
              <a:latin typeface="Arial"/>
              <a:ea typeface="+mn-ea"/>
              <a:cs typeface="Arial"/>
            </a:endParaRPr>
          </a:p>
        </p:txBody>
      </p:sp>
      <p:graphicFrame>
        <p:nvGraphicFramePr>
          <p:cNvPr id="3" name="object 3"/>
          <p:cNvGraphicFramePr>
            <a:graphicFrameLocks noGrp="1"/>
          </p:cNvGraphicFramePr>
          <p:nvPr/>
        </p:nvGraphicFramePr>
        <p:xfrm>
          <a:off x="228600" y="1828800"/>
          <a:ext cx="3743325" cy="3993831"/>
        </p:xfrm>
        <a:graphic>
          <a:graphicData uri="http://schemas.openxmlformats.org/drawingml/2006/table">
            <a:tbl>
              <a:tblPr firstRow="1" bandRow="1">
                <a:tableStyleId>{2D5ABB26-0587-4C30-8999-92F81FD0307C}</a:tableStyleId>
              </a:tblPr>
              <a:tblGrid>
                <a:gridCol w="1208786">
                  <a:extLst>
                    <a:ext uri="{9D8B030D-6E8A-4147-A177-3AD203B41FA5}">
                      <a16:colId xmlns:a16="http://schemas.microsoft.com/office/drawing/2014/main" val="20000"/>
                    </a:ext>
                  </a:extLst>
                </a:gridCol>
                <a:gridCol w="2534539">
                  <a:extLst>
                    <a:ext uri="{9D8B030D-6E8A-4147-A177-3AD203B41FA5}">
                      <a16:colId xmlns:a16="http://schemas.microsoft.com/office/drawing/2014/main" val="20001"/>
                    </a:ext>
                  </a:extLst>
                </a:gridCol>
              </a:tblGrid>
              <a:tr h="340740">
                <a:tc>
                  <a:txBody>
                    <a:bodyPr/>
                    <a:lstStyle/>
                    <a:p>
                      <a:pPr marL="86360">
                        <a:lnSpc>
                          <a:spcPct val="100000"/>
                        </a:lnSpc>
                      </a:pPr>
                      <a:r>
                        <a:rPr sz="1200" b="1" u="sng" dirty="0">
                          <a:latin typeface="Arial"/>
                          <a:cs typeface="Arial"/>
                        </a:rPr>
                        <a:t>O</a:t>
                      </a:r>
                      <a:r>
                        <a:rPr sz="1200" b="1" u="sng" spc="-10" dirty="0">
                          <a:latin typeface="Arial"/>
                          <a:cs typeface="Arial"/>
                        </a:rPr>
                        <a:t>B</a:t>
                      </a:r>
                      <a:r>
                        <a:rPr sz="1200" b="1" u="sng" spc="-5" dirty="0">
                          <a:latin typeface="Arial"/>
                          <a:cs typeface="Arial"/>
                        </a:rPr>
                        <a:t>J</a:t>
                      </a:r>
                      <a:r>
                        <a:rPr sz="1200" b="1" u="sng" spc="0" dirty="0">
                          <a:latin typeface="Arial"/>
                          <a:cs typeface="Arial"/>
                        </a:rPr>
                        <a:t>E</a:t>
                      </a:r>
                      <a:r>
                        <a:rPr sz="1200" b="1" u="sng" spc="-5" dirty="0">
                          <a:latin typeface="Arial"/>
                          <a:cs typeface="Arial"/>
                        </a:rPr>
                        <a:t>C</a:t>
                      </a:r>
                      <a:r>
                        <a:rPr sz="1200" b="1" u="sng" spc="0" dirty="0">
                          <a:latin typeface="Arial"/>
                          <a:cs typeface="Arial"/>
                        </a:rPr>
                        <a:t>T</a:t>
                      </a:r>
                      <a:endParaRPr sz="1200">
                        <a:latin typeface="Arial"/>
                        <a:cs typeface="Arial"/>
                      </a:endParaRPr>
                    </a:p>
                  </a:txBody>
                  <a:tcPr marL="0" marR="0" marT="0" marB="0">
                    <a:lnL w="9525">
                      <a:solidFill>
                        <a:srgbClr val="D4E8EA"/>
                      </a:solidFill>
                      <a:prstDash val="solid"/>
                    </a:lnL>
                    <a:lnR w="9525">
                      <a:solidFill>
                        <a:srgbClr val="D4E8EA"/>
                      </a:solidFill>
                      <a:prstDash val="solid"/>
                    </a:lnR>
                    <a:lnT w="9525">
                      <a:solidFill>
                        <a:srgbClr val="D4E8EA"/>
                      </a:solidFill>
                      <a:prstDash val="solid"/>
                    </a:lnT>
                    <a:lnB w="9525">
                      <a:solidFill>
                        <a:srgbClr val="D4E8EA"/>
                      </a:solidFill>
                      <a:prstDash val="solid"/>
                    </a:lnB>
                  </a:tcPr>
                </a:tc>
                <a:tc>
                  <a:txBody>
                    <a:bodyPr/>
                    <a:lstStyle/>
                    <a:p>
                      <a:pPr marL="86360">
                        <a:lnSpc>
                          <a:spcPct val="100000"/>
                        </a:lnSpc>
                      </a:pPr>
                      <a:r>
                        <a:rPr sz="1200" b="1" u="sng" spc="-5" dirty="0">
                          <a:latin typeface="Arial"/>
                          <a:cs typeface="Arial"/>
                        </a:rPr>
                        <a:t>D</a:t>
                      </a:r>
                      <a:r>
                        <a:rPr sz="1200" b="1" u="sng" spc="0" dirty="0">
                          <a:latin typeface="Arial"/>
                          <a:cs typeface="Arial"/>
                        </a:rPr>
                        <a:t>ES</a:t>
                      </a:r>
                      <a:r>
                        <a:rPr sz="1200" b="1" u="sng" spc="-5" dirty="0">
                          <a:latin typeface="Arial"/>
                          <a:cs typeface="Arial"/>
                        </a:rPr>
                        <a:t>CR</a:t>
                      </a:r>
                      <a:r>
                        <a:rPr sz="1200" b="1" u="sng" spc="0" dirty="0">
                          <a:latin typeface="Arial"/>
                          <a:cs typeface="Arial"/>
                        </a:rPr>
                        <a:t>IP</a:t>
                      </a:r>
                      <a:r>
                        <a:rPr sz="1200" b="1" u="sng" spc="-15" dirty="0">
                          <a:latin typeface="Arial"/>
                          <a:cs typeface="Arial"/>
                        </a:rPr>
                        <a:t>T</a:t>
                      </a:r>
                      <a:r>
                        <a:rPr sz="1200" b="1" u="sng" spc="0" dirty="0">
                          <a:latin typeface="Arial"/>
                          <a:cs typeface="Arial"/>
                        </a:rPr>
                        <a:t>ION</a:t>
                      </a:r>
                      <a:endParaRPr sz="1200" dirty="0">
                        <a:latin typeface="Arial"/>
                        <a:cs typeface="Arial"/>
                      </a:endParaRPr>
                    </a:p>
                  </a:txBody>
                  <a:tcPr marL="0" marR="0" marT="0" marB="0">
                    <a:lnL w="9525">
                      <a:solidFill>
                        <a:srgbClr val="D4E8EA"/>
                      </a:solidFill>
                      <a:prstDash val="solid"/>
                    </a:lnL>
                    <a:lnR w="9525">
                      <a:solidFill>
                        <a:srgbClr val="D4E8EA"/>
                      </a:solidFill>
                      <a:prstDash val="solid"/>
                    </a:lnR>
                    <a:lnT w="9525">
                      <a:solidFill>
                        <a:srgbClr val="D4E8EA"/>
                      </a:solidFill>
                      <a:prstDash val="solid"/>
                    </a:lnT>
                    <a:lnB w="9525">
                      <a:solidFill>
                        <a:srgbClr val="D4E8EA"/>
                      </a:solidFill>
                      <a:prstDash val="solid"/>
                    </a:lnB>
                  </a:tcPr>
                </a:tc>
                <a:extLst>
                  <a:ext uri="{0D108BD9-81ED-4DB2-BD59-A6C34878D82A}">
                    <a16:rowId xmlns:a16="http://schemas.microsoft.com/office/drawing/2014/main" val="10000"/>
                  </a:ext>
                </a:extLst>
              </a:tr>
              <a:tr h="340741">
                <a:tc>
                  <a:txBody>
                    <a:bodyPr/>
                    <a:lstStyle/>
                    <a:p>
                      <a:pPr marL="86360">
                        <a:lnSpc>
                          <a:spcPct val="100000"/>
                        </a:lnSpc>
                      </a:pPr>
                      <a:r>
                        <a:rPr sz="1200" spc="-5" dirty="0">
                          <a:latin typeface="Arial"/>
                          <a:cs typeface="Arial"/>
                        </a:rPr>
                        <a:t>010</a:t>
                      </a:r>
                      <a:r>
                        <a:rPr sz="1200" spc="0" dirty="0">
                          <a:latin typeface="Arial"/>
                          <a:cs typeface="Arial"/>
                        </a:rPr>
                        <a:t>0</a:t>
                      </a:r>
                      <a:r>
                        <a:rPr sz="1200" spc="25" dirty="0">
                          <a:latin typeface="Arial"/>
                          <a:cs typeface="Arial"/>
                        </a:rPr>
                        <a:t> </a:t>
                      </a:r>
                      <a:r>
                        <a:rPr sz="1200" spc="0" dirty="0">
                          <a:latin typeface="Arial"/>
                          <a:cs typeface="Arial"/>
                        </a:rPr>
                        <a:t>to </a:t>
                      </a:r>
                      <a:r>
                        <a:rPr sz="1200" spc="-5" dirty="0">
                          <a:latin typeface="Arial"/>
                          <a:cs typeface="Arial"/>
                        </a:rPr>
                        <a:t>189</a:t>
                      </a:r>
                      <a:r>
                        <a:rPr sz="1200" spc="0" dirty="0">
                          <a:latin typeface="Arial"/>
                          <a:cs typeface="Arial"/>
                        </a:rPr>
                        <a:t>9</a:t>
                      </a:r>
                      <a:endParaRPr sz="1200">
                        <a:latin typeface="Arial"/>
                        <a:cs typeface="Arial"/>
                      </a:endParaRPr>
                    </a:p>
                  </a:txBody>
                  <a:tcPr marL="0" marR="0" marT="0" marB="0">
                    <a:lnL w="9525">
                      <a:solidFill>
                        <a:srgbClr val="D4E8EA"/>
                      </a:solidFill>
                      <a:prstDash val="solid"/>
                    </a:lnL>
                    <a:lnR w="9525">
                      <a:solidFill>
                        <a:srgbClr val="D4E8EA"/>
                      </a:solidFill>
                      <a:prstDash val="solid"/>
                    </a:lnR>
                    <a:lnT w="9525">
                      <a:solidFill>
                        <a:srgbClr val="D4E8EA"/>
                      </a:solidFill>
                      <a:prstDash val="solid"/>
                    </a:lnT>
                    <a:lnB w="9525">
                      <a:solidFill>
                        <a:srgbClr val="D4E8EA"/>
                      </a:solidFill>
                      <a:prstDash val="solid"/>
                    </a:lnB>
                  </a:tcPr>
                </a:tc>
                <a:tc>
                  <a:txBody>
                    <a:bodyPr/>
                    <a:lstStyle/>
                    <a:p>
                      <a:pPr marL="86360">
                        <a:lnSpc>
                          <a:spcPct val="100000"/>
                        </a:lnSpc>
                      </a:pPr>
                      <a:r>
                        <a:rPr sz="1200" dirty="0">
                          <a:latin typeface="Arial"/>
                          <a:cs typeface="Arial"/>
                        </a:rPr>
                        <a:t>BASE</a:t>
                      </a:r>
                      <a:r>
                        <a:rPr sz="1200" spc="-5" dirty="0">
                          <a:latin typeface="Arial"/>
                          <a:cs typeface="Arial"/>
                        </a:rPr>
                        <a:t> </a:t>
                      </a:r>
                      <a:r>
                        <a:rPr sz="1200" spc="0" dirty="0">
                          <a:latin typeface="Arial"/>
                          <a:cs typeface="Arial"/>
                        </a:rPr>
                        <a:t>SA</a:t>
                      </a:r>
                      <a:r>
                        <a:rPr sz="1200" spc="-5" dirty="0">
                          <a:latin typeface="Arial"/>
                          <a:cs typeface="Arial"/>
                        </a:rPr>
                        <a:t>L</a:t>
                      </a:r>
                      <a:r>
                        <a:rPr sz="1200" spc="0" dirty="0">
                          <a:latin typeface="Arial"/>
                          <a:cs typeface="Arial"/>
                        </a:rPr>
                        <a:t>A</a:t>
                      </a:r>
                      <a:r>
                        <a:rPr sz="1200" spc="-5" dirty="0">
                          <a:latin typeface="Arial"/>
                          <a:cs typeface="Arial"/>
                        </a:rPr>
                        <a:t>R</a:t>
                      </a:r>
                      <a:r>
                        <a:rPr sz="1200" spc="0" dirty="0">
                          <a:latin typeface="Arial"/>
                          <a:cs typeface="Arial"/>
                        </a:rPr>
                        <a:t>Y</a:t>
                      </a:r>
                      <a:endParaRPr sz="1200" dirty="0">
                        <a:latin typeface="Arial"/>
                        <a:cs typeface="Arial"/>
                      </a:endParaRPr>
                    </a:p>
                  </a:txBody>
                  <a:tcPr marL="0" marR="0" marT="0" marB="0">
                    <a:lnL w="9525">
                      <a:solidFill>
                        <a:srgbClr val="D4E8EA"/>
                      </a:solidFill>
                      <a:prstDash val="solid"/>
                    </a:lnL>
                    <a:lnR w="9525">
                      <a:solidFill>
                        <a:srgbClr val="D4E8EA"/>
                      </a:solidFill>
                      <a:prstDash val="solid"/>
                    </a:lnR>
                    <a:lnT w="9525">
                      <a:solidFill>
                        <a:srgbClr val="D4E8EA"/>
                      </a:solidFill>
                      <a:prstDash val="solid"/>
                    </a:lnT>
                    <a:lnB w="9525">
                      <a:solidFill>
                        <a:srgbClr val="D4E8EA"/>
                      </a:solidFill>
                      <a:prstDash val="solid"/>
                    </a:lnB>
                  </a:tcPr>
                </a:tc>
                <a:extLst>
                  <a:ext uri="{0D108BD9-81ED-4DB2-BD59-A6C34878D82A}">
                    <a16:rowId xmlns:a16="http://schemas.microsoft.com/office/drawing/2014/main" val="10001"/>
                  </a:ext>
                </a:extLst>
              </a:tr>
              <a:tr h="340740">
                <a:tc>
                  <a:txBody>
                    <a:bodyPr/>
                    <a:lstStyle/>
                    <a:p>
                      <a:pPr marL="86360">
                        <a:lnSpc>
                          <a:spcPct val="100000"/>
                        </a:lnSpc>
                      </a:pPr>
                      <a:r>
                        <a:rPr sz="1200" spc="-5" dirty="0">
                          <a:latin typeface="Arial"/>
                          <a:cs typeface="Arial"/>
                        </a:rPr>
                        <a:t>1902</a:t>
                      </a:r>
                      <a:endParaRPr sz="1200">
                        <a:latin typeface="Arial"/>
                        <a:cs typeface="Arial"/>
                      </a:endParaRPr>
                    </a:p>
                  </a:txBody>
                  <a:tcPr marL="0" marR="0" marT="0" marB="0">
                    <a:lnL w="9525">
                      <a:solidFill>
                        <a:srgbClr val="D4E8EA"/>
                      </a:solidFill>
                      <a:prstDash val="solid"/>
                    </a:lnL>
                    <a:lnR w="9525">
                      <a:solidFill>
                        <a:srgbClr val="D4E8EA"/>
                      </a:solidFill>
                      <a:prstDash val="solid"/>
                    </a:lnR>
                    <a:lnT w="9525">
                      <a:solidFill>
                        <a:srgbClr val="D4E8EA"/>
                      </a:solidFill>
                      <a:prstDash val="solid"/>
                    </a:lnT>
                    <a:lnB w="9525">
                      <a:solidFill>
                        <a:srgbClr val="D4E8EA"/>
                      </a:solidFill>
                      <a:prstDash val="solid"/>
                    </a:lnB>
                  </a:tcPr>
                </a:tc>
                <a:tc>
                  <a:txBody>
                    <a:bodyPr/>
                    <a:lstStyle/>
                    <a:p>
                      <a:pPr marL="86360">
                        <a:lnSpc>
                          <a:spcPct val="100000"/>
                        </a:lnSpc>
                      </a:pPr>
                      <a:r>
                        <a:rPr sz="1200" dirty="0">
                          <a:latin typeface="Arial"/>
                          <a:cs typeface="Arial"/>
                        </a:rPr>
                        <a:t>A</a:t>
                      </a:r>
                      <a:r>
                        <a:rPr sz="1200" spc="-5" dirty="0">
                          <a:latin typeface="Arial"/>
                          <a:cs typeface="Arial"/>
                        </a:rPr>
                        <a:t>L</a:t>
                      </a:r>
                      <a:r>
                        <a:rPr sz="1200" spc="0" dirty="0">
                          <a:latin typeface="Arial"/>
                          <a:cs typeface="Arial"/>
                        </a:rPr>
                        <a:t>SO </a:t>
                      </a:r>
                      <a:r>
                        <a:rPr sz="1200" spc="-5" dirty="0">
                          <a:latin typeface="Arial"/>
                          <a:cs typeface="Arial"/>
                        </a:rPr>
                        <a:t>R</a:t>
                      </a:r>
                      <a:r>
                        <a:rPr sz="1200" spc="0" dirty="0">
                          <a:latin typeface="Arial"/>
                          <a:cs typeface="Arial"/>
                        </a:rPr>
                        <a:t>E</a:t>
                      </a:r>
                      <a:r>
                        <a:rPr sz="1200" spc="-5" dirty="0">
                          <a:latin typeface="Arial"/>
                          <a:cs typeface="Arial"/>
                        </a:rPr>
                        <a:t>C</a:t>
                      </a:r>
                      <a:r>
                        <a:rPr sz="1200" spc="0" dirty="0">
                          <a:latin typeface="Arial"/>
                          <a:cs typeface="Arial"/>
                        </a:rPr>
                        <a:t>EIVES</a:t>
                      </a:r>
                      <a:endParaRPr sz="1200">
                        <a:latin typeface="Arial"/>
                        <a:cs typeface="Arial"/>
                      </a:endParaRPr>
                    </a:p>
                  </a:txBody>
                  <a:tcPr marL="0" marR="0" marT="0" marB="0">
                    <a:lnL w="9525">
                      <a:solidFill>
                        <a:srgbClr val="D4E8EA"/>
                      </a:solidFill>
                      <a:prstDash val="solid"/>
                    </a:lnL>
                    <a:lnR w="9525">
                      <a:solidFill>
                        <a:srgbClr val="D4E8EA"/>
                      </a:solidFill>
                      <a:prstDash val="solid"/>
                    </a:lnR>
                    <a:lnT w="9525">
                      <a:solidFill>
                        <a:srgbClr val="D4E8EA"/>
                      </a:solidFill>
                      <a:prstDash val="solid"/>
                    </a:lnT>
                    <a:lnB w="9525">
                      <a:solidFill>
                        <a:srgbClr val="D4E8EA"/>
                      </a:solidFill>
                      <a:prstDash val="solid"/>
                    </a:lnB>
                  </a:tcPr>
                </a:tc>
                <a:extLst>
                  <a:ext uri="{0D108BD9-81ED-4DB2-BD59-A6C34878D82A}">
                    <a16:rowId xmlns:a16="http://schemas.microsoft.com/office/drawing/2014/main" val="10002"/>
                  </a:ext>
                </a:extLst>
              </a:tr>
              <a:tr h="340740">
                <a:tc>
                  <a:txBody>
                    <a:bodyPr/>
                    <a:lstStyle/>
                    <a:p>
                      <a:pPr marL="86360">
                        <a:lnSpc>
                          <a:spcPct val="100000"/>
                        </a:lnSpc>
                      </a:pPr>
                      <a:r>
                        <a:rPr sz="1200" spc="-5" dirty="0">
                          <a:latin typeface="Arial"/>
                          <a:cs typeface="Arial"/>
                        </a:rPr>
                        <a:t>1905</a:t>
                      </a:r>
                      <a:endParaRPr sz="1200">
                        <a:latin typeface="Arial"/>
                        <a:cs typeface="Arial"/>
                      </a:endParaRPr>
                    </a:p>
                  </a:txBody>
                  <a:tcPr marL="0" marR="0" marT="0" marB="0">
                    <a:lnL w="9525">
                      <a:solidFill>
                        <a:srgbClr val="D4E8EA"/>
                      </a:solidFill>
                      <a:prstDash val="solid"/>
                    </a:lnL>
                    <a:lnR w="9525">
                      <a:solidFill>
                        <a:srgbClr val="D4E8EA"/>
                      </a:solidFill>
                      <a:prstDash val="solid"/>
                    </a:lnR>
                    <a:lnT w="9525">
                      <a:solidFill>
                        <a:srgbClr val="D4E8EA"/>
                      </a:solidFill>
                      <a:prstDash val="solid"/>
                    </a:lnT>
                    <a:lnB w="9525">
                      <a:solidFill>
                        <a:srgbClr val="D4E8EA"/>
                      </a:solidFill>
                      <a:prstDash val="solid"/>
                    </a:lnB>
                  </a:tcPr>
                </a:tc>
                <a:tc>
                  <a:txBody>
                    <a:bodyPr/>
                    <a:lstStyle/>
                    <a:p>
                      <a:pPr marL="86360">
                        <a:lnSpc>
                          <a:spcPct val="100000"/>
                        </a:lnSpc>
                      </a:pPr>
                      <a:r>
                        <a:rPr sz="1200" dirty="0">
                          <a:latin typeface="Arial"/>
                          <a:cs typeface="Arial"/>
                        </a:rPr>
                        <a:t>GEOG</a:t>
                      </a:r>
                      <a:r>
                        <a:rPr sz="1200" spc="-10" dirty="0">
                          <a:latin typeface="Arial"/>
                          <a:cs typeface="Arial"/>
                        </a:rPr>
                        <a:t>R</a:t>
                      </a:r>
                      <a:r>
                        <a:rPr sz="1200" spc="0" dirty="0">
                          <a:latin typeface="Arial"/>
                          <a:cs typeface="Arial"/>
                        </a:rPr>
                        <a:t>AP</a:t>
                      </a:r>
                      <a:r>
                        <a:rPr sz="1200" spc="-5" dirty="0">
                          <a:latin typeface="Arial"/>
                          <a:cs typeface="Arial"/>
                        </a:rPr>
                        <a:t>H</a:t>
                      </a:r>
                      <a:r>
                        <a:rPr sz="1200" spc="0" dirty="0">
                          <a:latin typeface="Arial"/>
                          <a:cs typeface="Arial"/>
                        </a:rPr>
                        <a:t>IC</a:t>
                      </a:r>
                      <a:endParaRPr sz="1200">
                        <a:latin typeface="Arial"/>
                        <a:cs typeface="Arial"/>
                      </a:endParaRPr>
                    </a:p>
                  </a:txBody>
                  <a:tcPr marL="0" marR="0" marT="0" marB="0">
                    <a:lnL w="9525">
                      <a:solidFill>
                        <a:srgbClr val="D4E8EA"/>
                      </a:solidFill>
                      <a:prstDash val="solid"/>
                    </a:lnL>
                    <a:lnR w="9525">
                      <a:solidFill>
                        <a:srgbClr val="D4E8EA"/>
                      </a:solidFill>
                      <a:prstDash val="solid"/>
                    </a:lnR>
                    <a:lnT w="9525">
                      <a:solidFill>
                        <a:srgbClr val="D4E8EA"/>
                      </a:solidFill>
                      <a:prstDash val="solid"/>
                    </a:lnT>
                    <a:lnB w="9525">
                      <a:solidFill>
                        <a:srgbClr val="D4E8EA"/>
                      </a:solidFill>
                      <a:prstDash val="solid"/>
                    </a:lnB>
                  </a:tcPr>
                </a:tc>
                <a:extLst>
                  <a:ext uri="{0D108BD9-81ED-4DB2-BD59-A6C34878D82A}">
                    <a16:rowId xmlns:a16="http://schemas.microsoft.com/office/drawing/2014/main" val="10003"/>
                  </a:ext>
                </a:extLst>
              </a:tr>
              <a:tr h="340741">
                <a:tc>
                  <a:txBody>
                    <a:bodyPr/>
                    <a:lstStyle/>
                    <a:p>
                      <a:pPr marL="86360">
                        <a:lnSpc>
                          <a:spcPct val="100000"/>
                        </a:lnSpc>
                      </a:pPr>
                      <a:r>
                        <a:rPr sz="1200" spc="-5" dirty="0">
                          <a:latin typeface="Arial"/>
                          <a:cs typeface="Arial"/>
                        </a:rPr>
                        <a:t>1908</a:t>
                      </a:r>
                      <a:endParaRPr sz="1200">
                        <a:latin typeface="Arial"/>
                        <a:cs typeface="Arial"/>
                      </a:endParaRPr>
                    </a:p>
                  </a:txBody>
                  <a:tcPr marL="0" marR="0" marT="0" marB="0">
                    <a:lnL w="9525">
                      <a:solidFill>
                        <a:srgbClr val="D4E8EA"/>
                      </a:solidFill>
                      <a:prstDash val="solid"/>
                    </a:lnL>
                    <a:lnR w="9525">
                      <a:solidFill>
                        <a:srgbClr val="D4E8EA"/>
                      </a:solidFill>
                      <a:prstDash val="solid"/>
                    </a:lnR>
                    <a:lnT w="9525">
                      <a:solidFill>
                        <a:srgbClr val="D4E8EA"/>
                      </a:solidFill>
                      <a:prstDash val="solid"/>
                    </a:lnT>
                    <a:lnB w="9525">
                      <a:solidFill>
                        <a:srgbClr val="D4E8EA"/>
                      </a:solidFill>
                      <a:prstDash val="solid"/>
                    </a:lnB>
                  </a:tcPr>
                </a:tc>
                <a:tc>
                  <a:txBody>
                    <a:bodyPr/>
                    <a:lstStyle/>
                    <a:p>
                      <a:pPr marL="86360">
                        <a:lnSpc>
                          <a:spcPct val="100000"/>
                        </a:lnSpc>
                      </a:pPr>
                      <a:r>
                        <a:rPr sz="1200" dirty="0">
                          <a:latin typeface="Arial"/>
                          <a:cs typeface="Arial"/>
                        </a:rPr>
                        <a:t>I</a:t>
                      </a:r>
                      <a:r>
                        <a:rPr sz="1200" spc="-5" dirty="0">
                          <a:latin typeface="Arial"/>
                          <a:cs typeface="Arial"/>
                        </a:rPr>
                        <a:t>NC</a:t>
                      </a:r>
                      <a:r>
                        <a:rPr sz="1200" spc="0" dirty="0">
                          <a:latin typeface="Arial"/>
                          <a:cs typeface="Arial"/>
                        </a:rPr>
                        <a:t>O</a:t>
                      </a:r>
                      <a:r>
                        <a:rPr sz="1200" spc="-10" dirty="0">
                          <a:latin typeface="Arial"/>
                          <a:cs typeface="Arial"/>
                        </a:rPr>
                        <a:t>N</a:t>
                      </a:r>
                      <a:r>
                        <a:rPr sz="1200" spc="0" dirty="0">
                          <a:latin typeface="Arial"/>
                          <a:cs typeface="Arial"/>
                        </a:rPr>
                        <a:t>VE</a:t>
                      </a:r>
                      <a:r>
                        <a:rPr sz="1200" spc="-5" dirty="0">
                          <a:latin typeface="Arial"/>
                          <a:cs typeface="Arial"/>
                        </a:rPr>
                        <a:t>N</a:t>
                      </a:r>
                      <a:r>
                        <a:rPr sz="1200" spc="0" dirty="0">
                          <a:latin typeface="Arial"/>
                          <a:cs typeface="Arial"/>
                        </a:rPr>
                        <a:t>IE</a:t>
                      </a:r>
                      <a:r>
                        <a:rPr sz="1200" spc="-5" dirty="0">
                          <a:latin typeface="Arial"/>
                          <a:cs typeface="Arial"/>
                        </a:rPr>
                        <a:t>NC</a:t>
                      </a:r>
                      <a:r>
                        <a:rPr sz="1200" spc="0" dirty="0">
                          <a:latin typeface="Arial"/>
                          <a:cs typeface="Arial"/>
                        </a:rPr>
                        <a:t>E</a:t>
                      </a:r>
                      <a:r>
                        <a:rPr sz="1200" spc="-15" dirty="0">
                          <a:latin typeface="Arial"/>
                          <a:cs typeface="Arial"/>
                        </a:rPr>
                        <a:t> </a:t>
                      </a:r>
                      <a:r>
                        <a:rPr sz="1200" spc="0" dirty="0">
                          <a:latin typeface="Arial"/>
                          <a:cs typeface="Arial"/>
                        </a:rPr>
                        <a:t>PAY</a:t>
                      </a:r>
                      <a:endParaRPr sz="1200">
                        <a:latin typeface="Arial"/>
                        <a:cs typeface="Arial"/>
                      </a:endParaRPr>
                    </a:p>
                  </a:txBody>
                  <a:tcPr marL="0" marR="0" marT="0" marB="0">
                    <a:lnL w="9525">
                      <a:solidFill>
                        <a:srgbClr val="D4E8EA"/>
                      </a:solidFill>
                      <a:prstDash val="solid"/>
                    </a:lnL>
                    <a:lnR w="9525">
                      <a:solidFill>
                        <a:srgbClr val="D4E8EA"/>
                      </a:solidFill>
                      <a:prstDash val="solid"/>
                    </a:lnR>
                    <a:lnT w="9525">
                      <a:solidFill>
                        <a:srgbClr val="D4E8EA"/>
                      </a:solidFill>
                      <a:prstDash val="solid"/>
                    </a:lnT>
                    <a:lnB w="9525">
                      <a:solidFill>
                        <a:srgbClr val="D4E8EA"/>
                      </a:solidFill>
                      <a:prstDash val="solid"/>
                    </a:lnB>
                  </a:tcPr>
                </a:tc>
                <a:extLst>
                  <a:ext uri="{0D108BD9-81ED-4DB2-BD59-A6C34878D82A}">
                    <a16:rowId xmlns:a16="http://schemas.microsoft.com/office/drawing/2014/main" val="10004"/>
                  </a:ext>
                </a:extLst>
              </a:tr>
              <a:tr h="340740">
                <a:tc>
                  <a:txBody>
                    <a:bodyPr/>
                    <a:lstStyle/>
                    <a:p>
                      <a:pPr marL="86360">
                        <a:lnSpc>
                          <a:spcPct val="100000"/>
                        </a:lnSpc>
                      </a:pPr>
                      <a:r>
                        <a:rPr sz="1200" spc="-5" dirty="0">
                          <a:latin typeface="Arial"/>
                          <a:cs typeface="Arial"/>
                        </a:rPr>
                        <a:t>1909</a:t>
                      </a:r>
                      <a:endParaRPr sz="1200">
                        <a:latin typeface="Arial"/>
                        <a:cs typeface="Arial"/>
                      </a:endParaRPr>
                    </a:p>
                  </a:txBody>
                  <a:tcPr marL="0" marR="0" marT="0" marB="0">
                    <a:lnL w="9525">
                      <a:solidFill>
                        <a:srgbClr val="D4E8EA"/>
                      </a:solidFill>
                      <a:prstDash val="solid"/>
                    </a:lnL>
                    <a:lnR w="9525">
                      <a:solidFill>
                        <a:srgbClr val="D4E8EA"/>
                      </a:solidFill>
                      <a:prstDash val="solid"/>
                    </a:lnR>
                    <a:lnT w="9525">
                      <a:solidFill>
                        <a:srgbClr val="D4E8EA"/>
                      </a:solidFill>
                      <a:prstDash val="solid"/>
                    </a:lnT>
                    <a:lnB w="9525">
                      <a:solidFill>
                        <a:srgbClr val="D4E8EA"/>
                      </a:solidFill>
                      <a:prstDash val="solid"/>
                    </a:lnB>
                  </a:tcPr>
                </a:tc>
                <a:tc>
                  <a:txBody>
                    <a:bodyPr/>
                    <a:lstStyle/>
                    <a:p>
                      <a:pPr marL="86360">
                        <a:lnSpc>
                          <a:spcPct val="100000"/>
                        </a:lnSpc>
                      </a:pPr>
                      <a:r>
                        <a:rPr sz="1200" dirty="0">
                          <a:latin typeface="Arial"/>
                          <a:cs typeface="Arial"/>
                        </a:rPr>
                        <a:t>I</a:t>
                      </a:r>
                      <a:r>
                        <a:rPr sz="1200" spc="-5" dirty="0">
                          <a:latin typeface="Arial"/>
                          <a:cs typeface="Arial"/>
                        </a:rPr>
                        <a:t>N</a:t>
                      </a:r>
                      <a:r>
                        <a:rPr sz="1200" spc="0" dirty="0">
                          <a:latin typeface="Arial"/>
                          <a:cs typeface="Arial"/>
                        </a:rPr>
                        <a:t>TE</a:t>
                      </a:r>
                      <a:r>
                        <a:rPr sz="1200" spc="-5" dirty="0">
                          <a:latin typeface="Arial"/>
                          <a:cs typeface="Arial"/>
                        </a:rPr>
                        <a:t>R</a:t>
                      </a:r>
                      <a:r>
                        <a:rPr sz="1200" spc="0" dirty="0">
                          <a:latin typeface="Arial"/>
                          <a:cs typeface="Arial"/>
                        </a:rPr>
                        <a:t>N</a:t>
                      </a:r>
                      <a:r>
                        <a:rPr sz="1200" spc="-15" dirty="0">
                          <a:latin typeface="Arial"/>
                          <a:cs typeface="Arial"/>
                        </a:rPr>
                        <a:t> </a:t>
                      </a:r>
                      <a:r>
                        <a:rPr sz="1200" spc="0" dirty="0">
                          <a:latin typeface="Arial"/>
                          <a:cs typeface="Arial"/>
                        </a:rPr>
                        <a:t>IN</a:t>
                      </a:r>
                      <a:r>
                        <a:rPr sz="1200" spc="-15" dirty="0">
                          <a:latin typeface="Arial"/>
                          <a:cs typeface="Arial"/>
                        </a:rPr>
                        <a:t> </a:t>
                      </a:r>
                      <a:r>
                        <a:rPr sz="1200" spc="-5" dirty="0">
                          <a:latin typeface="Arial"/>
                          <a:cs typeface="Arial"/>
                        </a:rPr>
                        <a:t>R</a:t>
                      </a:r>
                      <a:r>
                        <a:rPr sz="1200" spc="0" dirty="0">
                          <a:latin typeface="Arial"/>
                          <a:cs typeface="Arial"/>
                        </a:rPr>
                        <a:t>ESI</a:t>
                      </a:r>
                      <a:r>
                        <a:rPr sz="1200" spc="-5" dirty="0">
                          <a:latin typeface="Arial"/>
                          <a:cs typeface="Arial"/>
                        </a:rPr>
                        <a:t>D</a:t>
                      </a:r>
                      <a:r>
                        <a:rPr sz="1200" spc="0" dirty="0">
                          <a:latin typeface="Arial"/>
                          <a:cs typeface="Arial"/>
                        </a:rPr>
                        <a:t>E</a:t>
                      </a:r>
                      <a:r>
                        <a:rPr sz="1200" spc="-5" dirty="0">
                          <a:latin typeface="Arial"/>
                          <a:cs typeface="Arial"/>
                        </a:rPr>
                        <a:t>NC</a:t>
                      </a:r>
                      <a:r>
                        <a:rPr sz="1200" spc="0" dirty="0">
                          <a:latin typeface="Arial"/>
                          <a:cs typeface="Arial"/>
                        </a:rPr>
                        <a:t>E</a:t>
                      </a:r>
                      <a:endParaRPr sz="1200" dirty="0">
                        <a:latin typeface="Arial"/>
                        <a:cs typeface="Arial"/>
                      </a:endParaRPr>
                    </a:p>
                  </a:txBody>
                  <a:tcPr marL="0" marR="0" marT="0" marB="0">
                    <a:lnL w="9525">
                      <a:solidFill>
                        <a:srgbClr val="D4E8EA"/>
                      </a:solidFill>
                      <a:prstDash val="solid"/>
                    </a:lnL>
                    <a:lnR w="9525">
                      <a:solidFill>
                        <a:srgbClr val="D4E8EA"/>
                      </a:solidFill>
                      <a:prstDash val="solid"/>
                    </a:lnR>
                    <a:lnT w="9525">
                      <a:solidFill>
                        <a:srgbClr val="D4E8EA"/>
                      </a:solidFill>
                      <a:prstDash val="solid"/>
                    </a:lnT>
                    <a:lnB w="9525">
                      <a:solidFill>
                        <a:srgbClr val="D4E8EA"/>
                      </a:solidFill>
                      <a:prstDash val="solid"/>
                    </a:lnB>
                  </a:tcPr>
                </a:tc>
                <a:extLst>
                  <a:ext uri="{0D108BD9-81ED-4DB2-BD59-A6C34878D82A}">
                    <a16:rowId xmlns:a16="http://schemas.microsoft.com/office/drawing/2014/main" val="10005"/>
                  </a:ext>
                </a:extLst>
              </a:tr>
              <a:tr h="340740">
                <a:tc>
                  <a:txBody>
                    <a:bodyPr/>
                    <a:lstStyle/>
                    <a:p>
                      <a:pPr marL="86360">
                        <a:lnSpc>
                          <a:spcPct val="100000"/>
                        </a:lnSpc>
                      </a:pPr>
                      <a:r>
                        <a:rPr sz="1200" spc="-5" dirty="0">
                          <a:latin typeface="Arial"/>
                          <a:cs typeface="Arial"/>
                        </a:rPr>
                        <a:t>1911</a:t>
                      </a:r>
                      <a:endParaRPr sz="1200">
                        <a:latin typeface="Arial"/>
                        <a:cs typeface="Arial"/>
                      </a:endParaRPr>
                    </a:p>
                  </a:txBody>
                  <a:tcPr marL="0" marR="0" marT="0" marB="0">
                    <a:lnL w="9525">
                      <a:solidFill>
                        <a:srgbClr val="D4E8EA"/>
                      </a:solidFill>
                      <a:prstDash val="solid"/>
                    </a:lnL>
                    <a:lnR w="9525">
                      <a:solidFill>
                        <a:srgbClr val="D4E8EA"/>
                      </a:solidFill>
                      <a:prstDash val="solid"/>
                    </a:lnR>
                    <a:lnT w="9525">
                      <a:solidFill>
                        <a:srgbClr val="D4E8EA"/>
                      </a:solidFill>
                      <a:prstDash val="solid"/>
                    </a:lnT>
                    <a:lnB w="9525">
                      <a:solidFill>
                        <a:srgbClr val="D4E8EA"/>
                      </a:solidFill>
                      <a:prstDash val="solid"/>
                    </a:lnB>
                  </a:tcPr>
                </a:tc>
                <a:tc>
                  <a:txBody>
                    <a:bodyPr/>
                    <a:lstStyle/>
                    <a:p>
                      <a:pPr marL="86360">
                        <a:lnSpc>
                          <a:spcPct val="100000"/>
                        </a:lnSpc>
                      </a:pPr>
                      <a:r>
                        <a:rPr sz="1200" spc="-5" dirty="0">
                          <a:latin typeface="Arial"/>
                          <a:cs typeface="Arial"/>
                        </a:rPr>
                        <a:t>L</a:t>
                      </a:r>
                      <a:r>
                        <a:rPr sz="1200" spc="0" dirty="0">
                          <a:latin typeface="Arial"/>
                          <a:cs typeface="Arial"/>
                        </a:rPr>
                        <a:t>O</a:t>
                      </a:r>
                      <a:r>
                        <a:rPr sz="1200" spc="-10" dirty="0">
                          <a:latin typeface="Arial"/>
                          <a:cs typeface="Arial"/>
                        </a:rPr>
                        <a:t>C</a:t>
                      </a:r>
                      <a:r>
                        <a:rPr sz="1200" spc="0" dirty="0">
                          <a:latin typeface="Arial"/>
                          <a:cs typeface="Arial"/>
                        </a:rPr>
                        <a:t>ATION</a:t>
                      </a:r>
                      <a:endParaRPr sz="1200">
                        <a:latin typeface="Arial"/>
                        <a:cs typeface="Arial"/>
                      </a:endParaRPr>
                    </a:p>
                  </a:txBody>
                  <a:tcPr marL="0" marR="0" marT="0" marB="0">
                    <a:lnL w="9525">
                      <a:solidFill>
                        <a:srgbClr val="D4E8EA"/>
                      </a:solidFill>
                      <a:prstDash val="solid"/>
                    </a:lnL>
                    <a:lnR w="9525">
                      <a:solidFill>
                        <a:srgbClr val="D4E8EA"/>
                      </a:solidFill>
                      <a:prstDash val="solid"/>
                    </a:lnR>
                    <a:lnT w="9525">
                      <a:solidFill>
                        <a:srgbClr val="D4E8EA"/>
                      </a:solidFill>
                      <a:prstDash val="solid"/>
                    </a:lnT>
                    <a:lnB w="9525">
                      <a:solidFill>
                        <a:srgbClr val="D4E8EA"/>
                      </a:solidFill>
                      <a:prstDash val="solid"/>
                    </a:lnB>
                  </a:tcPr>
                </a:tc>
                <a:extLst>
                  <a:ext uri="{0D108BD9-81ED-4DB2-BD59-A6C34878D82A}">
                    <a16:rowId xmlns:a16="http://schemas.microsoft.com/office/drawing/2014/main" val="10006"/>
                  </a:ext>
                </a:extLst>
              </a:tr>
              <a:tr h="340995">
                <a:tc>
                  <a:txBody>
                    <a:bodyPr/>
                    <a:lstStyle/>
                    <a:p>
                      <a:pPr marL="86360">
                        <a:lnSpc>
                          <a:spcPct val="100000"/>
                        </a:lnSpc>
                      </a:pPr>
                      <a:r>
                        <a:rPr sz="1200" spc="-5" dirty="0">
                          <a:latin typeface="Arial"/>
                          <a:cs typeface="Arial"/>
                        </a:rPr>
                        <a:t>1921</a:t>
                      </a:r>
                      <a:endParaRPr sz="1200">
                        <a:latin typeface="Arial"/>
                        <a:cs typeface="Arial"/>
                      </a:endParaRPr>
                    </a:p>
                  </a:txBody>
                  <a:tcPr marL="0" marR="0" marT="0" marB="0">
                    <a:lnL w="9525">
                      <a:solidFill>
                        <a:srgbClr val="D4E8EA"/>
                      </a:solidFill>
                      <a:prstDash val="solid"/>
                    </a:lnL>
                    <a:lnR w="9525">
                      <a:solidFill>
                        <a:srgbClr val="D4E8EA"/>
                      </a:solidFill>
                      <a:prstDash val="solid"/>
                    </a:lnR>
                    <a:lnT w="9525">
                      <a:solidFill>
                        <a:srgbClr val="D4E8EA"/>
                      </a:solidFill>
                      <a:prstDash val="solid"/>
                    </a:lnT>
                    <a:lnB w="9525">
                      <a:solidFill>
                        <a:srgbClr val="D4E8EA"/>
                      </a:solidFill>
                      <a:prstDash val="solid"/>
                    </a:lnB>
                  </a:tcPr>
                </a:tc>
                <a:tc>
                  <a:txBody>
                    <a:bodyPr/>
                    <a:lstStyle/>
                    <a:p>
                      <a:pPr marL="86360">
                        <a:lnSpc>
                          <a:spcPct val="100000"/>
                        </a:lnSpc>
                      </a:pPr>
                      <a:r>
                        <a:rPr sz="1200" dirty="0">
                          <a:latin typeface="Arial"/>
                          <a:cs typeface="Arial"/>
                        </a:rPr>
                        <a:t>P</a:t>
                      </a:r>
                      <a:r>
                        <a:rPr sz="1200" spc="-5" dirty="0">
                          <a:latin typeface="Arial"/>
                          <a:cs typeface="Arial"/>
                        </a:rPr>
                        <a:t>R</a:t>
                      </a:r>
                      <a:r>
                        <a:rPr sz="1200" spc="0" dirty="0">
                          <a:latin typeface="Arial"/>
                          <a:cs typeface="Arial"/>
                        </a:rPr>
                        <a:t>E</a:t>
                      </a:r>
                      <a:r>
                        <a:rPr sz="1200" spc="-5" dirty="0">
                          <a:latin typeface="Arial"/>
                          <a:cs typeface="Arial"/>
                        </a:rPr>
                        <a:t>-</a:t>
                      </a:r>
                      <a:r>
                        <a:rPr sz="1200" spc="0" dirty="0">
                          <a:latin typeface="Arial"/>
                          <a:cs typeface="Arial"/>
                        </a:rPr>
                        <a:t>S</a:t>
                      </a:r>
                      <a:r>
                        <a:rPr sz="1200" spc="-5" dirty="0">
                          <a:latin typeface="Arial"/>
                          <a:cs typeface="Arial"/>
                        </a:rPr>
                        <a:t>H</a:t>
                      </a:r>
                      <a:r>
                        <a:rPr sz="1200" spc="0" dirty="0">
                          <a:latin typeface="Arial"/>
                          <a:cs typeface="Arial"/>
                        </a:rPr>
                        <a:t>IFT</a:t>
                      </a:r>
                      <a:r>
                        <a:rPr sz="1200" spc="-20" dirty="0">
                          <a:latin typeface="Arial"/>
                          <a:cs typeface="Arial"/>
                        </a:rPr>
                        <a:t> </a:t>
                      </a:r>
                      <a:r>
                        <a:rPr sz="1200" spc="0" dirty="0">
                          <a:latin typeface="Arial"/>
                          <a:cs typeface="Arial"/>
                        </a:rPr>
                        <a:t>B</a:t>
                      </a:r>
                      <a:r>
                        <a:rPr sz="1200" spc="-5" dirty="0">
                          <a:latin typeface="Arial"/>
                          <a:cs typeface="Arial"/>
                        </a:rPr>
                        <a:t>R</a:t>
                      </a:r>
                      <a:r>
                        <a:rPr sz="1200" spc="0" dirty="0">
                          <a:latin typeface="Arial"/>
                          <a:cs typeface="Arial"/>
                        </a:rPr>
                        <a:t>IEFI</a:t>
                      </a:r>
                      <a:r>
                        <a:rPr sz="1200" spc="-5" dirty="0">
                          <a:latin typeface="Arial"/>
                          <a:cs typeface="Arial"/>
                        </a:rPr>
                        <a:t>N</a:t>
                      </a:r>
                      <a:r>
                        <a:rPr sz="1200" spc="0" dirty="0">
                          <a:latin typeface="Arial"/>
                          <a:cs typeface="Arial"/>
                        </a:rPr>
                        <a:t>G</a:t>
                      </a:r>
                      <a:endParaRPr sz="1200">
                        <a:latin typeface="Arial"/>
                        <a:cs typeface="Arial"/>
                      </a:endParaRPr>
                    </a:p>
                  </a:txBody>
                  <a:tcPr marL="0" marR="0" marT="0" marB="0">
                    <a:lnL w="9525">
                      <a:solidFill>
                        <a:srgbClr val="D4E8EA"/>
                      </a:solidFill>
                      <a:prstDash val="solid"/>
                    </a:lnL>
                    <a:lnR w="9525">
                      <a:solidFill>
                        <a:srgbClr val="D4E8EA"/>
                      </a:solidFill>
                      <a:prstDash val="solid"/>
                    </a:lnR>
                    <a:lnT w="9525">
                      <a:solidFill>
                        <a:srgbClr val="D4E8EA"/>
                      </a:solidFill>
                      <a:prstDash val="solid"/>
                    </a:lnT>
                    <a:lnB w="9525">
                      <a:solidFill>
                        <a:srgbClr val="D4E8EA"/>
                      </a:solidFill>
                      <a:prstDash val="solid"/>
                    </a:lnB>
                  </a:tcPr>
                </a:tc>
                <a:extLst>
                  <a:ext uri="{0D108BD9-81ED-4DB2-BD59-A6C34878D82A}">
                    <a16:rowId xmlns:a16="http://schemas.microsoft.com/office/drawing/2014/main" val="10007"/>
                  </a:ext>
                </a:extLst>
              </a:tr>
              <a:tr h="387546">
                <a:tc>
                  <a:txBody>
                    <a:bodyPr/>
                    <a:lstStyle/>
                    <a:p>
                      <a:pPr marL="86360">
                        <a:lnSpc>
                          <a:spcPct val="100000"/>
                        </a:lnSpc>
                      </a:pPr>
                      <a:r>
                        <a:rPr sz="1200" spc="-5" dirty="0">
                          <a:latin typeface="Arial"/>
                          <a:cs typeface="Arial"/>
                        </a:rPr>
                        <a:t>1922</a:t>
                      </a:r>
                      <a:endParaRPr sz="1200">
                        <a:latin typeface="Arial"/>
                        <a:cs typeface="Arial"/>
                      </a:endParaRPr>
                    </a:p>
                  </a:txBody>
                  <a:tcPr marL="0" marR="0" marT="0" marB="0">
                    <a:lnL w="9525">
                      <a:solidFill>
                        <a:srgbClr val="D4E8EA"/>
                      </a:solidFill>
                      <a:prstDash val="solid"/>
                    </a:lnL>
                    <a:lnR w="9525">
                      <a:solidFill>
                        <a:srgbClr val="D4E8EA"/>
                      </a:solidFill>
                      <a:prstDash val="solid"/>
                    </a:lnR>
                    <a:lnT w="9525">
                      <a:solidFill>
                        <a:srgbClr val="D4E8EA"/>
                      </a:solidFill>
                      <a:prstDash val="solid"/>
                    </a:lnT>
                    <a:lnB w="9525">
                      <a:solidFill>
                        <a:srgbClr val="D4E8EA"/>
                      </a:solidFill>
                      <a:prstDash val="solid"/>
                    </a:lnB>
                  </a:tcPr>
                </a:tc>
                <a:tc>
                  <a:txBody>
                    <a:bodyPr/>
                    <a:lstStyle/>
                    <a:p>
                      <a:pPr marL="86360">
                        <a:lnSpc>
                          <a:spcPct val="100000"/>
                        </a:lnSpc>
                      </a:pPr>
                      <a:r>
                        <a:rPr sz="1200" dirty="0">
                          <a:latin typeface="Arial"/>
                          <a:cs typeface="Arial"/>
                        </a:rPr>
                        <a:t>S</a:t>
                      </a:r>
                      <a:r>
                        <a:rPr sz="1200" spc="-5" dirty="0">
                          <a:latin typeface="Arial"/>
                          <a:cs typeface="Arial"/>
                        </a:rPr>
                        <a:t>H</a:t>
                      </a:r>
                      <a:r>
                        <a:rPr sz="1200" spc="0" dirty="0">
                          <a:latin typeface="Arial"/>
                          <a:cs typeface="Arial"/>
                        </a:rPr>
                        <a:t>IFT</a:t>
                      </a:r>
                      <a:r>
                        <a:rPr sz="1200" spc="-20" dirty="0">
                          <a:latin typeface="Arial"/>
                          <a:cs typeface="Arial"/>
                        </a:rPr>
                        <a:t> </a:t>
                      </a:r>
                      <a:r>
                        <a:rPr sz="1200" spc="0" dirty="0">
                          <a:latin typeface="Arial"/>
                          <a:cs typeface="Arial"/>
                        </a:rPr>
                        <a:t>EVE</a:t>
                      </a:r>
                      <a:r>
                        <a:rPr sz="1200" spc="-5" dirty="0">
                          <a:latin typeface="Arial"/>
                          <a:cs typeface="Arial"/>
                        </a:rPr>
                        <a:t>N</a:t>
                      </a:r>
                      <a:r>
                        <a:rPr sz="1200" spc="0" dirty="0">
                          <a:latin typeface="Arial"/>
                          <a:cs typeface="Arial"/>
                        </a:rPr>
                        <a:t>I</a:t>
                      </a:r>
                      <a:r>
                        <a:rPr sz="1200" spc="-5" dirty="0">
                          <a:latin typeface="Arial"/>
                          <a:cs typeface="Arial"/>
                        </a:rPr>
                        <a:t>N</a:t>
                      </a:r>
                      <a:r>
                        <a:rPr sz="1200" spc="0" dirty="0">
                          <a:latin typeface="Arial"/>
                          <a:cs typeface="Arial"/>
                        </a:rPr>
                        <a:t>G</a:t>
                      </a:r>
                      <a:endParaRPr sz="1200">
                        <a:latin typeface="Arial"/>
                        <a:cs typeface="Arial"/>
                      </a:endParaRPr>
                    </a:p>
                  </a:txBody>
                  <a:tcPr marL="0" marR="0" marT="0" marB="0">
                    <a:lnL w="9525">
                      <a:solidFill>
                        <a:srgbClr val="D4E8EA"/>
                      </a:solidFill>
                      <a:prstDash val="solid"/>
                    </a:lnL>
                    <a:lnR w="9525">
                      <a:solidFill>
                        <a:srgbClr val="D4E8EA"/>
                      </a:solidFill>
                      <a:prstDash val="solid"/>
                    </a:lnR>
                    <a:lnT w="9525">
                      <a:solidFill>
                        <a:srgbClr val="D4E8EA"/>
                      </a:solidFill>
                      <a:prstDash val="solid"/>
                    </a:lnT>
                    <a:lnB w="9525">
                      <a:solidFill>
                        <a:srgbClr val="D4E8EA"/>
                      </a:solidFill>
                      <a:prstDash val="solid"/>
                    </a:lnB>
                  </a:tcPr>
                </a:tc>
                <a:extLst>
                  <a:ext uri="{0D108BD9-81ED-4DB2-BD59-A6C34878D82A}">
                    <a16:rowId xmlns:a16="http://schemas.microsoft.com/office/drawing/2014/main" val="10008"/>
                  </a:ext>
                </a:extLst>
              </a:tr>
              <a:tr h="292354">
                <a:tc>
                  <a:txBody>
                    <a:bodyPr/>
                    <a:lstStyle/>
                    <a:p>
                      <a:pPr marL="86360">
                        <a:lnSpc>
                          <a:spcPct val="100000"/>
                        </a:lnSpc>
                      </a:pPr>
                      <a:r>
                        <a:rPr sz="1200" spc="-5" dirty="0">
                          <a:latin typeface="Arial"/>
                          <a:cs typeface="Arial"/>
                        </a:rPr>
                        <a:t>1928</a:t>
                      </a:r>
                      <a:endParaRPr sz="1200" dirty="0">
                        <a:latin typeface="Arial"/>
                        <a:cs typeface="Arial"/>
                      </a:endParaRPr>
                    </a:p>
                  </a:txBody>
                  <a:tcPr marL="0" marR="0" marT="0" marB="0">
                    <a:lnL w="9525">
                      <a:solidFill>
                        <a:srgbClr val="D4E8EA"/>
                      </a:solidFill>
                      <a:prstDash val="solid"/>
                    </a:lnL>
                    <a:lnR w="9525" cap="flat" cmpd="sng" algn="ctr">
                      <a:solidFill>
                        <a:srgbClr val="D4E8EA"/>
                      </a:solidFill>
                      <a:prstDash val="solid"/>
                      <a:round/>
                      <a:headEnd type="none" w="med" len="med"/>
                      <a:tailEnd type="none" w="med" len="med"/>
                    </a:lnR>
                    <a:lnT w="9525" cap="flat" cmpd="sng" algn="ctr">
                      <a:solidFill>
                        <a:srgbClr val="D4E8EA"/>
                      </a:solidFill>
                      <a:prstDash val="solid"/>
                      <a:round/>
                      <a:headEnd type="none" w="med" len="med"/>
                      <a:tailEnd type="none" w="med" len="med"/>
                    </a:lnT>
                    <a:lnB w="9525">
                      <a:solidFill>
                        <a:srgbClr val="D4E8EA"/>
                      </a:solidFill>
                      <a:prstDash val="solid"/>
                    </a:lnB>
                  </a:tcPr>
                </a:tc>
                <a:tc>
                  <a:txBody>
                    <a:bodyPr/>
                    <a:lstStyle/>
                    <a:p>
                      <a:pPr marL="86360">
                        <a:lnSpc>
                          <a:spcPct val="100000"/>
                        </a:lnSpc>
                      </a:pPr>
                      <a:r>
                        <a:rPr sz="1200" spc="-5" dirty="0">
                          <a:latin typeface="Arial"/>
                          <a:cs typeface="Arial"/>
                        </a:rPr>
                        <a:t>L</a:t>
                      </a:r>
                      <a:r>
                        <a:rPr sz="1200" spc="0" dirty="0">
                          <a:latin typeface="Arial"/>
                          <a:cs typeface="Arial"/>
                        </a:rPr>
                        <a:t>O</a:t>
                      </a:r>
                      <a:r>
                        <a:rPr sz="1200" spc="-10" dirty="0">
                          <a:latin typeface="Arial"/>
                          <a:cs typeface="Arial"/>
                        </a:rPr>
                        <a:t>N</a:t>
                      </a:r>
                      <a:r>
                        <a:rPr sz="1200" spc="0" dirty="0">
                          <a:latin typeface="Arial"/>
                          <a:cs typeface="Arial"/>
                        </a:rPr>
                        <a:t>GEVITY</a:t>
                      </a:r>
                      <a:endParaRPr sz="1200">
                        <a:latin typeface="Arial"/>
                        <a:cs typeface="Arial"/>
                      </a:endParaRPr>
                    </a:p>
                  </a:txBody>
                  <a:tcPr marL="0" marR="0" marT="0" marB="0">
                    <a:lnL w="9525" cap="flat" cmpd="sng" algn="ctr">
                      <a:solidFill>
                        <a:srgbClr val="D4E8EA"/>
                      </a:solidFill>
                      <a:prstDash val="solid"/>
                      <a:round/>
                      <a:headEnd type="none" w="med" len="med"/>
                      <a:tailEnd type="none" w="med" len="med"/>
                    </a:lnL>
                    <a:lnR w="9525">
                      <a:solidFill>
                        <a:srgbClr val="D4E8EA"/>
                      </a:solidFill>
                      <a:prstDash val="solid"/>
                    </a:lnR>
                    <a:lnT w="9525" cap="flat" cmpd="sng" algn="ctr">
                      <a:solidFill>
                        <a:srgbClr val="D4E8EA"/>
                      </a:solidFill>
                      <a:prstDash val="solid"/>
                      <a:round/>
                      <a:headEnd type="none" w="med" len="med"/>
                      <a:tailEnd type="none" w="med" len="med"/>
                    </a:lnT>
                    <a:lnB w="9525">
                      <a:solidFill>
                        <a:srgbClr val="D4E8EA"/>
                      </a:solidFill>
                      <a:prstDash val="solid"/>
                    </a:lnB>
                  </a:tcPr>
                </a:tc>
                <a:extLst>
                  <a:ext uri="{0D108BD9-81ED-4DB2-BD59-A6C34878D82A}">
                    <a16:rowId xmlns:a16="http://schemas.microsoft.com/office/drawing/2014/main" val="10010"/>
                  </a:ext>
                </a:extLst>
              </a:tr>
              <a:tr h="295401">
                <a:tc>
                  <a:txBody>
                    <a:bodyPr/>
                    <a:lstStyle/>
                    <a:p>
                      <a:pPr marL="86360">
                        <a:lnSpc>
                          <a:spcPct val="100000"/>
                        </a:lnSpc>
                      </a:pPr>
                      <a:r>
                        <a:rPr sz="1200" spc="-5" dirty="0">
                          <a:latin typeface="Arial"/>
                          <a:cs typeface="Arial"/>
                        </a:rPr>
                        <a:t>2698</a:t>
                      </a:r>
                      <a:endParaRPr sz="1200">
                        <a:latin typeface="Arial"/>
                        <a:cs typeface="Arial"/>
                      </a:endParaRPr>
                    </a:p>
                  </a:txBody>
                  <a:tcPr marL="0" marR="0" marT="0" marB="0">
                    <a:lnL w="9525">
                      <a:solidFill>
                        <a:srgbClr val="D4E8EA"/>
                      </a:solidFill>
                      <a:prstDash val="solid"/>
                    </a:lnL>
                    <a:lnR w="9525">
                      <a:solidFill>
                        <a:srgbClr val="D4E8EA"/>
                      </a:solidFill>
                      <a:prstDash val="solid"/>
                    </a:lnR>
                    <a:lnT w="9525">
                      <a:solidFill>
                        <a:srgbClr val="D4E8EA"/>
                      </a:solidFill>
                      <a:prstDash val="solid"/>
                    </a:lnT>
                    <a:lnB w="25400">
                      <a:solidFill>
                        <a:srgbClr val="DAECEE"/>
                      </a:solidFill>
                      <a:prstDash val="solid"/>
                    </a:lnB>
                  </a:tcPr>
                </a:tc>
                <a:tc>
                  <a:txBody>
                    <a:bodyPr/>
                    <a:lstStyle/>
                    <a:p>
                      <a:pPr marL="86360">
                        <a:lnSpc>
                          <a:spcPct val="100000"/>
                        </a:lnSpc>
                      </a:pPr>
                      <a:r>
                        <a:rPr sz="1200" dirty="0">
                          <a:latin typeface="Arial"/>
                          <a:cs typeface="Arial"/>
                        </a:rPr>
                        <a:t>OT</a:t>
                      </a:r>
                      <a:r>
                        <a:rPr sz="1200" spc="-10" dirty="0">
                          <a:latin typeface="Arial"/>
                          <a:cs typeface="Arial"/>
                        </a:rPr>
                        <a:t>H</a:t>
                      </a:r>
                      <a:r>
                        <a:rPr sz="1200" spc="0" dirty="0">
                          <a:latin typeface="Arial"/>
                          <a:cs typeface="Arial"/>
                        </a:rPr>
                        <a:t>E</a:t>
                      </a:r>
                      <a:r>
                        <a:rPr sz="1200" spc="-5" dirty="0">
                          <a:latin typeface="Arial"/>
                          <a:cs typeface="Arial"/>
                        </a:rPr>
                        <a:t>R-</a:t>
                      </a:r>
                      <a:r>
                        <a:rPr sz="1200" spc="0" dirty="0">
                          <a:latin typeface="Arial"/>
                          <a:cs typeface="Arial"/>
                        </a:rPr>
                        <a:t>G</a:t>
                      </a:r>
                      <a:r>
                        <a:rPr sz="1200" spc="-10" dirty="0">
                          <a:latin typeface="Arial"/>
                          <a:cs typeface="Arial"/>
                        </a:rPr>
                        <a:t>R</a:t>
                      </a:r>
                      <a:r>
                        <a:rPr sz="1200" spc="0" dirty="0">
                          <a:latin typeface="Arial"/>
                          <a:cs typeface="Arial"/>
                        </a:rPr>
                        <a:t>A</a:t>
                      </a:r>
                      <a:r>
                        <a:rPr sz="1200" spc="-5" dirty="0">
                          <a:latin typeface="Arial"/>
                          <a:cs typeface="Arial"/>
                        </a:rPr>
                        <a:t>DU</a:t>
                      </a:r>
                      <a:r>
                        <a:rPr sz="1200" spc="0" dirty="0">
                          <a:latin typeface="Arial"/>
                          <a:cs typeface="Arial"/>
                        </a:rPr>
                        <a:t>ATE</a:t>
                      </a:r>
                      <a:r>
                        <a:rPr sz="1200" spc="-15" dirty="0">
                          <a:latin typeface="Arial"/>
                          <a:cs typeface="Arial"/>
                        </a:rPr>
                        <a:t> </a:t>
                      </a:r>
                      <a:r>
                        <a:rPr sz="1200" spc="0" dirty="0">
                          <a:latin typeface="Arial"/>
                          <a:cs typeface="Arial"/>
                        </a:rPr>
                        <a:t>ST</a:t>
                      </a:r>
                      <a:r>
                        <a:rPr sz="1200" spc="-5" dirty="0">
                          <a:latin typeface="Arial"/>
                          <a:cs typeface="Arial"/>
                        </a:rPr>
                        <a:t>UD</a:t>
                      </a:r>
                      <a:r>
                        <a:rPr sz="1200" spc="0" dirty="0">
                          <a:latin typeface="Arial"/>
                          <a:cs typeface="Arial"/>
                        </a:rPr>
                        <a:t>E</a:t>
                      </a:r>
                      <a:r>
                        <a:rPr sz="1200" spc="-5" dirty="0">
                          <a:latin typeface="Arial"/>
                          <a:cs typeface="Arial"/>
                        </a:rPr>
                        <a:t>N</a:t>
                      </a:r>
                      <a:r>
                        <a:rPr sz="1200" spc="0" dirty="0">
                          <a:latin typeface="Arial"/>
                          <a:cs typeface="Arial"/>
                        </a:rPr>
                        <a:t>T</a:t>
                      </a:r>
                      <a:endParaRPr sz="1200" dirty="0">
                        <a:latin typeface="Arial"/>
                        <a:cs typeface="Arial"/>
                      </a:endParaRPr>
                    </a:p>
                  </a:txBody>
                  <a:tcPr marL="0" marR="0" marT="0" marB="0">
                    <a:lnL w="9525">
                      <a:solidFill>
                        <a:srgbClr val="D4E8EA"/>
                      </a:solidFill>
                      <a:prstDash val="solid"/>
                    </a:lnL>
                    <a:lnR w="9525">
                      <a:solidFill>
                        <a:srgbClr val="D4E8EA"/>
                      </a:solidFill>
                      <a:prstDash val="solid"/>
                    </a:lnR>
                    <a:lnT w="9525">
                      <a:solidFill>
                        <a:srgbClr val="D4E8EA"/>
                      </a:solidFill>
                      <a:prstDash val="solid"/>
                    </a:lnT>
                    <a:lnB w="25400">
                      <a:solidFill>
                        <a:srgbClr val="DAECEE"/>
                      </a:solidFill>
                      <a:prstDash val="solid"/>
                    </a:lnB>
                  </a:tcPr>
                </a:tc>
                <a:extLst>
                  <a:ext uri="{0D108BD9-81ED-4DB2-BD59-A6C34878D82A}">
                    <a16:rowId xmlns:a16="http://schemas.microsoft.com/office/drawing/2014/main" val="10011"/>
                  </a:ext>
                </a:extLst>
              </a:tr>
              <a:tr h="292353">
                <a:tc gridSpan="2">
                  <a:txBody>
                    <a:bodyPr/>
                    <a:lstStyle/>
                    <a:p>
                      <a:pPr marL="86360">
                        <a:lnSpc>
                          <a:spcPct val="100000"/>
                        </a:lnSpc>
                        <a:tabLst>
                          <a:tab pos="1295400" algn="l"/>
                        </a:tabLst>
                      </a:pPr>
                      <a:r>
                        <a:rPr sz="1200" spc="-5" dirty="0">
                          <a:latin typeface="Arial"/>
                          <a:cs typeface="Arial"/>
                        </a:rPr>
                        <a:t>269</a:t>
                      </a:r>
                      <a:r>
                        <a:rPr sz="1200" spc="0" dirty="0">
                          <a:latin typeface="Arial"/>
                          <a:cs typeface="Arial"/>
                        </a:rPr>
                        <a:t>9	OT</a:t>
                      </a:r>
                      <a:r>
                        <a:rPr sz="1200" spc="-10" dirty="0">
                          <a:latin typeface="Arial"/>
                          <a:cs typeface="Arial"/>
                        </a:rPr>
                        <a:t>H</a:t>
                      </a:r>
                      <a:r>
                        <a:rPr sz="1200" spc="0" dirty="0">
                          <a:latin typeface="Arial"/>
                          <a:cs typeface="Arial"/>
                        </a:rPr>
                        <a:t>E</a:t>
                      </a:r>
                      <a:r>
                        <a:rPr sz="1200" spc="-5" dirty="0">
                          <a:latin typeface="Arial"/>
                          <a:cs typeface="Arial"/>
                        </a:rPr>
                        <a:t>R-</a:t>
                      </a:r>
                      <a:r>
                        <a:rPr sz="1200" spc="0" dirty="0">
                          <a:latin typeface="Arial"/>
                          <a:cs typeface="Arial"/>
                        </a:rPr>
                        <a:t>ST</a:t>
                      </a:r>
                      <a:r>
                        <a:rPr sz="1200" spc="-5" dirty="0">
                          <a:latin typeface="Arial"/>
                          <a:cs typeface="Arial"/>
                        </a:rPr>
                        <a:t>UD</a:t>
                      </a:r>
                      <a:r>
                        <a:rPr sz="1200" spc="0" dirty="0">
                          <a:latin typeface="Arial"/>
                          <a:cs typeface="Arial"/>
                        </a:rPr>
                        <a:t>E</a:t>
                      </a:r>
                      <a:r>
                        <a:rPr sz="1200" spc="-5" dirty="0">
                          <a:latin typeface="Arial"/>
                          <a:cs typeface="Arial"/>
                        </a:rPr>
                        <a:t>N</a:t>
                      </a:r>
                      <a:r>
                        <a:rPr sz="1200" spc="0" dirty="0">
                          <a:latin typeface="Arial"/>
                          <a:cs typeface="Arial"/>
                        </a:rPr>
                        <a:t>TS</a:t>
                      </a:r>
                      <a:r>
                        <a:rPr sz="1200" spc="-30" dirty="0">
                          <a:latin typeface="Arial"/>
                          <a:cs typeface="Arial"/>
                        </a:rPr>
                        <a:t> </a:t>
                      </a:r>
                      <a:r>
                        <a:rPr sz="1200" spc="0" dirty="0">
                          <a:latin typeface="Arial"/>
                          <a:cs typeface="Arial"/>
                        </a:rPr>
                        <a:t>FB</a:t>
                      </a:r>
                      <a:r>
                        <a:rPr sz="1200" spc="-5" dirty="0">
                          <a:latin typeface="Arial"/>
                          <a:cs typeface="Arial"/>
                        </a:rPr>
                        <a:t> </a:t>
                      </a:r>
                      <a:r>
                        <a:rPr sz="1200" spc="0" dirty="0">
                          <a:latin typeface="Arial"/>
                          <a:cs typeface="Arial"/>
                        </a:rPr>
                        <a:t>EX</a:t>
                      </a:r>
                      <a:endParaRPr sz="1200" dirty="0">
                        <a:latin typeface="Arial"/>
                        <a:cs typeface="Arial"/>
                      </a:endParaRPr>
                    </a:p>
                  </a:txBody>
                  <a:tcPr marL="0" marR="0" marT="0" marB="0">
                    <a:lnL w="9525">
                      <a:solidFill>
                        <a:srgbClr val="D4E8EA"/>
                      </a:solidFill>
                      <a:prstDash val="solid"/>
                    </a:lnL>
                    <a:lnR w="9525">
                      <a:solidFill>
                        <a:srgbClr val="D4E8EA"/>
                      </a:solidFill>
                      <a:prstDash val="solid"/>
                    </a:lnR>
                    <a:lnT w="25400">
                      <a:solidFill>
                        <a:srgbClr val="DAECEE"/>
                      </a:solidFill>
                      <a:prstDash val="solid"/>
                    </a:lnT>
                    <a:lnB w="25400">
                      <a:solidFill>
                        <a:srgbClr val="DAECEE"/>
                      </a:solidFill>
                      <a:prstDash val="solid"/>
                    </a:lnB>
                  </a:tcPr>
                </a:tc>
                <a:tc hMerge="1">
                  <a:txBody>
                    <a:bodyPr/>
                    <a:lstStyle/>
                    <a:p>
                      <a:endParaRPr/>
                    </a:p>
                  </a:txBody>
                  <a:tcPr marL="0" marR="0" marT="0" marB="0"/>
                </a:tc>
                <a:extLst>
                  <a:ext uri="{0D108BD9-81ED-4DB2-BD59-A6C34878D82A}">
                    <a16:rowId xmlns:a16="http://schemas.microsoft.com/office/drawing/2014/main" val="10012"/>
                  </a:ext>
                </a:extLst>
              </a:tr>
            </a:tbl>
          </a:graphicData>
        </a:graphic>
      </p:graphicFrame>
      <p:graphicFrame>
        <p:nvGraphicFramePr>
          <p:cNvPr id="8" name="object 8"/>
          <p:cNvGraphicFramePr>
            <a:graphicFrameLocks noGrp="1"/>
          </p:cNvGraphicFramePr>
          <p:nvPr/>
        </p:nvGraphicFramePr>
        <p:xfrm>
          <a:off x="4495800" y="1828802"/>
          <a:ext cx="4504944" cy="2896966"/>
        </p:xfrm>
        <a:graphic>
          <a:graphicData uri="http://schemas.openxmlformats.org/drawingml/2006/table">
            <a:tbl>
              <a:tblPr firstRow="1" bandRow="1">
                <a:tableStyleId>{2D5ABB26-0587-4C30-8999-92F81FD0307C}</a:tableStyleId>
              </a:tblPr>
              <a:tblGrid>
                <a:gridCol w="3205393">
                  <a:extLst>
                    <a:ext uri="{9D8B030D-6E8A-4147-A177-3AD203B41FA5}">
                      <a16:colId xmlns:a16="http://schemas.microsoft.com/office/drawing/2014/main" val="20000"/>
                    </a:ext>
                  </a:extLst>
                </a:gridCol>
                <a:gridCol w="1299551">
                  <a:extLst>
                    <a:ext uri="{9D8B030D-6E8A-4147-A177-3AD203B41FA5}">
                      <a16:colId xmlns:a16="http://schemas.microsoft.com/office/drawing/2014/main" val="20001"/>
                    </a:ext>
                  </a:extLst>
                </a:gridCol>
              </a:tblGrid>
              <a:tr h="268879">
                <a:tc>
                  <a:txBody>
                    <a:bodyPr/>
                    <a:lstStyle/>
                    <a:p>
                      <a:pPr marL="25400">
                        <a:lnSpc>
                          <a:spcPct val="100000"/>
                        </a:lnSpc>
                      </a:pPr>
                      <a:r>
                        <a:rPr sz="1200" dirty="0">
                          <a:latin typeface="Arial"/>
                          <a:cs typeface="Arial"/>
                        </a:rPr>
                        <a:t>O</a:t>
                      </a:r>
                      <a:r>
                        <a:rPr sz="1200" spc="-15" dirty="0">
                          <a:latin typeface="Arial"/>
                          <a:cs typeface="Arial"/>
                        </a:rPr>
                        <a:t>v</a:t>
                      </a:r>
                      <a:r>
                        <a:rPr sz="1200" spc="0" dirty="0">
                          <a:latin typeface="Arial"/>
                          <a:cs typeface="Arial"/>
                        </a:rPr>
                        <a:t>er</a:t>
                      </a:r>
                      <a:r>
                        <a:rPr sz="1200" spc="5" dirty="0">
                          <a:latin typeface="Arial"/>
                          <a:cs typeface="Arial"/>
                        </a:rPr>
                        <a:t>t</a:t>
                      </a:r>
                      <a:r>
                        <a:rPr sz="1200" spc="-10" dirty="0">
                          <a:latin typeface="Arial"/>
                          <a:cs typeface="Arial"/>
                        </a:rPr>
                        <a:t>i</a:t>
                      </a:r>
                      <a:r>
                        <a:rPr sz="1200" spc="0" dirty="0">
                          <a:latin typeface="Arial"/>
                          <a:cs typeface="Arial"/>
                        </a:rPr>
                        <a:t>me</a:t>
                      </a:r>
                      <a:endParaRPr sz="1200" dirty="0">
                        <a:latin typeface="Arial"/>
                        <a:cs typeface="Arial"/>
                      </a:endParaRPr>
                    </a:p>
                  </a:txBody>
                  <a:tcPr marL="0" marR="0" marT="0" marB="0"/>
                </a:tc>
                <a:tc>
                  <a:txBody>
                    <a:bodyPr/>
                    <a:lstStyle/>
                    <a:p>
                      <a:pPr marL="558165">
                        <a:lnSpc>
                          <a:spcPct val="100000"/>
                        </a:lnSpc>
                      </a:pPr>
                      <a:r>
                        <a:rPr sz="1200" spc="-5" dirty="0">
                          <a:latin typeface="Arial"/>
                          <a:cs typeface="Arial"/>
                        </a:rPr>
                        <a:t>1948</a:t>
                      </a:r>
                      <a:endParaRPr sz="1200">
                        <a:latin typeface="Arial"/>
                        <a:cs typeface="Arial"/>
                      </a:endParaRPr>
                    </a:p>
                  </a:txBody>
                  <a:tcPr marL="0" marR="0" marT="0" marB="0"/>
                </a:tc>
                <a:extLst>
                  <a:ext uri="{0D108BD9-81ED-4DB2-BD59-A6C34878D82A}">
                    <a16:rowId xmlns:a16="http://schemas.microsoft.com/office/drawing/2014/main" val="10000"/>
                  </a:ext>
                </a:extLst>
              </a:tr>
              <a:tr h="226160">
                <a:tc>
                  <a:txBody>
                    <a:bodyPr/>
                    <a:lstStyle/>
                    <a:p>
                      <a:pPr marL="25400">
                        <a:lnSpc>
                          <a:spcPct val="100000"/>
                        </a:lnSpc>
                      </a:pPr>
                      <a:r>
                        <a:rPr sz="1200" spc="-10" dirty="0">
                          <a:latin typeface="Arial"/>
                          <a:cs typeface="Arial"/>
                        </a:rPr>
                        <a:t>H</a:t>
                      </a:r>
                      <a:r>
                        <a:rPr sz="1200" spc="0" dirty="0">
                          <a:latin typeface="Arial"/>
                          <a:cs typeface="Arial"/>
                        </a:rPr>
                        <a:t>o</a:t>
                      </a:r>
                      <a:r>
                        <a:rPr sz="1200" spc="-10" dirty="0">
                          <a:latin typeface="Arial"/>
                          <a:cs typeface="Arial"/>
                        </a:rPr>
                        <a:t>li</a:t>
                      </a:r>
                      <a:r>
                        <a:rPr sz="1200" spc="0" dirty="0">
                          <a:latin typeface="Arial"/>
                          <a:cs typeface="Arial"/>
                        </a:rPr>
                        <a:t>d</a:t>
                      </a:r>
                      <a:r>
                        <a:rPr sz="1200" spc="-5" dirty="0">
                          <a:latin typeface="Arial"/>
                          <a:cs typeface="Arial"/>
                        </a:rPr>
                        <a:t>a</a:t>
                      </a:r>
                      <a:r>
                        <a:rPr sz="1200" spc="0" dirty="0">
                          <a:latin typeface="Arial"/>
                          <a:cs typeface="Arial"/>
                        </a:rPr>
                        <a:t>y</a:t>
                      </a:r>
                      <a:r>
                        <a:rPr sz="1200" spc="15" dirty="0">
                          <a:latin typeface="Arial"/>
                          <a:cs typeface="Arial"/>
                        </a:rPr>
                        <a:t> </a:t>
                      </a:r>
                      <a:r>
                        <a:rPr sz="1200" spc="-5" dirty="0">
                          <a:latin typeface="Arial"/>
                          <a:cs typeface="Arial"/>
                        </a:rPr>
                        <a:t>P</a:t>
                      </a:r>
                      <a:r>
                        <a:rPr sz="1200" spc="0" dirty="0">
                          <a:latin typeface="Arial"/>
                          <a:cs typeface="Arial"/>
                        </a:rPr>
                        <a:t>ay</a:t>
                      </a:r>
                      <a:endParaRPr sz="1200">
                        <a:latin typeface="Arial"/>
                        <a:cs typeface="Arial"/>
                      </a:endParaRPr>
                    </a:p>
                  </a:txBody>
                  <a:tcPr marL="0" marR="0" marT="0" marB="0"/>
                </a:tc>
                <a:tc>
                  <a:txBody>
                    <a:bodyPr/>
                    <a:lstStyle/>
                    <a:p>
                      <a:pPr marL="558165">
                        <a:lnSpc>
                          <a:spcPct val="100000"/>
                        </a:lnSpc>
                      </a:pPr>
                      <a:r>
                        <a:rPr sz="1200" spc="-5" dirty="0">
                          <a:latin typeface="Arial"/>
                          <a:cs typeface="Arial"/>
                        </a:rPr>
                        <a:t>1947</a:t>
                      </a:r>
                      <a:endParaRPr sz="1200">
                        <a:latin typeface="Arial"/>
                        <a:cs typeface="Arial"/>
                      </a:endParaRPr>
                    </a:p>
                  </a:txBody>
                  <a:tcPr marL="0" marR="0" marT="0" marB="0"/>
                </a:tc>
                <a:extLst>
                  <a:ext uri="{0D108BD9-81ED-4DB2-BD59-A6C34878D82A}">
                    <a16:rowId xmlns:a16="http://schemas.microsoft.com/office/drawing/2014/main" val="10001"/>
                  </a:ext>
                </a:extLst>
              </a:tr>
              <a:tr h="226160">
                <a:tc>
                  <a:txBody>
                    <a:bodyPr/>
                    <a:lstStyle/>
                    <a:p>
                      <a:pPr marL="25400">
                        <a:lnSpc>
                          <a:spcPct val="100000"/>
                        </a:lnSpc>
                      </a:pPr>
                      <a:r>
                        <a:rPr sz="1200" spc="-5" dirty="0">
                          <a:latin typeface="Arial"/>
                          <a:cs typeface="Arial"/>
                        </a:rPr>
                        <a:t>V</a:t>
                      </a:r>
                      <a:r>
                        <a:rPr sz="1200" spc="0" dirty="0">
                          <a:latin typeface="Arial"/>
                          <a:cs typeface="Arial"/>
                        </a:rPr>
                        <a:t>ac</a:t>
                      </a:r>
                      <a:r>
                        <a:rPr sz="1200" spc="-5" dirty="0">
                          <a:latin typeface="Arial"/>
                          <a:cs typeface="Arial"/>
                        </a:rPr>
                        <a:t>a</a:t>
                      </a:r>
                      <a:r>
                        <a:rPr sz="1200" spc="0" dirty="0">
                          <a:latin typeface="Arial"/>
                          <a:cs typeface="Arial"/>
                        </a:rPr>
                        <a:t>t</a:t>
                      </a:r>
                      <a:r>
                        <a:rPr sz="1200" spc="-10" dirty="0">
                          <a:latin typeface="Arial"/>
                          <a:cs typeface="Arial"/>
                        </a:rPr>
                        <a:t>i</a:t>
                      </a:r>
                      <a:r>
                        <a:rPr sz="1200" spc="0" dirty="0">
                          <a:latin typeface="Arial"/>
                          <a:cs typeface="Arial"/>
                        </a:rPr>
                        <a:t>on</a:t>
                      </a:r>
                      <a:r>
                        <a:rPr sz="1200" spc="-10" dirty="0">
                          <a:latin typeface="Arial"/>
                          <a:cs typeface="Arial"/>
                        </a:rPr>
                        <a:t> </a:t>
                      </a:r>
                      <a:r>
                        <a:rPr sz="1200" spc="-5" dirty="0">
                          <a:latin typeface="Arial"/>
                          <a:cs typeface="Arial"/>
                        </a:rPr>
                        <a:t>P</a:t>
                      </a:r>
                      <a:r>
                        <a:rPr sz="1200" spc="0" dirty="0">
                          <a:latin typeface="Arial"/>
                          <a:cs typeface="Arial"/>
                        </a:rPr>
                        <a:t>a</a:t>
                      </a:r>
                      <a:r>
                        <a:rPr sz="1200" spc="-15" dirty="0">
                          <a:latin typeface="Arial"/>
                          <a:cs typeface="Arial"/>
                        </a:rPr>
                        <a:t>y</a:t>
                      </a:r>
                      <a:r>
                        <a:rPr sz="1200" spc="0" dirty="0">
                          <a:latin typeface="Arial"/>
                          <a:cs typeface="Arial"/>
                        </a:rPr>
                        <a:t>o</a:t>
                      </a:r>
                      <a:r>
                        <a:rPr sz="1200" spc="10" dirty="0">
                          <a:latin typeface="Arial"/>
                          <a:cs typeface="Arial"/>
                        </a:rPr>
                        <a:t>f</a:t>
                      </a:r>
                      <a:r>
                        <a:rPr sz="1200" spc="0" dirty="0">
                          <a:latin typeface="Arial"/>
                          <a:cs typeface="Arial"/>
                        </a:rPr>
                        <a:t>f</a:t>
                      </a:r>
                      <a:endParaRPr sz="1200">
                        <a:latin typeface="Arial"/>
                        <a:cs typeface="Arial"/>
                      </a:endParaRPr>
                    </a:p>
                  </a:txBody>
                  <a:tcPr marL="0" marR="0" marT="0" marB="0"/>
                </a:tc>
                <a:tc>
                  <a:txBody>
                    <a:bodyPr/>
                    <a:lstStyle/>
                    <a:p>
                      <a:pPr marL="558165">
                        <a:lnSpc>
                          <a:spcPct val="100000"/>
                        </a:lnSpc>
                      </a:pPr>
                      <a:r>
                        <a:rPr sz="1200" spc="-5" dirty="0">
                          <a:latin typeface="Arial"/>
                          <a:cs typeface="Arial"/>
                        </a:rPr>
                        <a:t>1918</a:t>
                      </a:r>
                      <a:endParaRPr sz="1200">
                        <a:latin typeface="Arial"/>
                        <a:cs typeface="Arial"/>
                      </a:endParaRPr>
                    </a:p>
                  </a:txBody>
                  <a:tcPr marL="0" marR="0" marT="0" marB="0"/>
                </a:tc>
                <a:extLst>
                  <a:ext uri="{0D108BD9-81ED-4DB2-BD59-A6C34878D82A}">
                    <a16:rowId xmlns:a16="http://schemas.microsoft.com/office/drawing/2014/main" val="10002"/>
                  </a:ext>
                </a:extLst>
              </a:tr>
              <a:tr h="345599">
                <a:tc>
                  <a:txBody>
                    <a:bodyPr/>
                    <a:lstStyle/>
                    <a:p>
                      <a:pPr marL="25400">
                        <a:lnSpc>
                          <a:spcPct val="100000"/>
                        </a:lnSpc>
                      </a:pPr>
                      <a:r>
                        <a:rPr sz="1200" dirty="0">
                          <a:latin typeface="Arial"/>
                          <a:cs typeface="Arial"/>
                        </a:rPr>
                        <a:t>O</a:t>
                      </a:r>
                      <a:r>
                        <a:rPr sz="1200" spc="-15" dirty="0">
                          <a:latin typeface="Arial"/>
                          <a:cs typeface="Arial"/>
                        </a:rPr>
                        <a:t>v</a:t>
                      </a:r>
                      <a:r>
                        <a:rPr sz="1200" spc="0" dirty="0">
                          <a:latin typeface="Arial"/>
                          <a:cs typeface="Arial"/>
                        </a:rPr>
                        <a:t>er</a:t>
                      </a:r>
                      <a:r>
                        <a:rPr sz="1200" spc="5" dirty="0">
                          <a:latin typeface="Arial"/>
                          <a:cs typeface="Arial"/>
                        </a:rPr>
                        <a:t>t</a:t>
                      </a:r>
                      <a:r>
                        <a:rPr sz="1200" spc="-10" dirty="0">
                          <a:latin typeface="Arial"/>
                          <a:cs typeface="Arial"/>
                        </a:rPr>
                        <a:t>i</a:t>
                      </a:r>
                      <a:r>
                        <a:rPr sz="1200" spc="0" dirty="0">
                          <a:latin typeface="Arial"/>
                          <a:cs typeface="Arial"/>
                        </a:rPr>
                        <a:t>me</a:t>
                      </a:r>
                      <a:r>
                        <a:rPr sz="1200" spc="-30" dirty="0">
                          <a:latin typeface="Arial"/>
                          <a:cs typeface="Arial"/>
                        </a:rPr>
                        <a:t> </a:t>
                      </a:r>
                      <a:r>
                        <a:rPr sz="1200" spc="0" dirty="0">
                          <a:latin typeface="Arial"/>
                          <a:cs typeface="Arial"/>
                        </a:rPr>
                        <a:t>me</a:t>
                      </a:r>
                      <a:r>
                        <a:rPr sz="1200" spc="-5" dirty="0">
                          <a:latin typeface="Arial"/>
                          <a:cs typeface="Arial"/>
                        </a:rPr>
                        <a:t>a</a:t>
                      </a:r>
                      <a:r>
                        <a:rPr sz="1200" spc="-10" dirty="0">
                          <a:latin typeface="Arial"/>
                          <a:cs typeface="Arial"/>
                        </a:rPr>
                        <a:t>l</a:t>
                      </a:r>
                      <a:r>
                        <a:rPr sz="1200" spc="0" dirty="0">
                          <a:latin typeface="Arial"/>
                          <a:cs typeface="Arial"/>
                        </a:rPr>
                        <a:t>s</a:t>
                      </a:r>
                      <a:endParaRPr sz="1200">
                        <a:latin typeface="Arial"/>
                        <a:cs typeface="Arial"/>
                      </a:endParaRPr>
                    </a:p>
                  </a:txBody>
                  <a:tcPr marL="0" marR="0" marT="0" marB="0"/>
                </a:tc>
                <a:tc>
                  <a:txBody>
                    <a:bodyPr/>
                    <a:lstStyle/>
                    <a:p>
                      <a:pPr marL="558165">
                        <a:lnSpc>
                          <a:spcPct val="100000"/>
                        </a:lnSpc>
                      </a:pPr>
                      <a:r>
                        <a:rPr sz="1200" spc="-5" dirty="0">
                          <a:latin typeface="Arial"/>
                          <a:cs typeface="Arial"/>
                        </a:rPr>
                        <a:t>1985</a:t>
                      </a:r>
                      <a:endParaRPr sz="1200">
                        <a:latin typeface="Arial"/>
                        <a:cs typeface="Arial"/>
                      </a:endParaRPr>
                    </a:p>
                  </a:txBody>
                  <a:tcPr marL="0" marR="0" marT="0" marB="0"/>
                </a:tc>
                <a:extLst>
                  <a:ext uri="{0D108BD9-81ED-4DB2-BD59-A6C34878D82A}">
                    <a16:rowId xmlns:a16="http://schemas.microsoft.com/office/drawing/2014/main" val="10003"/>
                  </a:ext>
                </a:extLst>
              </a:tr>
              <a:tr h="204173">
                <a:tc>
                  <a:txBody>
                    <a:bodyPr/>
                    <a:lstStyle/>
                    <a:p>
                      <a:pPr marL="25400">
                        <a:lnSpc>
                          <a:spcPts val="1310"/>
                        </a:lnSpc>
                      </a:pPr>
                      <a:r>
                        <a:rPr sz="1200" spc="-5" dirty="0">
                          <a:latin typeface="Arial"/>
                          <a:cs typeface="Arial"/>
                        </a:rPr>
                        <a:t>A</a:t>
                      </a:r>
                      <a:r>
                        <a:rPr sz="1200" spc="-10" dirty="0">
                          <a:latin typeface="Arial"/>
                          <a:cs typeface="Arial"/>
                        </a:rPr>
                        <a:t>l</a:t>
                      </a:r>
                      <a:r>
                        <a:rPr sz="1200" spc="0" dirty="0">
                          <a:latin typeface="Arial"/>
                          <a:cs typeface="Arial"/>
                        </a:rPr>
                        <a:t>so R</a:t>
                      </a:r>
                      <a:r>
                        <a:rPr sz="1200" spc="-5" dirty="0">
                          <a:latin typeface="Arial"/>
                          <a:cs typeface="Arial"/>
                        </a:rPr>
                        <a:t>e</a:t>
                      </a:r>
                      <a:r>
                        <a:rPr sz="1200" spc="0" dirty="0">
                          <a:latin typeface="Arial"/>
                          <a:cs typeface="Arial"/>
                        </a:rPr>
                        <a:t>ce</a:t>
                      </a:r>
                      <a:r>
                        <a:rPr sz="1200" spc="-10" dirty="0">
                          <a:latin typeface="Arial"/>
                          <a:cs typeface="Arial"/>
                        </a:rPr>
                        <a:t>i</a:t>
                      </a:r>
                      <a:r>
                        <a:rPr sz="1200" spc="-15" dirty="0">
                          <a:latin typeface="Arial"/>
                          <a:cs typeface="Arial"/>
                        </a:rPr>
                        <a:t>v</a:t>
                      </a:r>
                      <a:r>
                        <a:rPr sz="1200" spc="0" dirty="0">
                          <a:latin typeface="Arial"/>
                          <a:cs typeface="Arial"/>
                        </a:rPr>
                        <a:t>es</a:t>
                      </a:r>
                      <a:r>
                        <a:rPr sz="1200" spc="15" dirty="0">
                          <a:latin typeface="Arial"/>
                          <a:cs typeface="Arial"/>
                        </a:rPr>
                        <a:t> </a:t>
                      </a:r>
                      <a:r>
                        <a:rPr sz="1200" spc="0" dirty="0">
                          <a:latin typeface="Arial"/>
                          <a:cs typeface="Arial"/>
                        </a:rPr>
                        <a:t>(</a:t>
                      </a:r>
                      <a:r>
                        <a:rPr sz="1200" spc="5" dirty="0">
                          <a:latin typeface="Arial"/>
                          <a:cs typeface="Arial"/>
                        </a:rPr>
                        <a:t>T</a:t>
                      </a:r>
                      <a:r>
                        <a:rPr sz="1200" spc="0" dirty="0">
                          <a:latin typeface="Arial"/>
                          <a:cs typeface="Arial"/>
                        </a:rPr>
                        <a:t>emp</a:t>
                      </a:r>
                      <a:r>
                        <a:rPr sz="1200" spc="-30" dirty="0">
                          <a:latin typeface="Arial"/>
                          <a:cs typeface="Arial"/>
                        </a:rPr>
                        <a:t> </a:t>
                      </a:r>
                      <a:r>
                        <a:rPr sz="1200" spc="-5" dirty="0">
                          <a:latin typeface="Arial"/>
                          <a:cs typeface="Arial"/>
                        </a:rPr>
                        <a:t>S</a:t>
                      </a:r>
                      <a:r>
                        <a:rPr sz="1200" spc="-15" dirty="0">
                          <a:latin typeface="Arial"/>
                          <a:cs typeface="Arial"/>
                        </a:rPr>
                        <a:t>v</a:t>
                      </a:r>
                      <a:r>
                        <a:rPr sz="1200" spc="0" dirty="0">
                          <a:latin typeface="Arial"/>
                          <a:cs typeface="Arial"/>
                        </a:rPr>
                        <a:t>c)</a:t>
                      </a:r>
                      <a:endParaRPr sz="1200">
                        <a:latin typeface="Arial"/>
                        <a:cs typeface="Arial"/>
                      </a:endParaRPr>
                    </a:p>
                  </a:txBody>
                  <a:tcPr marL="0" marR="0" marT="0" marB="0"/>
                </a:tc>
                <a:tc>
                  <a:txBody>
                    <a:bodyPr/>
                    <a:lstStyle/>
                    <a:p>
                      <a:pPr marL="559435">
                        <a:lnSpc>
                          <a:spcPts val="1310"/>
                        </a:lnSpc>
                      </a:pPr>
                      <a:r>
                        <a:rPr sz="1200" spc="-5" dirty="0">
                          <a:latin typeface="Arial"/>
                          <a:cs typeface="Arial"/>
                        </a:rPr>
                        <a:t>2052</a:t>
                      </a:r>
                      <a:endParaRPr sz="1200">
                        <a:latin typeface="Arial"/>
                        <a:cs typeface="Arial"/>
                      </a:endParaRPr>
                    </a:p>
                  </a:txBody>
                  <a:tcPr marL="0" marR="0" marT="0" marB="0"/>
                </a:tc>
                <a:extLst>
                  <a:ext uri="{0D108BD9-81ED-4DB2-BD59-A6C34878D82A}">
                    <a16:rowId xmlns:a16="http://schemas.microsoft.com/office/drawing/2014/main" val="10004"/>
                  </a:ext>
                </a:extLst>
              </a:tr>
              <a:tr h="226160">
                <a:tc gridSpan="2">
                  <a:txBody>
                    <a:bodyPr/>
                    <a:lstStyle/>
                    <a:p>
                      <a:pPr marL="25400">
                        <a:lnSpc>
                          <a:spcPct val="100000"/>
                        </a:lnSpc>
                        <a:tabLst>
                          <a:tab pos="977265" algn="l"/>
                          <a:tab pos="2768600" algn="l"/>
                        </a:tabLst>
                      </a:pPr>
                      <a:r>
                        <a:rPr sz="1200" dirty="0">
                          <a:latin typeface="Arial"/>
                          <a:cs typeface="Arial"/>
                        </a:rPr>
                        <a:t>Ge</a:t>
                      </a:r>
                      <a:r>
                        <a:rPr sz="1200" spc="-5" dirty="0">
                          <a:latin typeface="Arial"/>
                          <a:cs typeface="Arial"/>
                        </a:rPr>
                        <a:t>o</a:t>
                      </a:r>
                      <a:r>
                        <a:rPr sz="1200" spc="5" dirty="0">
                          <a:latin typeface="Arial"/>
                          <a:cs typeface="Arial"/>
                        </a:rPr>
                        <a:t>g</a:t>
                      </a:r>
                      <a:r>
                        <a:rPr sz="1200" spc="0" dirty="0">
                          <a:latin typeface="Arial"/>
                          <a:cs typeface="Arial"/>
                        </a:rPr>
                        <a:t>ra</a:t>
                      </a:r>
                      <a:r>
                        <a:rPr sz="1200" spc="-5" dirty="0">
                          <a:latin typeface="Arial"/>
                          <a:cs typeface="Arial"/>
                        </a:rPr>
                        <a:t>p</a:t>
                      </a:r>
                      <a:r>
                        <a:rPr sz="1200" spc="0" dirty="0">
                          <a:latin typeface="Arial"/>
                          <a:cs typeface="Arial"/>
                        </a:rPr>
                        <a:t>h</a:t>
                      </a:r>
                      <a:r>
                        <a:rPr sz="1200" spc="-10" dirty="0">
                          <a:latin typeface="Arial"/>
                          <a:cs typeface="Arial"/>
                        </a:rPr>
                        <a:t>i</a:t>
                      </a:r>
                      <a:r>
                        <a:rPr sz="1200" spc="0" dirty="0">
                          <a:latin typeface="Arial"/>
                          <a:cs typeface="Arial"/>
                        </a:rPr>
                        <a:t>c	(</a:t>
                      </a:r>
                      <a:r>
                        <a:rPr sz="1200" spc="5" dirty="0">
                          <a:latin typeface="Arial"/>
                          <a:cs typeface="Arial"/>
                        </a:rPr>
                        <a:t>T</a:t>
                      </a:r>
                      <a:r>
                        <a:rPr sz="1200" spc="0" dirty="0">
                          <a:latin typeface="Arial"/>
                          <a:cs typeface="Arial"/>
                        </a:rPr>
                        <a:t>emp</a:t>
                      </a:r>
                      <a:r>
                        <a:rPr sz="1200" spc="-30" dirty="0">
                          <a:latin typeface="Arial"/>
                          <a:cs typeface="Arial"/>
                        </a:rPr>
                        <a:t> </a:t>
                      </a:r>
                      <a:r>
                        <a:rPr sz="1200" spc="-5" dirty="0">
                          <a:latin typeface="Arial"/>
                          <a:cs typeface="Arial"/>
                        </a:rPr>
                        <a:t>S</a:t>
                      </a:r>
                      <a:r>
                        <a:rPr sz="1200" spc="-15" dirty="0">
                          <a:latin typeface="Arial"/>
                          <a:cs typeface="Arial"/>
                        </a:rPr>
                        <a:t>v</a:t>
                      </a:r>
                      <a:r>
                        <a:rPr sz="1200" spc="0" dirty="0">
                          <a:latin typeface="Arial"/>
                          <a:cs typeface="Arial"/>
                        </a:rPr>
                        <a:t>c)	</a:t>
                      </a:r>
                      <a:r>
                        <a:rPr lang="en-US" sz="1200" spc="0" dirty="0">
                          <a:latin typeface="Arial"/>
                          <a:cs typeface="Arial"/>
                        </a:rPr>
                        <a:t>                       </a:t>
                      </a:r>
                      <a:r>
                        <a:rPr sz="1200" spc="-5" dirty="0">
                          <a:latin typeface="Arial"/>
                          <a:cs typeface="Arial"/>
                        </a:rPr>
                        <a:t>2055</a:t>
                      </a:r>
                      <a:endParaRPr sz="1200" dirty="0">
                        <a:latin typeface="Arial"/>
                        <a:cs typeface="Arial"/>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26160">
                <a:tc>
                  <a:txBody>
                    <a:bodyPr/>
                    <a:lstStyle/>
                    <a:p>
                      <a:pPr marL="25400">
                        <a:lnSpc>
                          <a:spcPct val="100000"/>
                        </a:lnSpc>
                      </a:pPr>
                      <a:r>
                        <a:rPr sz="1200" dirty="0">
                          <a:latin typeface="Arial"/>
                          <a:cs typeface="Arial"/>
                        </a:rPr>
                        <a:t>L</a:t>
                      </a:r>
                      <a:r>
                        <a:rPr sz="1200" spc="-5" dirty="0">
                          <a:latin typeface="Arial"/>
                          <a:cs typeface="Arial"/>
                        </a:rPr>
                        <a:t>o</a:t>
                      </a:r>
                      <a:r>
                        <a:rPr sz="1200" spc="0" dirty="0">
                          <a:latin typeface="Arial"/>
                          <a:cs typeface="Arial"/>
                        </a:rPr>
                        <a:t>cati</a:t>
                      </a:r>
                      <a:r>
                        <a:rPr sz="1200" spc="-5" dirty="0">
                          <a:latin typeface="Arial"/>
                          <a:cs typeface="Arial"/>
                        </a:rPr>
                        <a:t>o</a:t>
                      </a:r>
                      <a:r>
                        <a:rPr sz="1200" spc="0" dirty="0">
                          <a:latin typeface="Arial"/>
                          <a:cs typeface="Arial"/>
                        </a:rPr>
                        <a:t>n</a:t>
                      </a:r>
                      <a:r>
                        <a:rPr sz="1200" spc="-10" dirty="0">
                          <a:latin typeface="Arial"/>
                          <a:cs typeface="Arial"/>
                        </a:rPr>
                        <a:t> </a:t>
                      </a:r>
                      <a:r>
                        <a:rPr sz="1200" spc="0" dirty="0">
                          <a:latin typeface="Arial"/>
                          <a:cs typeface="Arial"/>
                        </a:rPr>
                        <a:t>(</a:t>
                      </a:r>
                      <a:r>
                        <a:rPr sz="1200" spc="5" dirty="0">
                          <a:latin typeface="Arial"/>
                          <a:cs typeface="Arial"/>
                        </a:rPr>
                        <a:t>T</a:t>
                      </a:r>
                      <a:r>
                        <a:rPr sz="1200" spc="0" dirty="0">
                          <a:latin typeface="Arial"/>
                          <a:cs typeface="Arial"/>
                        </a:rPr>
                        <a:t>emp</a:t>
                      </a:r>
                      <a:r>
                        <a:rPr sz="1200" spc="-45" dirty="0">
                          <a:latin typeface="Arial"/>
                          <a:cs typeface="Arial"/>
                        </a:rPr>
                        <a:t> </a:t>
                      </a:r>
                      <a:r>
                        <a:rPr sz="1200" spc="-5" dirty="0">
                          <a:latin typeface="Arial"/>
                          <a:cs typeface="Arial"/>
                        </a:rPr>
                        <a:t>S</a:t>
                      </a:r>
                      <a:r>
                        <a:rPr sz="1200" spc="-15" dirty="0">
                          <a:latin typeface="Arial"/>
                          <a:cs typeface="Arial"/>
                        </a:rPr>
                        <a:t>v</a:t>
                      </a:r>
                      <a:r>
                        <a:rPr sz="1200" spc="0" dirty="0">
                          <a:latin typeface="Arial"/>
                          <a:cs typeface="Arial"/>
                        </a:rPr>
                        <a:t>c)</a:t>
                      </a:r>
                      <a:endParaRPr sz="1200">
                        <a:latin typeface="Arial"/>
                        <a:cs typeface="Arial"/>
                      </a:endParaRPr>
                    </a:p>
                  </a:txBody>
                  <a:tcPr marL="0" marR="0" marT="0" marB="0"/>
                </a:tc>
                <a:tc>
                  <a:txBody>
                    <a:bodyPr/>
                    <a:lstStyle/>
                    <a:p>
                      <a:pPr marL="558165">
                        <a:lnSpc>
                          <a:spcPct val="100000"/>
                        </a:lnSpc>
                      </a:pPr>
                      <a:r>
                        <a:rPr sz="1200" spc="-5" dirty="0">
                          <a:latin typeface="Arial"/>
                          <a:cs typeface="Arial"/>
                        </a:rPr>
                        <a:t>2061</a:t>
                      </a:r>
                      <a:endParaRPr sz="1200">
                        <a:latin typeface="Arial"/>
                        <a:cs typeface="Arial"/>
                      </a:endParaRPr>
                    </a:p>
                  </a:txBody>
                  <a:tcPr marL="0" marR="0" marT="0" marB="0"/>
                </a:tc>
                <a:extLst>
                  <a:ext uri="{0D108BD9-81ED-4DB2-BD59-A6C34878D82A}">
                    <a16:rowId xmlns:a16="http://schemas.microsoft.com/office/drawing/2014/main" val="10006"/>
                  </a:ext>
                </a:extLst>
              </a:tr>
              <a:tr h="226160">
                <a:tc>
                  <a:txBody>
                    <a:bodyPr/>
                    <a:lstStyle/>
                    <a:p>
                      <a:pPr marL="25400">
                        <a:lnSpc>
                          <a:spcPct val="100000"/>
                        </a:lnSpc>
                      </a:pPr>
                      <a:r>
                        <a:rPr sz="1200" spc="-5" dirty="0">
                          <a:latin typeface="Arial"/>
                          <a:cs typeface="Arial"/>
                        </a:rPr>
                        <a:t>S</a:t>
                      </a:r>
                      <a:r>
                        <a:rPr sz="1200" spc="0" dirty="0">
                          <a:latin typeface="Arial"/>
                          <a:cs typeface="Arial"/>
                        </a:rPr>
                        <a:t>u</a:t>
                      </a:r>
                      <a:r>
                        <a:rPr sz="1200" spc="-5" dirty="0">
                          <a:latin typeface="Arial"/>
                          <a:cs typeface="Arial"/>
                        </a:rPr>
                        <a:t>p</a:t>
                      </a:r>
                      <a:r>
                        <a:rPr sz="1200" spc="0" dirty="0">
                          <a:latin typeface="Arial"/>
                          <a:cs typeface="Arial"/>
                        </a:rPr>
                        <a:t>p</a:t>
                      </a:r>
                      <a:r>
                        <a:rPr sz="1200" spc="-5" dirty="0">
                          <a:latin typeface="Arial"/>
                          <a:cs typeface="Arial"/>
                        </a:rPr>
                        <a:t>o</a:t>
                      </a:r>
                      <a:r>
                        <a:rPr sz="1200" spc="0" dirty="0">
                          <a:latin typeface="Arial"/>
                          <a:cs typeface="Arial"/>
                        </a:rPr>
                        <a:t>rt</a:t>
                      </a:r>
                      <a:r>
                        <a:rPr sz="1200" spc="-10" dirty="0">
                          <a:latin typeface="Arial"/>
                          <a:cs typeface="Arial"/>
                        </a:rPr>
                        <a:t>i</a:t>
                      </a:r>
                      <a:r>
                        <a:rPr sz="1200" spc="0" dirty="0">
                          <a:latin typeface="Arial"/>
                          <a:cs typeface="Arial"/>
                        </a:rPr>
                        <a:t>ng</a:t>
                      </a:r>
                      <a:r>
                        <a:rPr sz="1200" spc="-10" dirty="0">
                          <a:latin typeface="Arial"/>
                          <a:cs typeface="Arial"/>
                        </a:rPr>
                        <a:t> </a:t>
                      </a:r>
                      <a:r>
                        <a:rPr sz="1200" spc="-5" dirty="0">
                          <a:latin typeface="Arial"/>
                          <a:cs typeface="Arial"/>
                        </a:rPr>
                        <a:t>A</a:t>
                      </a:r>
                      <a:r>
                        <a:rPr sz="1200" spc="0" dirty="0">
                          <a:latin typeface="Arial"/>
                          <a:cs typeface="Arial"/>
                        </a:rPr>
                        <a:t>ca</a:t>
                      </a:r>
                      <a:r>
                        <a:rPr sz="1200" spc="-5" dirty="0">
                          <a:latin typeface="Arial"/>
                          <a:cs typeface="Arial"/>
                        </a:rPr>
                        <a:t>d</a:t>
                      </a:r>
                      <a:r>
                        <a:rPr sz="1200" spc="0" dirty="0">
                          <a:latin typeface="Arial"/>
                          <a:cs typeface="Arial"/>
                        </a:rPr>
                        <a:t>emic*</a:t>
                      </a:r>
                      <a:endParaRPr sz="1200" dirty="0">
                        <a:latin typeface="Arial"/>
                        <a:cs typeface="Arial"/>
                      </a:endParaRPr>
                    </a:p>
                  </a:txBody>
                  <a:tcPr marL="0" marR="0" marT="0" marB="0"/>
                </a:tc>
                <a:tc>
                  <a:txBody>
                    <a:bodyPr/>
                    <a:lstStyle/>
                    <a:p>
                      <a:pPr marL="558165">
                        <a:lnSpc>
                          <a:spcPct val="100000"/>
                        </a:lnSpc>
                      </a:pPr>
                      <a:r>
                        <a:rPr sz="1200" spc="-5" dirty="0">
                          <a:latin typeface="Arial"/>
                          <a:cs typeface="Arial"/>
                        </a:rPr>
                        <a:t>2100</a:t>
                      </a:r>
                      <a:endParaRPr sz="1200">
                        <a:latin typeface="Arial"/>
                        <a:cs typeface="Arial"/>
                      </a:endParaRPr>
                    </a:p>
                  </a:txBody>
                  <a:tcPr marL="0" marR="0" marT="0" marB="0"/>
                </a:tc>
                <a:extLst>
                  <a:ext uri="{0D108BD9-81ED-4DB2-BD59-A6C34878D82A}">
                    <a16:rowId xmlns:a16="http://schemas.microsoft.com/office/drawing/2014/main" val="10007"/>
                  </a:ext>
                </a:extLst>
              </a:tr>
              <a:tr h="226160">
                <a:tc>
                  <a:txBody>
                    <a:bodyPr/>
                    <a:lstStyle/>
                    <a:p>
                      <a:pPr marL="45085">
                        <a:lnSpc>
                          <a:spcPct val="100000"/>
                        </a:lnSpc>
                      </a:pPr>
                      <a:r>
                        <a:rPr sz="1200" spc="-5" dirty="0">
                          <a:latin typeface="Arial"/>
                          <a:cs typeface="Arial"/>
                        </a:rPr>
                        <a:t>A</a:t>
                      </a:r>
                      <a:r>
                        <a:rPr sz="1200" spc="0" dirty="0">
                          <a:latin typeface="Arial"/>
                          <a:cs typeface="Arial"/>
                        </a:rPr>
                        <a:t>dju</a:t>
                      </a:r>
                      <a:r>
                        <a:rPr sz="1200" spc="-5" dirty="0">
                          <a:latin typeface="Arial"/>
                          <a:cs typeface="Arial"/>
                        </a:rPr>
                        <a:t>n</a:t>
                      </a:r>
                      <a:r>
                        <a:rPr sz="1200" spc="0" dirty="0">
                          <a:latin typeface="Arial"/>
                          <a:cs typeface="Arial"/>
                        </a:rPr>
                        <a:t>ct**</a:t>
                      </a:r>
                      <a:endParaRPr sz="1200">
                        <a:latin typeface="Arial"/>
                        <a:cs typeface="Arial"/>
                      </a:endParaRPr>
                    </a:p>
                  </a:txBody>
                  <a:tcPr marL="0" marR="0" marT="0" marB="0"/>
                </a:tc>
                <a:tc>
                  <a:txBody>
                    <a:bodyPr/>
                    <a:lstStyle/>
                    <a:p>
                      <a:pPr marL="539750">
                        <a:lnSpc>
                          <a:spcPct val="100000"/>
                        </a:lnSpc>
                      </a:pPr>
                      <a:r>
                        <a:rPr sz="1200" spc="-5" dirty="0">
                          <a:latin typeface="Arial"/>
                          <a:cs typeface="Arial"/>
                        </a:rPr>
                        <a:t>2400</a:t>
                      </a:r>
                      <a:endParaRPr sz="1200">
                        <a:latin typeface="Arial"/>
                        <a:cs typeface="Arial"/>
                      </a:endParaRPr>
                    </a:p>
                  </a:txBody>
                  <a:tcPr marL="0" marR="0" marT="0" marB="0"/>
                </a:tc>
                <a:extLst>
                  <a:ext uri="{0D108BD9-81ED-4DB2-BD59-A6C34878D82A}">
                    <a16:rowId xmlns:a16="http://schemas.microsoft.com/office/drawing/2014/main" val="10008"/>
                  </a:ext>
                </a:extLst>
              </a:tr>
              <a:tr h="226160">
                <a:tc>
                  <a:txBody>
                    <a:bodyPr/>
                    <a:lstStyle/>
                    <a:p>
                      <a:pPr marL="25400">
                        <a:lnSpc>
                          <a:spcPct val="100000"/>
                        </a:lnSpc>
                      </a:pPr>
                      <a:r>
                        <a:rPr sz="1200" spc="5" dirty="0">
                          <a:latin typeface="Arial"/>
                          <a:cs typeface="Arial"/>
                        </a:rPr>
                        <a:t>T</a:t>
                      </a:r>
                      <a:r>
                        <a:rPr sz="1200" spc="0" dirty="0">
                          <a:latin typeface="Arial"/>
                          <a:cs typeface="Arial"/>
                        </a:rPr>
                        <a:t>e</a:t>
                      </a:r>
                      <a:r>
                        <a:rPr sz="1200" spc="-5" dirty="0">
                          <a:latin typeface="Arial"/>
                          <a:cs typeface="Arial"/>
                        </a:rPr>
                        <a:t>a</a:t>
                      </a:r>
                      <a:r>
                        <a:rPr sz="1200" spc="0" dirty="0">
                          <a:latin typeface="Arial"/>
                          <a:cs typeface="Arial"/>
                        </a:rPr>
                        <a:t>ch</a:t>
                      </a:r>
                      <a:r>
                        <a:rPr sz="1200" spc="-10" dirty="0">
                          <a:latin typeface="Arial"/>
                          <a:cs typeface="Arial"/>
                        </a:rPr>
                        <a:t>i</a:t>
                      </a:r>
                      <a:r>
                        <a:rPr sz="1200" spc="0" dirty="0">
                          <a:latin typeface="Arial"/>
                          <a:cs typeface="Arial"/>
                        </a:rPr>
                        <a:t>ng</a:t>
                      </a:r>
                      <a:r>
                        <a:rPr sz="1200" spc="-10" dirty="0">
                          <a:latin typeface="Arial"/>
                          <a:cs typeface="Arial"/>
                        </a:rPr>
                        <a:t> </a:t>
                      </a:r>
                      <a:r>
                        <a:rPr sz="1200" spc="-5" dirty="0">
                          <a:latin typeface="Arial"/>
                          <a:cs typeface="Arial"/>
                        </a:rPr>
                        <a:t>A</a:t>
                      </a:r>
                      <a:r>
                        <a:rPr sz="1200" spc="0" dirty="0">
                          <a:latin typeface="Arial"/>
                          <a:cs typeface="Arial"/>
                        </a:rPr>
                        <a:t>ss</a:t>
                      </a:r>
                      <a:r>
                        <a:rPr sz="1200" spc="-10" dirty="0">
                          <a:latin typeface="Arial"/>
                          <a:cs typeface="Arial"/>
                        </a:rPr>
                        <a:t>i</a:t>
                      </a:r>
                      <a:r>
                        <a:rPr sz="1200" spc="0" dirty="0">
                          <a:latin typeface="Arial"/>
                          <a:cs typeface="Arial"/>
                        </a:rPr>
                        <a:t>sta</a:t>
                      </a:r>
                      <a:r>
                        <a:rPr sz="1200" spc="-5" dirty="0">
                          <a:latin typeface="Arial"/>
                          <a:cs typeface="Arial"/>
                        </a:rPr>
                        <a:t>n</a:t>
                      </a:r>
                      <a:r>
                        <a:rPr sz="1200" spc="0" dirty="0">
                          <a:latin typeface="Arial"/>
                          <a:cs typeface="Arial"/>
                        </a:rPr>
                        <a:t>ts</a:t>
                      </a:r>
                      <a:endParaRPr sz="1200">
                        <a:latin typeface="Arial"/>
                        <a:cs typeface="Arial"/>
                      </a:endParaRPr>
                    </a:p>
                  </a:txBody>
                  <a:tcPr marL="0" marR="0" marT="0" marB="0"/>
                </a:tc>
                <a:tc>
                  <a:txBody>
                    <a:bodyPr/>
                    <a:lstStyle/>
                    <a:p>
                      <a:pPr marL="559435">
                        <a:lnSpc>
                          <a:spcPct val="100000"/>
                        </a:lnSpc>
                      </a:pPr>
                      <a:r>
                        <a:rPr sz="1200" spc="-5" dirty="0">
                          <a:latin typeface="Arial"/>
                          <a:cs typeface="Arial"/>
                        </a:rPr>
                        <a:t>2483</a:t>
                      </a:r>
                      <a:endParaRPr sz="1200">
                        <a:latin typeface="Arial"/>
                        <a:cs typeface="Arial"/>
                      </a:endParaRPr>
                    </a:p>
                  </a:txBody>
                  <a:tcPr marL="0" marR="0" marT="0" marB="0"/>
                </a:tc>
                <a:extLst>
                  <a:ext uri="{0D108BD9-81ED-4DB2-BD59-A6C34878D82A}">
                    <a16:rowId xmlns:a16="http://schemas.microsoft.com/office/drawing/2014/main" val="10009"/>
                  </a:ext>
                </a:extLst>
              </a:tr>
              <a:tr h="226160">
                <a:tc>
                  <a:txBody>
                    <a:bodyPr/>
                    <a:lstStyle/>
                    <a:p>
                      <a:pPr marL="25400">
                        <a:lnSpc>
                          <a:spcPct val="100000"/>
                        </a:lnSpc>
                      </a:pPr>
                      <a:r>
                        <a:rPr sz="1200" spc="-5" dirty="0">
                          <a:latin typeface="Arial"/>
                          <a:cs typeface="Arial"/>
                        </a:rPr>
                        <a:t>E</a:t>
                      </a:r>
                      <a:r>
                        <a:rPr sz="1200" spc="-15" dirty="0">
                          <a:latin typeface="Arial"/>
                          <a:cs typeface="Arial"/>
                        </a:rPr>
                        <a:t>x</a:t>
                      </a:r>
                      <a:r>
                        <a:rPr sz="1200" spc="0" dirty="0">
                          <a:latin typeface="Arial"/>
                          <a:cs typeface="Arial"/>
                        </a:rPr>
                        <a:t>tra</a:t>
                      </a:r>
                      <a:r>
                        <a:rPr sz="1200" spc="-10" dirty="0">
                          <a:latin typeface="Arial"/>
                          <a:cs typeface="Arial"/>
                        </a:rPr>
                        <a:t> </a:t>
                      </a:r>
                      <a:r>
                        <a:rPr sz="1200" spc="-5" dirty="0">
                          <a:latin typeface="Arial"/>
                          <a:cs typeface="Arial"/>
                        </a:rPr>
                        <a:t>S</a:t>
                      </a:r>
                      <a:r>
                        <a:rPr sz="1200" spc="0" dirty="0">
                          <a:latin typeface="Arial"/>
                          <a:cs typeface="Arial"/>
                        </a:rPr>
                        <a:t>er</a:t>
                      </a:r>
                      <a:r>
                        <a:rPr sz="1200" spc="-10" dirty="0">
                          <a:latin typeface="Arial"/>
                          <a:cs typeface="Arial"/>
                        </a:rPr>
                        <a:t>vi</a:t>
                      </a:r>
                      <a:r>
                        <a:rPr sz="1200" spc="0" dirty="0">
                          <a:latin typeface="Arial"/>
                          <a:cs typeface="Arial"/>
                        </a:rPr>
                        <a:t>ce</a:t>
                      </a:r>
                      <a:endParaRPr sz="1200">
                        <a:latin typeface="Arial"/>
                        <a:cs typeface="Arial"/>
                      </a:endParaRPr>
                    </a:p>
                  </a:txBody>
                  <a:tcPr marL="0" marR="0" marT="0" marB="0"/>
                </a:tc>
                <a:tc>
                  <a:txBody>
                    <a:bodyPr/>
                    <a:lstStyle/>
                    <a:p>
                      <a:pPr marL="558165">
                        <a:lnSpc>
                          <a:spcPct val="100000"/>
                        </a:lnSpc>
                      </a:pPr>
                      <a:r>
                        <a:rPr sz="1200" spc="-5" dirty="0">
                          <a:latin typeface="Arial"/>
                          <a:cs typeface="Arial"/>
                        </a:rPr>
                        <a:t>2499</a:t>
                      </a:r>
                      <a:endParaRPr sz="1200">
                        <a:latin typeface="Arial"/>
                        <a:cs typeface="Arial"/>
                      </a:endParaRPr>
                    </a:p>
                  </a:txBody>
                  <a:tcPr marL="0" marR="0" marT="0" marB="0"/>
                </a:tc>
                <a:extLst>
                  <a:ext uri="{0D108BD9-81ED-4DB2-BD59-A6C34878D82A}">
                    <a16:rowId xmlns:a16="http://schemas.microsoft.com/office/drawing/2014/main" val="10010"/>
                  </a:ext>
                </a:extLst>
              </a:tr>
              <a:tr h="269035">
                <a:tc>
                  <a:txBody>
                    <a:bodyPr/>
                    <a:lstStyle/>
                    <a:p>
                      <a:pPr marL="25400">
                        <a:lnSpc>
                          <a:spcPct val="100000"/>
                        </a:lnSpc>
                      </a:pPr>
                      <a:r>
                        <a:rPr sz="1200" spc="-5" dirty="0">
                          <a:latin typeface="Arial"/>
                          <a:cs typeface="Arial"/>
                        </a:rPr>
                        <a:t>S</a:t>
                      </a:r>
                      <a:r>
                        <a:rPr sz="1200" spc="0" dirty="0">
                          <a:latin typeface="Arial"/>
                          <a:cs typeface="Arial"/>
                        </a:rPr>
                        <a:t>tu</a:t>
                      </a:r>
                      <a:r>
                        <a:rPr sz="1200" spc="-5" dirty="0">
                          <a:latin typeface="Arial"/>
                          <a:cs typeface="Arial"/>
                        </a:rPr>
                        <a:t>d</a:t>
                      </a:r>
                      <a:r>
                        <a:rPr sz="1200" spc="0" dirty="0">
                          <a:latin typeface="Arial"/>
                          <a:cs typeface="Arial"/>
                        </a:rPr>
                        <a:t>e</a:t>
                      </a:r>
                      <a:r>
                        <a:rPr sz="1200" spc="-5" dirty="0">
                          <a:latin typeface="Arial"/>
                          <a:cs typeface="Arial"/>
                        </a:rPr>
                        <a:t>n</a:t>
                      </a:r>
                      <a:r>
                        <a:rPr sz="1200" spc="0" dirty="0">
                          <a:latin typeface="Arial"/>
                          <a:cs typeface="Arial"/>
                        </a:rPr>
                        <a:t>t</a:t>
                      </a:r>
                      <a:r>
                        <a:rPr sz="1200" spc="-15" dirty="0">
                          <a:latin typeface="Arial"/>
                          <a:cs typeface="Arial"/>
                        </a:rPr>
                        <a:t> </a:t>
                      </a:r>
                      <a:r>
                        <a:rPr sz="1200" spc="-5" dirty="0">
                          <a:latin typeface="Arial"/>
                          <a:cs typeface="Arial"/>
                        </a:rPr>
                        <a:t>A</a:t>
                      </a:r>
                      <a:r>
                        <a:rPr sz="1200" spc="0" dirty="0">
                          <a:latin typeface="Arial"/>
                          <a:cs typeface="Arial"/>
                        </a:rPr>
                        <a:t>ss</a:t>
                      </a:r>
                      <a:r>
                        <a:rPr sz="1200" spc="-10" dirty="0">
                          <a:latin typeface="Arial"/>
                          <a:cs typeface="Arial"/>
                        </a:rPr>
                        <a:t>i</a:t>
                      </a:r>
                      <a:r>
                        <a:rPr sz="1200" spc="0" dirty="0">
                          <a:latin typeface="Arial"/>
                          <a:cs typeface="Arial"/>
                        </a:rPr>
                        <a:t>sta</a:t>
                      </a:r>
                      <a:r>
                        <a:rPr sz="1200" spc="-5" dirty="0">
                          <a:latin typeface="Arial"/>
                          <a:cs typeface="Arial"/>
                        </a:rPr>
                        <a:t>n</a:t>
                      </a:r>
                      <a:r>
                        <a:rPr sz="1200" spc="0" dirty="0">
                          <a:latin typeface="Arial"/>
                          <a:cs typeface="Arial"/>
                        </a:rPr>
                        <a:t>ts</a:t>
                      </a:r>
                      <a:endParaRPr sz="1200">
                        <a:latin typeface="Arial"/>
                        <a:cs typeface="Arial"/>
                      </a:endParaRPr>
                    </a:p>
                  </a:txBody>
                  <a:tcPr marL="0" marR="0" marT="0" marB="0"/>
                </a:tc>
                <a:tc>
                  <a:txBody>
                    <a:bodyPr/>
                    <a:lstStyle/>
                    <a:p>
                      <a:pPr marL="558165">
                        <a:lnSpc>
                          <a:spcPct val="100000"/>
                        </a:lnSpc>
                      </a:pPr>
                      <a:r>
                        <a:rPr sz="1200" spc="-5" dirty="0">
                          <a:latin typeface="Arial"/>
                          <a:cs typeface="Arial"/>
                        </a:rPr>
                        <a:t>2600</a:t>
                      </a:r>
                      <a:endParaRPr sz="1200" dirty="0">
                        <a:latin typeface="Arial"/>
                        <a:cs typeface="Arial"/>
                      </a:endParaRPr>
                    </a:p>
                  </a:txBody>
                  <a:tcPr marL="0" marR="0" marT="0" marB="0"/>
                </a:tc>
                <a:extLst>
                  <a:ext uri="{0D108BD9-81ED-4DB2-BD59-A6C34878D82A}">
                    <a16:rowId xmlns:a16="http://schemas.microsoft.com/office/drawing/2014/main" val="10011"/>
                  </a:ext>
                </a:extLst>
              </a:tr>
            </a:tbl>
          </a:graphicData>
        </a:graphic>
      </p:graphicFrame>
      <p:sp>
        <p:nvSpPr>
          <p:cNvPr id="10" name="TextBox 9">
            <a:extLst>
              <a:ext uri="{FF2B5EF4-FFF2-40B4-BE49-F238E27FC236}">
                <a16:creationId xmlns:a16="http://schemas.microsoft.com/office/drawing/2014/main" id="{5908CD18-C62C-434E-83A7-1ACDB92DF330}"/>
              </a:ext>
            </a:extLst>
          </p:cNvPr>
          <p:cNvSpPr txBox="1"/>
          <p:nvPr/>
        </p:nvSpPr>
        <p:spPr>
          <a:xfrm>
            <a:off x="381000" y="196512"/>
            <a:ext cx="829360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Salary Projection for FY 21-22-Budget</a:t>
            </a:r>
          </a:p>
        </p:txBody>
      </p:sp>
      <p:sp>
        <p:nvSpPr>
          <p:cNvPr id="13" name="TextBox 12">
            <a:extLst>
              <a:ext uri="{FF2B5EF4-FFF2-40B4-BE49-F238E27FC236}">
                <a16:creationId xmlns:a16="http://schemas.microsoft.com/office/drawing/2014/main" id="{28802409-BD9F-4EE4-BA14-272E94B4640D}"/>
              </a:ext>
            </a:extLst>
          </p:cNvPr>
          <p:cNvSpPr txBox="1"/>
          <p:nvPr/>
        </p:nvSpPr>
        <p:spPr>
          <a:xfrm>
            <a:off x="990600" y="685800"/>
            <a:ext cx="7752334" cy="461665"/>
          </a:xfrm>
          <a:prstGeom prst="rect">
            <a:avLst/>
          </a:prstGeom>
          <a:noFill/>
        </p:spPr>
        <p:txBody>
          <a:bodyPr wrap="square" rtlCol="0">
            <a:spAutoFit/>
          </a:bodyPr>
          <a:lstStyle/>
          <a:p>
            <a:pPr marL="355600" marR="796290" lvl="0" indent="-34290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Projection</a:t>
            </a:r>
            <a:r>
              <a:rPr kumimoji="0" lang="en-US" sz="1200" b="0" i="0" u="none" strike="noStrike" kern="1200" cap="none" spc="-30" normalizeH="0" baseline="0" noProof="0" dirty="0">
                <a:ln>
                  <a:noFill/>
                </a:ln>
                <a:solidFill>
                  <a:prstClr val="black"/>
                </a:solidFill>
                <a:effectLst/>
                <a:uLnTx/>
                <a:uFillTx/>
                <a:latin typeface="Arial"/>
                <a:ea typeface="+mn-ea"/>
                <a:cs typeface="Arial"/>
              </a:rPr>
              <a:t> </a:t>
            </a:r>
            <a:r>
              <a:rPr kumimoji="0" lang="en-US" sz="1200" b="0" i="0" u="none" strike="noStrike" kern="1200" cap="none" spc="10" normalizeH="0" baseline="0" noProof="0" dirty="0">
                <a:ln>
                  <a:noFill/>
                </a:ln>
                <a:solidFill>
                  <a:prstClr val="black"/>
                </a:solidFill>
                <a:effectLst/>
                <a:uLnTx/>
                <a:uFillTx/>
                <a:latin typeface="Arial"/>
                <a:ea typeface="+mn-ea"/>
                <a:cs typeface="Arial"/>
              </a:rPr>
              <a:t>f</a:t>
            </a:r>
            <a:r>
              <a:rPr kumimoji="0" lang="en-US" sz="1200" b="0" i="0" u="none" strike="noStrike" kern="1200" cap="none" spc="0" normalizeH="0" baseline="0" noProof="0" dirty="0">
                <a:ln>
                  <a:noFill/>
                </a:ln>
                <a:solidFill>
                  <a:prstClr val="black"/>
                </a:solidFill>
                <a:effectLst/>
                <a:uLnTx/>
                <a:uFillTx/>
                <a:latin typeface="Arial"/>
                <a:ea typeface="+mn-ea"/>
                <a:cs typeface="Arial"/>
              </a:rPr>
              <a:t>or</a:t>
            </a:r>
            <a:r>
              <a:rPr kumimoji="0" lang="en-US" sz="1200" b="0" i="0" u="none" strike="noStrike" kern="1200" cap="none" spc="-15" normalizeH="0" baseline="0" noProof="0" dirty="0">
                <a:ln>
                  <a:noFill/>
                </a:ln>
                <a:solidFill>
                  <a:prstClr val="black"/>
                </a:solidFill>
                <a:effectLst/>
                <a:uLnTx/>
                <a:uFillTx/>
                <a:latin typeface="Arial"/>
                <a:ea typeface="+mn-ea"/>
                <a:cs typeface="Arial"/>
              </a:rPr>
              <a:t> </a:t>
            </a:r>
            <a:r>
              <a:rPr kumimoji="0" lang="en-US" sz="1200" b="0" i="0" u="none" strike="noStrike" kern="1200" cap="none" spc="0" normalizeH="0" baseline="0" noProof="0" dirty="0">
                <a:ln>
                  <a:noFill/>
                </a:ln>
                <a:solidFill>
                  <a:prstClr val="black"/>
                </a:solidFill>
                <a:effectLst/>
                <a:uLnTx/>
                <a:uFillTx/>
                <a:latin typeface="Arial"/>
                <a:ea typeface="+mn-ea"/>
                <a:cs typeface="Arial"/>
              </a:rPr>
              <a:t>t</a:t>
            </a:r>
            <a:r>
              <a:rPr kumimoji="0" lang="en-US" sz="1200" b="0" i="0" u="none" strike="noStrike" kern="1200" cap="none" spc="5" normalizeH="0" baseline="0" noProof="0" dirty="0">
                <a:ln>
                  <a:noFill/>
                </a:ln>
                <a:solidFill>
                  <a:prstClr val="black"/>
                </a:solidFill>
                <a:effectLst/>
                <a:uLnTx/>
                <a:uFillTx/>
                <a:latin typeface="Arial"/>
                <a:ea typeface="+mn-ea"/>
                <a:cs typeface="Arial"/>
              </a:rPr>
              <a:t>h</a:t>
            </a:r>
            <a:r>
              <a:rPr kumimoji="0" lang="en-US" sz="1200" b="0" i="0" u="none" strike="noStrike" kern="1200" cap="none" spc="0" normalizeH="0" baseline="0" noProof="0" dirty="0">
                <a:ln>
                  <a:noFill/>
                </a:ln>
                <a:solidFill>
                  <a:prstClr val="black"/>
                </a:solidFill>
                <a:effectLst/>
                <a:uLnTx/>
                <a:uFillTx/>
                <a:latin typeface="Arial"/>
                <a:ea typeface="+mn-ea"/>
                <a:cs typeface="Arial"/>
              </a:rPr>
              <a:t>e</a:t>
            </a:r>
            <a:r>
              <a:rPr kumimoji="0" lang="en-US" sz="1200" b="0" i="0" u="none" strike="noStrike" kern="1200" cap="none" spc="-20" normalizeH="0" baseline="0" noProof="0" dirty="0">
                <a:ln>
                  <a:noFill/>
                </a:ln>
                <a:solidFill>
                  <a:prstClr val="black"/>
                </a:solidFill>
                <a:effectLst/>
                <a:uLnTx/>
                <a:uFillTx/>
                <a:latin typeface="Arial"/>
                <a:ea typeface="+mn-ea"/>
                <a:cs typeface="Arial"/>
              </a:rPr>
              <a:t> </a:t>
            </a:r>
            <a:r>
              <a:rPr kumimoji="0" lang="en-US" sz="1200" b="0" i="0" u="none" strike="noStrike" kern="1200" cap="none" spc="0" normalizeH="0" baseline="0" noProof="0" dirty="0">
                <a:ln>
                  <a:noFill/>
                </a:ln>
                <a:solidFill>
                  <a:prstClr val="black"/>
                </a:solidFill>
                <a:effectLst/>
                <a:uLnTx/>
                <a:uFillTx/>
                <a:latin typeface="Arial"/>
                <a:ea typeface="+mn-ea"/>
                <a:cs typeface="Arial"/>
              </a:rPr>
              <a:t>F</a:t>
            </a:r>
            <a:r>
              <a:rPr kumimoji="0" lang="en-US" sz="1200" b="0" i="0" u="none" strike="noStrike" kern="1200" cap="none" spc="-10" normalizeH="0" baseline="0" noProof="0" dirty="0">
                <a:ln>
                  <a:noFill/>
                </a:ln>
                <a:solidFill>
                  <a:prstClr val="black"/>
                </a:solidFill>
                <a:effectLst/>
                <a:uLnTx/>
                <a:uFillTx/>
                <a:latin typeface="Arial"/>
                <a:ea typeface="+mn-ea"/>
                <a:cs typeface="Arial"/>
              </a:rPr>
              <a:t>Y21-22</a:t>
            </a:r>
            <a:r>
              <a:rPr kumimoji="0" lang="en-US" sz="1200" b="0" i="0" u="none" strike="noStrike" kern="1200" cap="none" spc="-5" normalizeH="0" baseline="0" noProof="0" dirty="0">
                <a:ln>
                  <a:noFill/>
                </a:ln>
                <a:solidFill>
                  <a:prstClr val="black"/>
                </a:solidFill>
                <a:effectLst/>
                <a:uLnTx/>
                <a:uFillTx/>
                <a:latin typeface="Arial"/>
                <a:ea typeface="+mn-ea"/>
                <a:cs typeface="Arial"/>
              </a:rPr>
              <a:t>-</a:t>
            </a:r>
            <a:r>
              <a:rPr kumimoji="0" lang="en-US" sz="1200" b="0" i="0" u="none" strike="noStrike" kern="1200" cap="none" spc="0" normalizeH="0" baseline="0" noProof="0" dirty="0">
                <a:ln>
                  <a:noFill/>
                </a:ln>
                <a:solidFill>
                  <a:prstClr val="black"/>
                </a:solidFill>
                <a:effectLst/>
                <a:uLnTx/>
                <a:uFillTx/>
                <a:latin typeface="Arial"/>
                <a:ea typeface="+mn-ea"/>
                <a:cs typeface="Arial"/>
              </a:rPr>
              <a:t>Bud</a:t>
            </a:r>
            <a:r>
              <a:rPr kumimoji="0" lang="en-US" sz="1200" b="0" i="0" u="none" strike="noStrike" kern="1200" cap="none" spc="-10" normalizeH="0" baseline="0" noProof="0" dirty="0">
                <a:ln>
                  <a:noFill/>
                </a:ln>
                <a:solidFill>
                  <a:prstClr val="black"/>
                </a:solidFill>
                <a:effectLst/>
                <a:uLnTx/>
                <a:uFillTx/>
                <a:latin typeface="Arial"/>
                <a:ea typeface="+mn-ea"/>
                <a:cs typeface="Arial"/>
              </a:rPr>
              <a:t>ge</a:t>
            </a:r>
            <a:r>
              <a:rPr kumimoji="0" lang="en-US" sz="1200" b="0" i="0" u="none" strike="noStrike" kern="1200" cap="none" spc="0" normalizeH="0" baseline="0" noProof="0" dirty="0">
                <a:ln>
                  <a:noFill/>
                </a:ln>
                <a:solidFill>
                  <a:prstClr val="black"/>
                </a:solidFill>
                <a:effectLst/>
                <a:uLnTx/>
                <a:uFillTx/>
                <a:latin typeface="Arial"/>
                <a:ea typeface="+mn-ea"/>
                <a:cs typeface="Arial"/>
              </a:rPr>
              <a:t>t</a:t>
            </a:r>
            <a:r>
              <a:rPr kumimoji="0" lang="en-US" sz="1200" b="0" i="0" u="none" strike="noStrike" kern="1200" cap="none" spc="-35" normalizeH="0" baseline="0" noProof="0" dirty="0">
                <a:ln>
                  <a:noFill/>
                </a:ln>
                <a:solidFill>
                  <a:prstClr val="black"/>
                </a:solidFill>
                <a:effectLst/>
                <a:uLnTx/>
                <a:uFillTx/>
                <a:latin typeface="Arial"/>
                <a:ea typeface="+mn-ea"/>
                <a:cs typeface="Arial"/>
              </a:rPr>
              <a:t> </a:t>
            </a:r>
            <a:r>
              <a:rPr kumimoji="0" lang="en-US" sz="1200" b="0" i="0" u="none" strike="noStrike" kern="1200" cap="none" spc="0" normalizeH="0" baseline="0" noProof="0" dirty="0">
                <a:ln>
                  <a:noFill/>
                </a:ln>
                <a:solidFill>
                  <a:prstClr val="black"/>
                </a:solidFill>
                <a:effectLst/>
                <a:uLnTx/>
                <a:uFillTx/>
                <a:latin typeface="Arial"/>
                <a:ea typeface="+mn-ea"/>
                <a:cs typeface="Arial"/>
              </a:rPr>
              <a:t>is based</a:t>
            </a:r>
            <a:r>
              <a:rPr kumimoji="0" lang="en-US" sz="1200" b="0" i="0" u="none" strike="noStrike" kern="1200" cap="none" spc="-30" normalizeH="0" baseline="0" noProof="0" dirty="0">
                <a:ln>
                  <a:noFill/>
                </a:ln>
                <a:solidFill>
                  <a:prstClr val="black"/>
                </a:solidFill>
                <a:effectLst/>
                <a:uLnTx/>
                <a:uFillTx/>
                <a:latin typeface="Arial"/>
                <a:ea typeface="+mn-ea"/>
                <a:cs typeface="Arial"/>
              </a:rPr>
              <a:t> </a:t>
            </a:r>
            <a:r>
              <a:rPr kumimoji="0" lang="en-US" sz="1200" b="0" i="0" u="none" strike="noStrike" kern="1200" cap="none" spc="0" normalizeH="0" baseline="0" noProof="0" dirty="0">
                <a:ln>
                  <a:noFill/>
                </a:ln>
                <a:solidFill>
                  <a:prstClr val="black"/>
                </a:solidFill>
                <a:effectLst/>
                <a:uLnTx/>
                <a:uFillTx/>
                <a:latin typeface="Arial"/>
                <a:ea typeface="+mn-ea"/>
                <a:cs typeface="Arial"/>
              </a:rPr>
              <a:t>on</a:t>
            </a:r>
            <a:r>
              <a:rPr kumimoji="0" lang="en-US" sz="1200" b="0" i="0" u="none" strike="noStrike" kern="1200" cap="none" spc="5" normalizeH="0" baseline="0" noProof="0" dirty="0">
                <a:ln>
                  <a:noFill/>
                </a:ln>
                <a:solidFill>
                  <a:prstClr val="black"/>
                </a:solidFill>
                <a:effectLst/>
                <a:uLnTx/>
                <a:uFillTx/>
                <a:latin typeface="Arial"/>
                <a:ea typeface="+mn-ea"/>
                <a:cs typeface="Arial"/>
              </a:rPr>
              <a:t> </a:t>
            </a:r>
            <a:r>
              <a:rPr kumimoji="0" lang="en-US" sz="1200" b="1" i="0" u="none" strike="noStrike" kern="1200" cap="none" spc="0" normalizeH="0" baseline="0" noProof="0" dirty="0">
                <a:ln>
                  <a:noFill/>
                </a:ln>
                <a:solidFill>
                  <a:prstClr val="black"/>
                </a:solidFill>
                <a:effectLst/>
                <a:uLnTx/>
                <a:uFillTx/>
                <a:latin typeface="Arial"/>
                <a:ea typeface="+mn-ea"/>
                <a:cs typeface="Arial"/>
              </a:rPr>
              <a:t>Pa</a:t>
            </a:r>
            <a:r>
              <a:rPr kumimoji="0" lang="en-US" sz="1200" b="1" i="0" u="none" strike="noStrike" kern="1200" cap="none" spc="-35" normalizeH="0" baseline="0" noProof="0" dirty="0">
                <a:ln>
                  <a:noFill/>
                </a:ln>
                <a:solidFill>
                  <a:prstClr val="black"/>
                </a:solidFill>
                <a:effectLst/>
                <a:uLnTx/>
                <a:uFillTx/>
                <a:latin typeface="Arial"/>
                <a:ea typeface="+mn-ea"/>
                <a:cs typeface="Arial"/>
              </a:rPr>
              <a:t>y</a:t>
            </a:r>
            <a:r>
              <a:rPr kumimoji="0" lang="en-US" sz="1200" b="1" i="0" u="none" strike="noStrike" kern="1200" cap="none" spc="0" normalizeH="0" baseline="0" noProof="0" dirty="0">
                <a:ln>
                  <a:noFill/>
                </a:ln>
                <a:solidFill>
                  <a:prstClr val="black"/>
                </a:solidFill>
                <a:effectLst/>
                <a:uLnTx/>
                <a:uFillTx/>
                <a:latin typeface="Arial"/>
                <a:ea typeface="+mn-ea"/>
                <a:cs typeface="Arial"/>
              </a:rPr>
              <a:t>roll</a:t>
            </a:r>
            <a:r>
              <a:rPr kumimoji="0" lang="en-US" sz="1200" b="1" i="0" u="none" strike="noStrike" kern="1200" cap="none" spc="15" normalizeH="0" baseline="0" noProof="0" dirty="0">
                <a:ln>
                  <a:noFill/>
                </a:ln>
                <a:solidFill>
                  <a:prstClr val="black"/>
                </a:solidFill>
                <a:effectLst/>
                <a:uLnTx/>
                <a:uFillTx/>
                <a:latin typeface="Arial"/>
                <a:ea typeface="+mn-ea"/>
                <a:cs typeface="Arial"/>
              </a:rPr>
              <a:t> </a:t>
            </a:r>
            <a:r>
              <a:rPr kumimoji="0" lang="en-US" sz="1200" b="1" i="0" u="none" strike="noStrike" kern="1200" cap="none" spc="0" normalizeH="0" baseline="0" noProof="0" dirty="0">
                <a:ln>
                  <a:noFill/>
                </a:ln>
                <a:solidFill>
                  <a:prstClr val="black"/>
                </a:solidFill>
                <a:effectLst/>
                <a:uLnTx/>
                <a:uFillTx/>
                <a:latin typeface="Arial"/>
                <a:ea typeface="+mn-ea"/>
                <a:cs typeface="Arial"/>
              </a:rPr>
              <a:t>(PR)</a:t>
            </a:r>
            <a:r>
              <a:rPr kumimoji="0" lang="en-US" sz="1200" b="1" i="0" u="none" strike="noStrike" kern="1200" cap="none" spc="5" normalizeH="0" baseline="0" noProof="0" dirty="0">
                <a:ln>
                  <a:noFill/>
                </a:ln>
                <a:solidFill>
                  <a:prstClr val="black"/>
                </a:solidFill>
                <a:effectLst/>
                <a:uLnTx/>
                <a:uFillTx/>
                <a:latin typeface="Arial"/>
                <a:ea typeface="+mn-ea"/>
                <a:cs typeface="Arial"/>
              </a:rPr>
              <a:t> 21</a:t>
            </a:r>
            <a:r>
              <a:rPr kumimoji="0" lang="en-US" sz="1200" b="1" i="0" u="none" strike="noStrike" kern="1200" cap="none" spc="-20" normalizeH="0" baseline="0" noProof="0" dirty="0">
                <a:ln>
                  <a:noFill/>
                </a:ln>
                <a:solidFill>
                  <a:prstClr val="black"/>
                </a:solidFill>
                <a:effectLst/>
                <a:uLnTx/>
                <a:uFillTx/>
                <a:latin typeface="Arial"/>
                <a:ea typeface="+mn-ea"/>
                <a:cs typeface="Arial"/>
              </a:rPr>
              <a:t> </a:t>
            </a:r>
            <a:r>
              <a:rPr kumimoji="0" lang="en-US" sz="1200" b="1" i="0" u="none" strike="noStrike" kern="1200" cap="none" spc="0" normalizeH="0" baseline="0" noProof="0" dirty="0">
                <a:ln>
                  <a:noFill/>
                </a:ln>
                <a:solidFill>
                  <a:prstClr val="black"/>
                </a:solidFill>
                <a:effectLst/>
                <a:uLnTx/>
                <a:uFillTx/>
                <a:latin typeface="Arial"/>
                <a:ea typeface="+mn-ea"/>
                <a:cs typeface="Arial"/>
              </a:rPr>
              <a:t>(</a:t>
            </a:r>
            <a:r>
              <a:rPr kumimoji="0" lang="en-US" sz="1200" b="1" i="0" u="none" strike="noStrike" kern="1200" cap="none" spc="-10" normalizeH="0" baseline="0" noProof="0" dirty="0">
                <a:ln>
                  <a:noFill/>
                </a:ln>
                <a:solidFill>
                  <a:prstClr val="black"/>
                </a:solidFill>
                <a:effectLst/>
                <a:uLnTx/>
                <a:uFillTx/>
                <a:latin typeface="Arial"/>
                <a:ea typeface="+mn-ea"/>
                <a:cs typeface="Arial"/>
              </a:rPr>
              <a:t>t</a:t>
            </a:r>
            <a:r>
              <a:rPr kumimoji="0" lang="en-US" sz="1200" b="1" i="0" u="none" strike="noStrike" kern="1200" cap="none" spc="0" normalizeH="0" baseline="0" noProof="0" dirty="0">
                <a:ln>
                  <a:noFill/>
                </a:ln>
                <a:solidFill>
                  <a:prstClr val="black"/>
                </a:solidFill>
                <a:effectLst/>
                <a:uLnTx/>
                <a:uFillTx/>
                <a:latin typeface="Arial"/>
                <a:ea typeface="+mn-ea"/>
                <a:cs typeface="Arial"/>
              </a:rPr>
              <a:t>he</a:t>
            </a:r>
            <a:r>
              <a:rPr kumimoji="0" lang="en-US" sz="1200" b="1" i="0" u="none" strike="noStrike" kern="1200" cap="none" spc="15" normalizeH="0" baseline="0" noProof="0" dirty="0">
                <a:ln>
                  <a:noFill/>
                </a:ln>
                <a:solidFill>
                  <a:prstClr val="black"/>
                </a:solidFill>
                <a:effectLst/>
                <a:uLnTx/>
                <a:uFillTx/>
                <a:latin typeface="Arial"/>
                <a:ea typeface="+mn-ea"/>
                <a:cs typeface="Arial"/>
              </a:rPr>
              <a:t> 2</a:t>
            </a:r>
            <a:r>
              <a:rPr kumimoji="0" lang="en-US" sz="1200" b="1" i="0" u="none" strike="noStrike" kern="1200" cap="none" spc="0" normalizeH="0" baseline="0" noProof="0" dirty="0">
                <a:ln>
                  <a:noFill/>
                </a:ln>
                <a:solidFill>
                  <a:prstClr val="black"/>
                </a:solidFill>
                <a:effectLst/>
                <a:uLnTx/>
                <a:uFillTx/>
                <a:latin typeface="Arial"/>
                <a:ea typeface="+mn-ea"/>
                <a:cs typeface="Arial"/>
              </a:rPr>
              <a:t>/3/2021</a:t>
            </a:r>
            <a:r>
              <a:rPr kumimoji="0" lang="en-US" sz="1200" b="1" i="0" u="none" strike="noStrike" kern="1200" cap="none" spc="-45" normalizeH="0" baseline="0" noProof="0" dirty="0">
                <a:ln>
                  <a:noFill/>
                </a:ln>
                <a:solidFill>
                  <a:prstClr val="black"/>
                </a:solidFill>
                <a:effectLst/>
                <a:uLnTx/>
                <a:uFillTx/>
                <a:latin typeface="Arial"/>
                <a:ea typeface="+mn-ea"/>
                <a:cs typeface="Arial"/>
              </a:rPr>
              <a:t> </a:t>
            </a:r>
            <a:r>
              <a:rPr kumimoji="0" lang="en-US" sz="1200" b="1" i="0" u="none" strike="noStrike" kern="1200" cap="none" spc="0" normalizeH="0" baseline="0" noProof="0" dirty="0">
                <a:ln>
                  <a:noFill/>
                </a:ln>
                <a:solidFill>
                  <a:prstClr val="black"/>
                </a:solidFill>
                <a:effectLst/>
                <a:uLnTx/>
                <a:uFillTx/>
                <a:latin typeface="Arial"/>
                <a:ea typeface="+mn-ea"/>
                <a:cs typeface="Arial"/>
              </a:rPr>
              <a:t>pa</a:t>
            </a:r>
            <a:r>
              <a:rPr kumimoji="0" lang="en-US" sz="1200" b="1" i="0" u="none" strike="noStrike" kern="1200" cap="none" spc="-35" normalizeH="0" baseline="0" noProof="0" dirty="0">
                <a:ln>
                  <a:noFill/>
                </a:ln>
                <a:solidFill>
                  <a:prstClr val="black"/>
                </a:solidFill>
                <a:effectLst/>
                <a:uLnTx/>
                <a:uFillTx/>
                <a:latin typeface="Arial"/>
                <a:ea typeface="+mn-ea"/>
                <a:cs typeface="Arial"/>
              </a:rPr>
              <a:t>y</a:t>
            </a:r>
            <a:r>
              <a:rPr kumimoji="0" lang="en-US" sz="1200" b="1" i="0" u="none" strike="noStrike" kern="1200" cap="none" spc="0" normalizeH="0" baseline="0" noProof="0" dirty="0">
                <a:ln>
                  <a:noFill/>
                </a:ln>
                <a:solidFill>
                  <a:prstClr val="black"/>
                </a:solidFill>
                <a:effectLst/>
                <a:uLnTx/>
                <a:uFillTx/>
                <a:latin typeface="Arial"/>
                <a:ea typeface="+mn-ea"/>
                <a:cs typeface="Arial"/>
              </a:rPr>
              <a:t>chec</a:t>
            </a:r>
            <a:r>
              <a:rPr kumimoji="0" lang="en-US" sz="1200" b="1" i="0" u="none" strike="noStrike" kern="1200" cap="none" spc="25" normalizeH="0" baseline="0" noProof="0" dirty="0">
                <a:ln>
                  <a:noFill/>
                </a:ln>
                <a:solidFill>
                  <a:prstClr val="black"/>
                </a:solidFill>
                <a:effectLst/>
                <a:uLnTx/>
                <a:uFillTx/>
                <a:latin typeface="Arial"/>
                <a:ea typeface="+mn-ea"/>
                <a:cs typeface="Arial"/>
              </a:rPr>
              <a:t>k</a:t>
            </a:r>
            <a:r>
              <a:rPr kumimoji="0" lang="en-US" sz="1200" b="0" i="0" u="none" strike="noStrike" kern="1200" cap="none" spc="-5" normalizeH="0" baseline="0" noProof="0" dirty="0">
                <a:ln>
                  <a:noFill/>
                </a:ln>
                <a:solidFill>
                  <a:prstClr val="black"/>
                </a:solidFill>
                <a:effectLst/>
                <a:uLnTx/>
                <a:uFillTx/>
                <a:latin typeface="Arial"/>
                <a:ea typeface="+mn-ea"/>
                <a:cs typeface="Arial"/>
              </a:rPr>
              <a:t>)</a:t>
            </a:r>
            <a:r>
              <a:rPr kumimoji="0" lang="en-US" sz="1200" b="0" i="0" u="none" strike="noStrike" kern="1200" cap="none" spc="0" normalizeH="0" baseline="0" noProof="0" dirty="0">
                <a:ln>
                  <a:noFill/>
                </a:ln>
                <a:solidFill>
                  <a:prstClr val="black"/>
                </a:solidFill>
                <a:effectLst/>
                <a:uLnTx/>
                <a:uFillTx/>
                <a:latin typeface="Arial"/>
                <a:ea typeface="+mn-ea"/>
                <a:cs typeface="Arial"/>
              </a:rPr>
              <a:t>. See</a:t>
            </a:r>
            <a:r>
              <a:rPr kumimoji="0" lang="en-US" sz="1200" b="0" i="0" u="none" strike="noStrike" kern="1200" cap="none" spc="-20" normalizeH="0" baseline="0" noProof="0" dirty="0">
                <a:ln>
                  <a:noFill/>
                </a:ln>
                <a:solidFill>
                  <a:prstClr val="black"/>
                </a:solidFill>
                <a:effectLst/>
                <a:uLnTx/>
                <a:uFillTx/>
                <a:latin typeface="Arial"/>
                <a:ea typeface="+mn-ea"/>
                <a:cs typeface="Arial"/>
              </a:rPr>
              <a:t> </a:t>
            </a:r>
            <a:r>
              <a:rPr kumimoji="0" lang="en-US" sz="1200" b="0" i="0" u="none" strike="noStrike" kern="1200" cap="none" spc="0" normalizeH="0" baseline="0" noProof="0" dirty="0">
                <a:ln>
                  <a:noFill/>
                </a:ln>
                <a:solidFill>
                  <a:prstClr val="black"/>
                </a:solidFill>
                <a:effectLst/>
                <a:uLnTx/>
                <a:uFillTx/>
                <a:latin typeface="Arial"/>
                <a:ea typeface="+mn-ea"/>
                <a:cs typeface="Arial"/>
              </a:rPr>
              <a:t>t</a:t>
            </a:r>
            <a:r>
              <a:rPr kumimoji="0" lang="en-US" sz="1200" b="0" i="0" u="none" strike="noStrike" kern="1200" cap="none" spc="5" normalizeH="0" baseline="0" noProof="0" dirty="0">
                <a:ln>
                  <a:noFill/>
                </a:ln>
                <a:solidFill>
                  <a:prstClr val="black"/>
                </a:solidFill>
                <a:effectLst/>
                <a:uLnTx/>
                <a:uFillTx/>
                <a:latin typeface="Arial"/>
                <a:ea typeface="+mn-ea"/>
                <a:cs typeface="Arial"/>
              </a:rPr>
              <a:t>a</a:t>
            </a:r>
            <a:r>
              <a:rPr kumimoji="0" lang="en-US" sz="1200" b="0" i="0" u="none" strike="noStrike" kern="1200" cap="none" spc="0" normalizeH="0" baseline="0" noProof="0" dirty="0">
                <a:ln>
                  <a:noFill/>
                </a:ln>
                <a:solidFill>
                  <a:prstClr val="black"/>
                </a:solidFill>
                <a:effectLst/>
                <a:uLnTx/>
                <a:uFillTx/>
                <a:latin typeface="Arial"/>
                <a:ea typeface="+mn-ea"/>
                <a:cs typeface="Arial"/>
              </a:rPr>
              <a:t>bles</a:t>
            </a:r>
            <a:r>
              <a:rPr kumimoji="0" lang="en-US" sz="1200" b="0" i="0" u="none" strike="noStrike" kern="1200" cap="none" spc="-20" normalizeH="0" baseline="0" noProof="0" dirty="0">
                <a:ln>
                  <a:noFill/>
                </a:ln>
                <a:solidFill>
                  <a:prstClr val="black"/>
                </a:solidFill>
                <a:effectLst/>
                <a:uLnTx/>
                <a:uFillTx/>
                <a:latin typeface="Arial"/>
                <a:ea typeface="+mn-ea"/>
                <a:cs typeface="Arial"/>
              </a:rPr>
              <a:t> </a:t>
            </a:r>
            <a:r>
              <a:rPr kumimoji="0" lang="en-US" sz="1200" b="0" i="0" u="none" strike="noStrike" kern="1200" cap="none" spc="0" normalizeH="0" baseline="0" noProof="0" dirty="0">
                <a:ln>
                  <a:noFill/>
                </a:ln>
                <a:solidFill>
                  <a:prstClr val="black"/>
                </a:solidFill>
                <a:effectLst/>
                <a:uLnTx/>
                <a:uFillTx/>
                <a:latin typeface="Arial"/>
                <a:ea typeface="+mn-ea"/>
                <a:cs typeface="Arial"/>
              </a:rPr>
              <a:t>below </a:t>
            </a:r>
            <a:r>
              <a:rPr kumimoji="0" lang="en-US" sz="1200" b="0" i="0" u="none" strike="noStrike" kern="1200" cap="none" spc="10" normalizeH="0" baseline="0" noProof="0" dirty="0">
                <a:ln>
                  <a:noFill/>
                </a:ln>
                <a:solidFill>
                  <a:prstClr val="black"/>
                </a:solidFill>
                <a:effectLst/>
                <a:uLnTx/>
                <a:uFillTx/>
                <a:latin typeface="Arial"/>
                <a:ea typeface="+mn-ea"/>
                <a:cs typeface="Arial"/>
              </a:rPr>
              <a:t>f</a:t>
            </a:r>
            <a:r>
              <a:rPr kumimoji="0" lang="en-US" sz="1200" b="0" i="0" u="none" strike="noStrike" kern="1200" cap="none" spc="0" normalizeH="0" baseline="0" noProof="0" dirty="0">
                <a:ln>
                  <a:noFill/>
                </a:ln>
                <a:solidFill>
                  <a:prstClr val="black"/>
                </a:solidFill>
                <a:effectLst/>
                <a:uLnTx/>
                <a:uFillTx/>
                <a:latin typeface="Arial"/>
                <a:ea typeface="+mn-ea"/>
                <a:cs typeface="Arial"/>
              </a:rPr>
              <a:t>or</a:t>
            </a:r>
            <a:r>
              <a:rPr kumimoji="0" lang="en-US" sz="1200" b="0" i="0" u="none" strike="noStrike" kern="1200" cap="none" spc="-15" normalizeH="0" baseline="0" noProof="0" dirty="0">
                <a:ln>
                  <a:noFill/>
                </a:ln>
                <a:solidFill>
                  <a:prstClr val="black"/>
                </a:solidFill>
                <a:effectLst/>
                <a:uLnTx/>
                <a:uFillTx/>
                <a:latin typeface="Arial"/>
                <a:ea typeface="+mn-ea"/>
                <a:cs typeface="Arial"/>
              </a:rPr>
              <a:t> </a:t>
            </a:r>
            <a:r>
              <a:rPr kumimoji="0" lang="en-US" sz="1200" b="0" i="0" u="none" strike="noStrike" kern="1200" cap="none" spc="0" normalizeH="0" baseline="0" noProof="0" dirty="0">
                <a:ln>
                  <a:noFill/>
                </a:ln>
                <a:solidFill>
                  <a:prstClr val="black"/>
                </a:solidFill>
                <a:effectLst/>
                <a:uLnTx/>
                <a:uFillTx/>
                <a:latin typeface="Arial"/>
                <a:ea typeface="+mn-ea"/>
                <a:cs typeface="Arial"/>
              </a:rPr>
              <a:t>cat</a:t>
            </a:r>
            <a:r>
              <a:rPr kumimoji="0" lang="en-US" sz="1200" b="0" i="0" u="none" strike="noStrike" kern="1200" cap="none" spc="5" normalizeH="0" baseline="0" noProof="0" dirty="0">
                <a:ln>
                  <a:noFill/>
                </a:ln>
                <a:solidFill>
                  <a:prstClr val="black"/>
                </a:solidFill>
                <a:effectLst/>
                <a:uLnTx/>
                <a:uFillTx/>
                <a:latin typeface="Arial"/>
                <a:ea typeface="+mn-ea"/>
                <a:cs typeface="Arial"/>
              </a:rPr>
              <a:t>e</a:t>
            </a:r>
            <a:r>
              <a:rPr kumimoji="0" lang="en-US" sz="1200" b="0" i="0" u="none" strike="noStrike" kern="1200" cap="none" spc="-10" normalizeH="0" baseline="0" noProof="0" dirty="0">
                <a:ln>
                  <a:noFill/>
                </a:ln>
                <a:solidFill>
                  <a:prstClr val="black"/>
                </a:solidFill>
                <a:effectLst/>
                <a:uLnTx/>
                <a:uFillTx/>
                <a:latin typeface="Arial"/>
                <a:ea typeface="+mn-ea"/>
                <a:cs typeface="Arial"/>
              </a:rPr>
              <a:t>g</a:t>
            </a:r>
            <a:r>
              <a:rPr kumimoji="0" lang="en-US" sz="1200" b="0" i="0" u="none" strike="noStrike" kern="1200" cap="none" spc="0" normalizeH="0" baseline="0" noProof="0" dirty="0">
                <a:ln>
                  <a:noFill/>
                </a:ln>
                <a:solidFill>
                  <a:prstClr val="black"/>
                </a:solidFill>
                <a:effectLst/>
                <a:uLnTx/>
                <a:uFillTx/>
                <a:latin typeface="Arial"/>
                <a:ea typeface="+mn-ea"/>
                <a:cs typeface="Arial"/>
              </a:rPr>
              <a:t>or</a:t>
            </a:r>
            <a:r>
              <a:rPr kumimoji="0" lang="en-US" sz="1200" b="0" i="0" u="none" strike="noStrike" kern="1200" cap="none" spc="-10" normalizeH="0" baseline="0" noProof="0" dirty="0">
                <a:ln>
                  <a:noFill/>
                </a:ln>
                <a:solidFill>
                  <a:prstClr val="black"/>
                </a:solidFill>
                <a:effectLst/>
                <a:uLnTx/>
                <a:uFillTx/>
                <a:latin typeface="Arial"/>
                <a:ea typeface="+mn-ea"/>
                <a:cs typeface="Arial"/>
              </a:rPr>
              <a:t>i</a:t>
            </a:r>
            <a:r>
              <a:rPr kumimoji="0" lang="en-US" sz="1200" b="0" i="0" u="none" strike="noStrike" kern="1200" cap="none" spc="0" normalizeH="0" baseline="0" noProof="0" dirty="0">
                <a:ln>
                  <a:noFill/>
                </a:ln>
                <a:solidFill>
                  <a:prstClr val="black"/>
                </a:solidFill>
                <a:effectLst/>
                <a:uLnTx/>
                <a:uFillTx/>
                <a:latin typeface="Arial"/>
                <a:ea typeface="+mn-ea"/>
                <a:cs typeface="Arial"/>
              </a:rPr>
              <a:t>es</a:t>
            </a:r>
            <a:r>
              <a:rPr kumimoji="0" lang="en-US" sz="1200" b="0" i="0" u="none" strike="noStrike" kern="1200" cap="none" spc="-35" normalizeH="0" baseline="0" noProof="0" dirty="0">
                <a:ln>
                  <a:noFill/>
                </a:ln>
                <a:solidFill>
                  <a:prstClr val="black"/>
                </a:solidFill>
                <a:effectLst/>
                <a:uLnTx/>
                <a:uFillTx/>
                <a:latin typeface="Arial"/>
                <a:ea typeface="+mn-ea"/>
                <a:cs typeface="Arial"/>
              </a:rPr>
              <a:t> </a:t>
            </a:r>
            <a:r>
              <a:rPr kumimoji="0" lang="en-US" sz="1200" b="0" i="0" u="none" strike="noStrike" kern="1200" cap="none" spc="0" normalizeH="0" baseline="0" noProof="0" dirty="0">
                <a:ln>
                  <a:noFill/>
                </a:ln>
                <a:solidFill>
                  <a:prstClr val="black"/>
                </a:solidFill>
                <a:effectLst/>
                <a:uLnTx/>
                <a:uFillTx/>
                <a:latin typeface="Arial"/>
                <a:ea typeface="+mn-ea"/>
                <a:cs typeface="Arial"/>
              </a:rPr>
              <a:t>include</a:t>
            </a:r>
            <a:r>
              <a:rPr kumimoji="0" lang="en-US" sz="1200" b="0" i="0" u="none" strike="noStrike" kern="1200" cap="none" spc="-10" normalizeH="0" baseline="0" noProof="0" dirty="0">
                <a:ln>
                  <a:noFill/>
                </a:ln>
                <a:solidFill>
                  <a:prstClr val="black"/>
                </a:solidFill>
                <a:effectLst/>
                <a:uLnTx/>
                <a:uFillTx/>
                <a:latin typeface="Arial"/>
                <a:ea typeface="+mn-ea"/>
                <a:cs typeface="Arial"/>
              </a:rPr>
              <a:t>d</a:t>
            </a:r>
            <a:r>
              <a:rPr kumimoji="0" lang="en-US" sz="1200" b="0" i="0" u="none" strike="noStrike" kern="1200" cap="none" spc="0" normalizeH="0" baseline="0" noProof="0" dirty="0">
                <a:ln>
                  <a:noFill/>
                </a:ln>
                <a:solidFill>
                  <a:prstClr val="black"/>
                </a:solidFill>
                <a:effectLst/>
                <a:uLnTx/>
                <a:uFillTx/>
                <a:latin typeface="Arial"/>
                <a:ea typeface="+mn-ea"/>
                <a:cs typeface="Arial"/>
              </a:rPr>
              <a:t>/</a:t>
            </a:r>
            <a:r>
              <a:rPr kumimoji="0" lang="en-US" sz="1200" b="0" i="0" u="none" strike="noStrike" kern="1200" cap="none" spc="-5" normalizeH="0" baseline="0" noProof="0" dirty="0">
                <a:ln>
                  <a:noFill/>
                </a:ln>
                <a:solidFill>
                  <a:prstClr val="black"/>
                </a:solidFill>
                <a:effectLst/>
                <a:uLnTx/>
                <a:uFillTx/>
                <a:latin typeface="Arial"/>
                <a:ea typeface="+mn-ea"/>
                <a:cs typeface="Arial"/>
              </a:rPr>
              <a:t>e</a:t>
            </a:r>
            <a:r>
              <a:rPr kumimoji="0" lang="en-US" sz="1200" b="0" i="0" u="none" strike="noStrike" kern="1200" cap="none" spc="-15" normalizeH="0" baseline="0" noProof="0" dirty="0">
                <a:ln>
                  <a:noFill/>
                </a:ln>
                <a:solidFill>
                  <a:prstClr val="black"/>
                </a:solidFill>
                <a:effectLst/>
                <a:uLnTx/>
                <a:uFillTx/>
                <a:latin typeface="Arial"/>
                <a:ea typeface="+mn-ea"/>
                <a:cs typeface="Arial"/>
              </a:rPr>
              <a:t>x</a:t>
            </a:r>
            <a:r>
              <a:rPr kumimoji="0" lang="en-US" sz="1200" b="0" i="0" u="none" strike="noStrike" kern="1200" cap="none" spc="0" normalizeH="0" baseline="0" noProof="0" dirty="0">
                <a:ln>
                  <a:noFill/>
                </a:ln>
                <a:solidFill>
                  <a:prstClr val="black"/>
                </a:solidFill>
                <a:effectLst/>
                <a:uLnTx/>
                <a:uFillTx/>
                <a:latin typeface="Arial"/>
                <a:ea typeface="+mn-ea"/>
                <a:cs typeface="Arial"/>
              </a:rPr>
              <a:t>clu</a:t>
            </a:r>
            <a:r>
              <a:rPr kumimoji="0" lang="en-US" sz="1200" b="0" i="0" u="none" strike="noStrike" kern="1200" cap="none" spc="5" normalizeH="0" baseline="0" noProof="0" dirty="0">
                <a:ln>
                  <a:noFill/>
                </a:ln>
                <a:solidFill>
                  <a:prstClr val="black"/>
                </a:solidFill>
                <a:effectLst/>
                <a:uLnTx/>
                <a:uFillTx/>
                <a:latin typeface="Arial"/>
                <a:ea typeface="+mn-ea"/>
                <a:cs typeface="Arial"/>
              </a:rPr>
              <a:t>d</a:t>
            </a:r>
            <a:r>
              <a:rPr kumimoji="0" lang="en-US" sz="1200" b="0" i="0" u="none" strike="noStrike" kern="1200" cap="none" spc="-10" normalizeH="0" baseline="0" noProof="0" dirty="0">
                <a:ln>
                  <a:noFill/>
                </a:ln>
                <a:solidFill>
                  <a:prstClr val="black"/>
                </a:solidFill>
                <a:effectLst/>
                <a:uLnTx/>
                <a:uFillTx/>
                <a:latin typeface="Arial"/>
                <a:ea typeface="+mn-ea"/>
                <a:cs typeface="Arial"/>
              </a:rPr>
              <a:t>e</a:t>
            </a:r>
            <a:r>
              <a:rPr kumimoji="0" lang="en-US" sz="1200" b="0" i="0" u="none" strike="noStrike" kern="1200" cap="none" spc="0" normalizeH="0" baseline="0" noProof="0" dirty="0">
                <a:ln>
                  <a:noFill/>
                </a:ln>
                <a:solidFill>
                  <a:prstClr val="black"/>
                </a:solidFill>
                <a:effectLst/>
                <a:uLnTx/>
                <a:uFillTx/>
                <a:latin typeface="Arial"/>
                <a:ea typeface="+mn-ea"/>
                <a:cs typeface="Arial"/>
              </a:rPr>
              <a:t>d</a:t>
            </a:r>
            <a:r>
              <a:rPr kumimoji="0" lang="en-US" sz="1200" b="0" i="0" u="none" strike="noStrike" kern="1200" cap="none" spc="-45" normalizeH="0" baseline="0" noProof="0" dirty="0">
                <a:ln>
                  <a:noFill/>
                </a:ln>
                <a:solidFill>
                  <a:prstClr val="black"/>
                </a:solidFill>
                <a:effectLst/>
                <a:uLnTx/>
                <a:uFillTx/>
                <a:latin typeface="Arial"/>
                <a:ea typeface="+mn-ea"/>
                <a:cs typeface="Arial"/>
              </a:rPr>
              <a:t> </a:t>
            </a:r>
            <a:r>
              <a:rPr kumimoji="0" lang="en-US" sz="1200" b="0" i="0" u="none" strike="noStrike" kern="1200" cap="none" spc="0" normalizeH="0" baseline="0" noProof="0" dirty="0">
                <a:ln>
                  <a:noFill/>
                </a:ln>
                <a:solidFill>
                  <a:prstClr val="black"/>
                </a:solidFill>
                <a:effectLst/>
                <a:uLnTx/>
                <a:uFillTx/>
                <a:latin typeface="Arial"/>
                <a:ea typeface="+mn-ea"/>
                <a:cs typeface="Arial"/>
              </a:rPr>
              <a:t>in</a:t>
            </a:r>
            <a:r>
              <a:rPr kumimoji="0" lang="en-US" sz="1200" b="0" i="0" u="none" strike="noStrike" kern="1200" cap="none" spc="-10" normalizeH="0" baseline="0" noProof="0" dirty="0">
                <a:ln>
                  <a:noFill/>
                </a:ln>
                <a:solidFill>
                  <a:prstClr val="black"/>
                </a:solidFill>
                <a:effectLst/>
                <a:uLnTx/>
                <a:uFillTx/>
                <a:latin typeface="Arial"/>
                <a:ea typeface="+mn-ea"/>
                <a:cs typeface="Arial"/>
              </a:rPr>
              <a:t> </a:t>
            </a:r>
            <a:r>
              <a:rPr kumimoji="0" lang="en-US" sz="1200" b="0" i="0" u="none" strike="noStrike" kern="1200" cap="none" spc="0" normalizeH="0" baseline="0" noProof="0" dirty="0">
                <a:ln>
                  <a:noFill/>
                </a:ln>
                <a:solidFill>
                  <a:prstClr val="black"/>
                </a:solidFill>
                <a:effectLst/>
                <a:uLnTx/>
                <a:uFillTx/>
                <a:latin typeface="Arial"/>
                <a:ea typeface="+mn-ea"/>
                <a:cs typeface="Arial"/>
              </a:rPr>
              <a:t>t</a:t>
            </a:r>
            <a:r>
              <a:rPr kumimoji="0" lang="en-US" sz="1200" b="0" i="0" u="none" strike="noStrike" kern="1200" cap="none" spc="5" normalizeH="0" baseline="0" noProof="0" dirty="0">
                <a:ln>
                  <a:noFill/>
                </a:ln>
                <a:solidFill>
                  <a:prstClr val="black"/>
                </a:solidFill>
                <a:effectLst/>
                <a:uLnTx/>
                <a:uFillTx/>
                <a:latin typeface="Arial"/>
                <a:ea typeface="+mn-ea"/>
                <a:cs typeface="Arial"/>
              </a:rPr>
              <a:t>h</a:t>
            </a:r>
            <a:r>
              <a:rPr kumimoji="0" lang="en-US" sz="1200" b="0" i="0" u="none" strike="noStrike" kern="1200" cap="none" spc="0" normalizeH="0" baseline="0" noProof="0" dirty="0">
                <a:ln>
                  <a:noFill/>
                </a:ln>
                <a:solidFill>
                  <a:prstClr val="black"/>
                </a:solidFill>
                <a:effectLst/>
                <a:uLnTx/>
                <a:uFillTx/>
                <a:latin typeface="Arial"/>
                <a:ea typeface="+mn-ea"/>
                <a:cs typeface="Arial"/>
              </a:rPr>
              <a:t>e</a:t>
            </a:r>
            <a:r>
              <a:rPr kumimoji="0" lang="en-US" sz="1200" b="0" i="0" u="none" strike="noStrike" kern="1200" cap="none" spc="-10" normalizeH="0" baseline="0" noProof="0" dirty="0">
                <a:ln>
                  <a:noFill/>
                </a:ln>
                <a:solidFill>
                  <a:prstClr val="black"/>
                </a:solidFill>
                <a:effectLst/>
                <a:uLnTx/>
                <a:uFillTx/>
                <a:latin typeface="Arial"/>
                <a:ea typeface="+mn-ea"/>
                <a:cs typeface="Arial"/>
              </a:rPr>
              <a:t> </a:t>
            </a:r>
            <a:r>
              <a:rPr kumimoji="0" lang="en-US" sz="1200" b="0" i="0" u="none" strike="noStrike" kern="1200" cap="none" spc="0" normalizeH="0" baseline="0" noProof="0" dirty="0">
                <a:ln>
                  <a:noFill/>
                </a:ln>
                <a:solidFill>
                  <a:prstClr val="black"/>
                </a:solidFill>
                <a:effectLst/>
                <a:uLnTx/>
                <a:uFillTx/>
                <a:latin typeface="Arial"/>
                <a:ea typeface="+mn-ea"/>
                <a:cs typeface="Arial"/>
              </a:rPr>
              <a:t>projectio</a:t>
            </a:r>
            <a:r>
              <a:rPr kumimoji="0" lang="en-US" sz="1200" b="0" i="0" u="none" strike="noStrike" kern="1200" cap="none" spc="15" normalizeH="0" baseline="0" noProof="0" dirty="0">
                <a:ln>
                  <a:noFill/>
                </a:ln>
                <a:solidFill>
                  <a:prstClr val="black"/>
                </a:solidFill>
                <a:effectLst/>
                <a:uLnTx/>
                <a:uFillTx/>
                <a:latin typeface="Arial"/>
                <a:ea typeface="+mn-ea"/>
                <a:cs typeface="Arial"/>
              </a:rPr>
              <a:t>n</a:t>
            </a:r>
            <a:r>
              <a:rPr kumimoji="0" lang="en-US" sz="1200" b="1" i="0" u="none" strike="noStrike" kern="1200" cap="none" spc="0" normalizeH="0" baseline="0" noProof="0" dirty="0">
                <a:ln>
                  <a:noFill/>
                </a:ln>
                <a:solidFill>
                  <a:prstClr val="black"/>
                </a:solidFill>
                <a:effectLst/>
                <a:uLnTx/>
                <a:uFillTx/>
                <a:latin typeface="Arial"/>
                <a:ea typeface="+mn-ea"/>
                <a:cs typeface="Arial"/>
              </a:rPr>
              <a:t>:</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2" name="TextBox 1"/>
          <p:cNvSpPr txBox="1"/>
          <p:nvPr/>
        </p:nvSpPr>
        <p:spPr>
          <a:xfrm>
            <a:off x="240631" y="1328179"/>
            <a:ext cx="3731293" cy="369332"/>
          </a:xfrm>
          <a:prstGeom prst="rect">
            <a:avLst/>
          </a:prstGeom>
          <a:solidFill>
            <a:srgbClr val="92D05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INCLUDED:</a:t>
            </a:r>
          </a:p>
        </p:txBody>
      </p:sp>
      <p:sp>
        <p:nvSpPr>
          <p:cNvPr id="14" name="TextBox 13"/>
          <p:cNvSpPr txBox="1"/>
          <p:nvPr/>
        </p:nvSpPr>
        <p:spPr>
          <a:xfrm>
            <a:off x="4495800" y="1304853"/>
            <a:ext cx="4178807" cy="369332"/>
          </a:xfrm>
          <a:prstGeom prst="rect">
            <a:avLst/>
          </a:prstGeom>
          <a:solidFill>
            <a:schemeClr val="accent2">
              <a:lumMod val="20000"/>
              <a:lumOff val="80000"/>
            </a:schemeClr>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EXCLUDED:</a:t>
            </a:r>
          </a:p>
        </p:txBody>
      </p:sp>
      <p:sp>
        <p:nvSpPr>
          <p:cNvPr id="16" name="Slide Number Placeholder 15"/>
          <p:cNvSpPr>
            <a:spLocks noGrp="1"/>
          </p:cNvSpPr>
          <p:nvPr>
            <p:ph type="sldNum" sz="quarter" idx="7"/>
          </p:nvPr>
        </p:nvSpPr>
        <p:spPr/>
        <p:txBody>
          <a:bodyPr/>
          <a:lstStyle/>
          <a:p>
            <a:pPr marL="12446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Arial"/>
              </a:rPr>
              <a:t>26</a:t>
            </a:r>
          </a:p>
        </p:txBody>
      </p:sp>
    </p:spTree>
    <p:extLst>
      <p:ext uri="{BB962C8B-B14F-4D97-AF65-F5344CB8AC3E}">
        <p14:creationId xmlns:p14="http://schemas.microsoft.com/office/powerpoint/2010/main" val="1802004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9955" y="3870959"/>
            <a:ext cx="8028432" cy="2741676"/>
          </a:xfrm>
          <a:prstGeom prst="rect">
            <a:avLst/>
          </a:prstGeom>
          <a:blipFill>
            <a:blip r:embed="rId2" cstate="print"/>
            <a:stretch>
              <a:fillRect/>
            </a:stretch>
          </a:blipFill>
        </p:spPr>
        <p:txBody>
          <a:bodyPr wrap="square" lIns="0" tIns="0" rIns="0" bIns="0" rtlCol="0">
            <a:noAutofit/>
          </a:bodyPr>
          <a:lstStyle/>
          <a:p>
            <a:endParaRPr dirty="0"/>
          </a:p>
        </p:txBody>
      </p:sp>
      <p:sp>
        <p:nvSpPr>
          <p:cNvPr id="4" name="object 4"/>
          <p:cNvSpPr txBox="1"/>
          <p:nvPr/>
        </p:nvSpPr>
        <p:spPr>
          <a:xfrm>
            <a:off x="467056" y="159639"/>
            <a:ext cx="8220506" cy="366776"/>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noAutofit/>
          </a:bodyPr>
          <a:lstStyle/>
          <a:p>
            <a:pPr marL="12700" algn="ctr">
              <a:lnSpc>
                <a:spcPct val="100000"/>
              </a:lnSpc>
            </a:pPr>
            <a:r>
              <a:rPr sz="2400" spc="5" dirty="0">
                <a:latin typeface="Arial"/>
                <a:cs typeface="Arial"/>
              </a:rPr>
              <a:t>R</a:t>
            </a:r>
            <a:r>
              <a:rPr sz="2400" spc="0" dirty="0">
                <a:latin typeface="Arial"/>
                <a:cs typeface="Arial"/>
              </a:rPr>
              <a:t>e</a:t>
            </a:r>
            <a:r>
              <a:rPr sz="2400" spc="-20" dirty="0">
                <a:latin typeface="Arial"/>
                <a:cs typeface="Arial"/>
              </a:rPr>
              <a:t>v</a:t>
            </a:r>
            <a:r>
              <a:rPr sz="2400" spc="0" dirty="0">
                <a:latin typeface="Arial"/>
                <a:cs typeface="Arial"/>
              </a:rPr>
              <a:t>i</a:t>
            </a:r>
            <a:r>
              <a:rPr sz="2400" spc="-15" dirty="0">
                <a:latin typeface="Arial"/>
                <a:cs typeface="Arial"/>
              </a:rPr>
              <a:t>e</a:t>
            </a:r>
            <a:r>
              <a:rPr sz="2400" spc="0" dirty="0">
                <a:latin typeface="Arial"/>
                <a:cs typeface="Arial"/>
              </a:rPr>
              <a:t>w</a:t>
            </a:r>
            <a:r>
              <a:rPr sz="2400" spc="5" dirty="0">
                <a:latin typeface="Arial"/>
                <a:cs typeface="Arial"/>
              </a:rPr>
              <a:t> C</a:t>
            </a:r>
            <a:r>
              <a:rPr sz="2400" spc="0" dirty="0">
                <a:latin typeface="Arial"/>
                <a:cs typeface="Arial"/>
              </a:rPr>
              <a:t>urr</a:t>
            </a:r>
            <a:r>
              <a:rPr sz="2400" spc="5" dirty="0">
                <a:latin typeface="Arial"/>
                <a:cs typeface="Arial"/>
              </a:rPr>
              <a:t>e</a:t>
            </a:r>
            <a:r>
              <a:rPr sz="2400" spc="0" dirty="0">
                <a:latin typeface="Arial"/>
                <a:cs typeface="Arial"/>
              </a:rPr>
              <a:t>nt</a:t>
            </a:r>
            <a:r>
              <a:rPr sz="2400" spc="-25" dirty="0">
                <a:latin typeface="Arial"/>
                <a:cs typeface="Arial"/>
              </a:rPr>
              <a:t> </a:t>
            </a:r>
            <a:r>
              <a:rPr sz="2400" spc="0" dirty="0">
                <a:latin typeface="Arial"/>
                <a:cs typeface="Arial"/>
              </a:rPr>
              <a:t>Positions</a:t>
            </a:r>
            <a:r>
              <a:rPr sz="2400" spc="-15" dirty="0">
                <a:latin typeface="Arial"/>
                <a:cs typeface="Arial"/>
              </a:rPr>
              <a:t> </a:t>
            </a:r>
            <a:r>
              <a:rPr sz="2400" spc="0" dirty="0">
                <a:latin typeface="Arial"/>
                <a:cs typeface="Arial"/>
              </a:rPr>
              <a:t>in</a:t>
            </a:r>
            <a:r>
              <a:rPr sz="2400" spc="-20" dirty="0">
                <a:latin typeface="Arial"/>
                <a:cs typeface="Arial"/>
              </a:rPr>
              <a:t> </a:t>
            </a:r>
            <a:r>
              <a:rPr sz="2400" spc="0" dirty="0">
                <a:latin typeface="Arial"/>
                <a:cs typeface="Arial"/>
              </a:rPr>
              <a:t>the</a:t>
            </a:r>
            <a:r>
              <a:rPr sz="2400" spc="-15" dirty="0">
                <a:latin typeface="Arial"/>
                <a:cs typeface="Arial"/>
              </a:rPr>
              <a:t> </a:t>
            </a:r>
            <a:r>
              <a:rPr sz="2400" spc="5" dirty="0">
                <a:latin typeface="Arial"/>
                <a:cs typeface="Arial"/>
              </a:rPr>
              <a:t>A</a:t>
            </a:r>
            <a:r>
              <a:rPr sz="2400" spc="0" dirty="0">
                <a:latin typeface="Arial"/>
                <a:cs typeface="Arial"/>
              </a:rPr>
              <a:t>U</a:t>
            </a:r>
            <a:endParaRPr sz="2400" dirty="0">
              <a:latin typeface="Arial"/>
              <a:cs typeface="Arial"/>
            </a:endParaRPr>
          </a:p>
        </p:txBody>
      </p:sp>
      <p:sp>
        <p:nvSpPr>
          <p:cNvPr id="5" name="object 5"/>
          <p:cNvSpPr/>
          <p:nvPr/>
        </p:nvSpPr>
        <p:spPr>
          <a:xfrm>
            <a:off x="4887214" y="2462910"/>
            <a:ext cx="492251" cy="0"/>
          </a:xfrm>
          <a:custGeom>
            <a:avLst/>
            <a:gdLst/>
            <a:ahLst/>
            <a:cxnLst/>
            <a:rect l="l" t="t" r="r" b="b"/>
            <a:pathLst>
              <a:path w="492251">
                <a:moveTo>
                  <a:pt x="0" y="0"/>
                </a:moveTo>
                <a:lnTo>
                  <a:pt x="492251" y="0"/>
                </a:lnTo>
              </a:path>
            </a:pathLst>
          </a:custGeom>
          <a:ln w="14985">
            <a:solidFill>
              <a:srgbClr val="3B8B92"/>
            </a:solidFill>
          </a:ln>
        </p:spPr>
        <p:txBody>
          <a:bodyPr wrap="square" lIns="0" tIns="0" rIns="0" bIns="0" rtlCol="0">
            <a:noAutofit/>
          </a:bodyPr>
          <a:lstStyle/>
          <a:p>
            <a:endParaRPr dirty="0"/>
          </a:p>
        </p:txBody>
      </p:sp>
      <p:sp>
        <p:nvSpPr>
          <p:cNvPr id="6" name="object 6"/>
          <p:cNvSpPr/>
          <p:nvPr/>
        </p:nvSpPr>
        <p:spPr>
          <a:xfrm>
            <a:off x="5379465" y="2462910"/>
            <a:ext cx="1859280" cy="0"/>
          </a:xfrm>
          <a:custGeom>
            <a:avLst/>
            <a:gdLst/>
            <a:ahLst/>
            <a:cxnLst/>
            <a:rect l="l" t="t" r="r" b="b"/>
            <a:pathLst>
              <a:path w="1859280">
                <a:moveTo>
                  <a:pt x="0" y="0"/>
                </a:moveTo>
                <a:lnTo>
                  <a:pt x="1859280" y="0"/>
                </a:lnTo>
              </a:path>
            </a:pathLst>
          </a:custGeom>
          <a:ln w="14985">
            <a:solidFill>
              <a:srgbClr val="009999"/>
            </a:solidFill>
          </a:ln>
        </p:spPr>
        <p:txBody>
          <a:bodyPr wrap="square" lIns="0" tIns="0" rIns="0" bIns="0" rtlCol="0">
            <a:noAutofit/>
          </a:bodyPr>
          <a:lstStyle/>
          <a:p>
            <a:endParaRPr dirty="0"/>
          </a:p>
        </p:txBody>
      </p:sp>
      <p:sp>
        <p:nvSpPr>
          <p:cNvPr id="7" name="object 7"/>
          <p:cNvSpPr txBox="1"/>
          <p:nvPr/>
        </p:nvSpPr>
        <p:spPr>
          <a:xfrm>
            <a:off x="467055" y="553083"/>
            <a:ext cx="7275830" cy="3154553"/>
          </a:xfrm>
          <a:prstGeom prst="rect">
            <a:avLst/>
          </a:prstGeom>
          <a:noFill/>
        </p:spPr>
        <p:txBody>
          <a:bodyPr vert="horz" wrap="square" lIns="0" tIns="0" rIns="0" bIns="0" rtlCol="0">
            <a:noAutofit/>
          </a:bodyPr>
          <a:lstStyle/>
          <a:p>
            <a:pPr marL="355600" indent="-342900">
              <a:lnSpc>
                <a:spcPct val="100000"/>
              </a:lnSpc>
              <a:buFont typeface="Arial"/>
              <a:buChar char="•"/>
              <a:tabLst>
                <a:tab pos="354965" algn="l"/>
              </a:tabLst>
            </a:pPr>
            <a:r>
              <a:rPr sz="1400" spc="-10" dirty="0">
                <a:latin typeface="Arial"/>
                <a:cs typeface="Arial"/>
              </a:rPr>
              <a:t>C</a:t>
            </a:r>
            <a:r>
              <a:rPr sz="1400" spc="0" dirty="0">
                <a:latin typeface="Arial"/>
                <a:cs typeface="Arial"/>
              </a:rPr>
              <a:t>lick</a:t>
            </a:r>
            <a:r>
              <a:rPr sz="1400" spc="-15" dirty="0">
                <a:latin typeface="Arial"/>
                <a:cs typeface="Arial"/>
              </a:rPr>
              <a:t> </a:t>
            </a:r>
            <a:r>
              <a:rPr sz="1400" spc="0" dirty="0">
                <a:latin typeface="Arial"/>
                <a:cs typeface="Arial"/>
              </a:rPr>
              <a:t>on</a:t>
            </a:r>
            <a:r>
              <a:rPr sz="1400" spc="-10" dirty="0">
                <a:latin typeface="Arial"/>
                <a:cs typeface="Arial"/>
              </a:rPr>
              <a:t> </a:t>
            </a:r>
            <a:r>
              <a:rPr sz="1400" spc="0" dirty="0">
                <a:latin typeface="Arial"/>
                <a:cs typeface="Arial"/>
              </a:rPr>
              <a:t>the</a:t>
            </a:r>
            <a:r>
              <a:rPr sz="1400" spc="-20" dirty="0">
                <a:latin typeface="Arial"/>
                <a:cs typeface="Arial"/>
              </a:rPr>
              <a:t> </a:t>
            </a:r>
            <a:r>
              <a:rPr sz="1400" b="1" spc="-10" dirty="0">
                <a:latin typeface="Arial"/>
                <a:cs typeface="Arial"/>
              </a:rPr>
              <a:t>Wo</a:t>
            </a:r>
            <a:r>
              <a:rPr sz="1400" b="1" spc="0" dirty="0">
                <a:latin typeface="Arial"/>
                <a:cs typeface="Arial"/>
              </a:rPr>
              <a:t>rkf</a:t>
            </a:r>
            <a:r>
              <a:rPr sz="1400" b="1" spc="-10" dirty="0">
                <a:latin typeface="Arial"/>
                <a:cs typeface="Arial"/>
              </a:rPr>
              <a:t>o</a:t>
            </a:r>
            <a:r>
              <a:rPr sz="1400" b="1" spc="0" dirty="0">
                <a:latin typeface="Arial"/>
                <a:cs typeface="Arial"/>
              </a:rPr>
              <a:t>rce</a:t>
            </a:r>
            <a:r>
              <a:rPr sz="1400" b="1" spc="-35" dirty="0">
                <a:latin typeface="Arial"/>
                <a:cs typeface="Arial"/>
              </a:rPr>
              <a:t> </a:t>
            </a:r>
            <a:r>
              <a:rPr lang="en-US" sz="1400" b="1" spc="-10" dirty="0">
                <a:latin typeface="Arial"/>
                <a:cs typeface="Arial"/>
              </a:rPr>
              <a:t>tab</a:t>
            </a:r>
            <a:r>
              <a:rPr sz="1400" spc="0" dirty="0">
                <a:latin typeface="Arial"/>
                <a:cs typeface="Arial"/>
              </a:rPr>
              <a:t>.</a:t>
            </a:r>
            <a:endParaRPr sz="1400" dirty="0">
              <a:latin typeface="Arial"/>
              <a:cs typeface="Arial"/>
            </a:endParaRPr>
          </a:p>
          <a:p>
            <a:pPr marL="355600" indent="-342900">
              <a:lnSpc>
                <a:spcPct val="100000"/>
              </a:lnSpc>
              <a:buFont typeface="Arial"/>
              <a:buChar char="•"/>
              <a:tabLst>
                <a:tab pos="354965" algn="l"/>
              </a:tabLst>
            </a:pPr>
            <a:r>
              <a:rPr sz="1400" dirty="0">
                <a:latin typeface="Arial"/>
                <a:cs typeface="Arial"/>
              </a:rPr>
              <a:t>Open</a:t>
            </a:r>
            <a:r>
              <a:rPr sz="1400" spc="-20" dirty="0">
                <a:latin typeface="Arial"/>
                <a:cs typeface="Arial"/>
              </a:rPr>
              <a:t> </a:t>
            </a:r>
            <a:r>
              <a:rPr sz="1400" b="1" spc="0" dirty="0">
                <a:latin typeface="Arial"/>
                <a:cs typeface="Arial"/>
              </a:rPr>
              <a:t>Plan</a:t>
            </a:r>
            <a:r>
              <a:rPr sz="1400" b="1" spc="-25" dirty="0">
                <a:latin typeface="Arial"/>
                <a:cs typeface="Arial"/>
              </a:rPr>
              <a:t> </a:t>
            </a:r>
            <a:r>
              <a:rPr sz="1400" spc="0" dirty="0">
                <a:latin typeface="Arial"/>
                <a:cs typeface="Arial"/>
              </a:rPr>
              <a:t>-&gt;</a:t>
            </a:r>
            <a:r>
              <a:rPr sz="1400" spc="-25" dirty="0">
                <a:latin typeface="Arial"/>
                <a:cs typeface="Arial"/>
              </a:rPr>
              <a:t> </a:t>
            </a:r>
            <a:r>
              <a:rPr sz="1400" b="1" spc="-45" dirty="0">
                <a:latin typeface="Arial"/>
                <a:cs typeface="Arial"/>
              </a:rPr>
              <a:t>A</a:t>
            </a:r>
            <a:r>
              <a:rPr sz="1400" b="1" spc="0" dirty="0">
                <a:latin typeface="Arial"/>
                <a:cs typeface="Arial"/>
              </a:rPr>
              <a:t>cc</a:t>
            </a:r>
            <a:r>
              <a:rPr sz="1400" b="1" spc="-10" dirty="0">
                <a:latin typeface="Arial"/>
                <a:cs typeface="Arial"/>
              </a:rPr>
              <a:t>oun</a:t>
            </a:r>
            <a:r>
              <a:rPr sz="1400" b="1" spc="0" dirty="0">
                <a:latin typeface="Arial"/>
                <a:cs typeface="Arial"/>
              </a:rPr>
              <a:t>ti</a:t>
            </a:r>
            <a:r>
              <a:rPr sz="1400" b="1" spc="-10" dirty="0">
                <a:latin typeface="Arial"/>
                <a:cs typeface="Arial"/>
              </a:rPr>
              <a:t>n</a:t>
            </a:r>
            <a:r>
              <a:rPr sz="1400" b="1" spc="0" dirty="0">
                <a:latin typeface="Arial"/>
                <a:cs typeface="Arial"/>
              </a:rPr>
              <a:t>g</a:t>
            </a:r>
            <a:r>
              <a:rPr sz="1400" b="1" spc="-5" dirty="0">
                <a:latin typeface="Arial"/>
                <a:cs typeface="Arial"/>
              </a:rPr>
              <a:t> </a:t>
            </a:r>
            <a:r>
              <a:rPr sz="1400" b="1" spc="-10" dirty="0">
                <a:latin typeface="Arial"/>
                <a:cs typeface="Arial"/>
              </a:rPr>
              <a:t>Un</a:t>
            </a:r>
            <a:r>
              <a:rPr sz="1400" b="1" spc="0" dirty="0">
                <a:latin typeface="Arial"/>
                <a:cs typeface="Arial"/>
              </a:rPr>
              <a:t>i</a:t>
            </a:r>
            <a:r>
              <a:rPr sz="1400" b="1" spc="5" dirty="0">
                <a:latin typeface="Arial"/>
                <a:cs typeface="Arial"/>
              </a:rPr>
              <a:t>t</a:t>
            </a:r>
            <a:r>
              <a:rPr sz="1400" spc="0" dirty="0">
                <a:latin typeface="Arial"/>
                <a:cs typeface="Arial"/>
              </a:rPr>
              <a:t>. </a:t>
            </a:r>
            <a:r>
              <a:rPr sz="1400" spc="-10" dirty="0">
                <a:latin typeface="Arial"/>
                <a:cs typeface="Arial"/>
              </a:rPr>
              <a:t> </a:t>
            </a:r>
            <a:r>
              <a:rPr sz="1400" spc="0" dirty="0">
                <a:latin typeface="Arial"/>
                <a:cs typeface="Arial"/>
              </a:rPr>
              <a:t>Select</a:t>
            </a:r>
            <a:r>
              <a:rPr sz="1400" spc="-40" dirty="0">
                <a:latin typeface="Arial"/>
                <a:cs typeface="Arial"/>
              </a:rPr>
              <a:t> </a:t>
            </a:r>
            <a:r>
              <a:rPr sz="1400" spc="0" dirty="0">
                <a:latin typeface="Arial"/>
                <a:cs typeface="Arial"/>
              </a:rPr>
              <a:t>a</a:t>
            </a:r>
            <a:r>
              <a:rPr sz="1400" spc="-10" dirty="0">
                <a:latin typeface="Arial"/>
                <a:cs typeface="Arial"/>
              </a:rPr>
              <a:t> </a:t>
            </a:r>
            <a:r>
              <a:rPr sz="1400" spc="0" dirty="0">
                <a:latin typeface="Arial"/>
                <a:cs typeface="Arial"/>
              </a:rPr>
              <a:t>posting</a:t>
            </a:r>
            <a:r>
              <a:rPr sz="1400" spc="-30" dirty="0">
                <a:latin typeface="Arial"/>
                <a:cs typeface="Arial"/>
              </a:rPr>
              <a:t> </a:t>
            </a:r>
            <a:r>
              <a:rPr sz="1400" spc="0" dirty="0">
                <a:latin typeface="Arial"/>
                <a:cs typeface="Arial"/>
              </a:rPr>
              <a:t>A</a:t>
            </a:r>
            <a:r>
              <a:rPr sz="1400" spc="-10" dirty="0">
                <a:latin typeface="Arial"/>
                <a:cs typeface="Arial"/>
              </a:rPr>
              <a:t>U</a:t>
            </a:r>
            <a:r>
              <a:rPr sz="1400" spc="0" dirty="0">
                <a:latin typeface="Arial"/>
                <a:cs typeface="Arial"/>
              </a:rPr>
              <a:t>.</a:t>
            </a:r>
            <a:endParaRPr sz="1400" dirty="0">
              <a:latin typeface="Arial"/>
              <a:cs typeface="Arial"/>
            </a:endParaRPr>
          </a:p>
          <a:p>
            <a:pPr marL="756285" lvl="1" indent="-287020">
              <a:lnSpc>
                <a:spcPct val="100000"/>
              </a:lnSpc>
              <a:buFont typeface="Arial"/>
              <a:buChar char="–"/>
              <a:tabLst>
                <a:tab pos="756285" algn="l"/>
              </a:tabLst>
            </a:pPr>
            <a:r>
              <a:rPr sz="1400" dirty="0">
                <a:latin typeface="Arial"/>
                <a:cs typeface="Arial"/>
              </a:rPr>
              <a:t>Scrutinize</a:t>
            </a:r>
            <a:r>
              <a:rPr sz="1400" spc="-45" dirty="0">
                <a:latin typeface="Arial"/>
                <a:cs typeface="Arial"/>
              </a:rPr>
              <a:t> </a:t>
            </a:r>
            <a:r>
              <a:rPr sz="1400" spc="0" dirty="0">
                <a:latin typeface="Arial"/>
                <a:cs typeface="Arial"/>
              </a:rPr>
              <a:t>all</a:t>
            </a:r>
            <a:r>
              <a:rPr sz="1400" spc="-5" dirty="0">
                <a:latin typeface="Arial"/>
                <a:cs typeface="Arial"/>
              </a:rPr>
              <a:t> </a:t>
            </a:r>
            <a:r>
              <a:rPr sz="1400" spc="0" dirty="0">
                <a:latin typeface="Arial"/>
                <a:cs typeface="Arial"/>
              </a:rPr>
              <a:t>positions</a:t>
            </a:r>
            <a:r>
              <a:rPr sz="1400" spc="-50" dirty="0">
                <a:latin typeface="Arial"/>
                <a:cs typeface="Arial"/>
              </a:rPr>
              <a:t> </a:t>
            </a:r>
            <a:r>
              <a:rPr sz="1400" spc="0" dirty="0">
                <a:latin typeface="Arial"/>
                <a:cs typeface="Arial"/>
              </a:rPr>
              <a:t>to</a:t>
            </a:r>
            <a:r>
              <a:rPr sz="1400" spc="-10" dirty="0">
                <a:latin typeface="Arial"/>
                <a:cs typeface="Arial"/>
              </a:rPr>
              <a:t> </a:t>
            </a:r>
            <a:r>
              <a:rPr sz="1400" spc="0" dirty="0">
                <a:latin typeface="Arial"/>
                <a:cs typeface="Arial"/>
              </a:rPr>
              <a:t>deter</a:t>
            </a:r>
            <a:r>
              <a:rPr sz="1400" spc="-10" dirty="0">
                <a:latin typeface="Arial"/>
                <a:cs typeface="Arial"/>
              </a:rPr>
              <a:t>m</a:t>
            </a:r>
            <a:r>
              <a:rPr sz="1400" spc="0" dirty="0">
                <a:latin typeface="Arial"/>
                <a:cs typeface="Arial"/>
              </a:rPr>
              <a:t>ine</a:t>
            </a:r>
            <a:r>
              <a:rPr sz="1400" spc="-45" dirty="0">
                <a:latin typeface="Arial"/>
                <a:cs typeface="Arial"/>
              </a:rPr>
              <a:t> </a:t>
            </a:r>
            <a:r>
              <a:rPr sz="1400" spc="0" dirty="0">
                <a:latin typeface="Arial"/>
                <a:cs typeface="Arial"/>
              </a:rPr>
              <a:t>if</a:t>
            </a:r>
            <a:r>
              <a:rPr sz="1400" spc="-15" dirty="0">
                <a:latin typeface="Arial"/>
                <a:cs typeface="Arial"/>
              </a:rPr>
              <a:t> </a:t>
            </a:r>
            <a:r>
              <a:rPr sz="1400" spc="0" dirty="0">
                <a:latin typeface="Arial"/>
                <a:cs typeface="Arial"/>
              </a:rPr>
              <a:t>salary</a:t>
            </a:r>
            <a:r>
              <a:rPr sz="1400" spc="-25" dirty="0">
                <a:latin typeface="Arial"/>
                <a:cs typeface="Arial"/>
              </a:rPr>
              <a:t> </a:t>
            </a:r>
            <a:r>
              <a:rPr sz="1400" spc="0" dirty="0">
                <a:latin typeface="Arial"/>
                <a:cs typeface="Arial"/>
              </a:rPr>
              <a:t>/</a:t>
            </a:r>
            <a:r>
              <a:rPr sz="1400" spc="-15" dirty="0">
                <a:latin typeface="Arial"/>
                <a:cs typeface="Arial"/>
              </a:rPr>
              <a:t> </a:t>
            </a:r>
            <a:r>
              <a:rPr sz="1400" spc="0" dirty="0">
                <a:latin typeface="Arial"/>
                <a:cs typeface="Arial"/>
              </a:rPr>
              <a:t>distributi</a:t>
            </a:r>
            <a:r>
              <a:rPr sz="1400" spc="-15" dirty="0">
                <a:latin typeface="Arial"/>
                <a:cs typeface="Arial"/>
              </a:rPr>
              <a:t>o</a:t>
            </a:r>
            <a:r>
              <a:rPr sz="1400" spc="0" dirty="0">
                <a:latin typeface="Arial"/>
                <a:cs typeface="Arial"/>
              </a:rPr>
              <a:t>n</a:t>
            </a:r>
            <a:r>
              <a:rPr sz="1400" spc="-45" dirty="0">
                <a:latin typeface="Arial"/>
                <a:cs typeface="Arial"/>
              </a:rPr>
              <a:t> </a:t>
            </a:r>
            <a:r>
              <a:rPr sz="1400" spc="0" dirty="0">
                <a:latin typeface="Arial"/>
                <a:cs typeface="Arial"/>
              </a:rPr>
              <a:t>is</a:t>
            </a:r>
            <a:r>
              <a:rPr sz="1400" spc="-5" dirty="0">
                <a:latin typeface="Arial"/>
                <a:cs typeface="Arial"/>
              </a:rPr>
              <a:t> </a:t>
            </a:r>
            <a:r>
              <a:rPr sz="1400" spc="0" dirty="0">
                <a:latin typeface="Arial"/>
                <a:cs typeface="Arial"/>
              </a:rPr>
              <a:t>correc</a:t>
            </a:r>
            <a:r>
              <a:rPr sz="1400" spc="-10" dirty="0">
                <a:latin typeface="Arial"/>
                <a:cs typeface="Arial"/>
              </a:rPr>
              <a:t>t</a:t>
            </a:r>
            <a:r>
              <a:rPr sz="1400" spc="0" dirty="0">
                <a:latin typeface="Arial"/>
                <a:cs typeface="Arial"/>
              </a:rPr>
              <a:t>.</a:t>
            </a:r>
            <a:endParaRPr sz="1400" dirty="0">
              <a:latin typeface="Arial"/>
              <a:cs typeface="Arial"/>
            </a:endParaRPr>
          </a:p>
          <a:p>
            <a:pPr marL="756285" lvl="1" indent="-287020">
              <a:lnSpc>
                <a:spcPct val="100000"/>
              </a:lnSpc>
              <a:buFont typeface="Arial"/>
              <a:buChar char="–"/>
              <a:tabLst>
                <a:tab pos="756285" algn="l"/>
              </a:tabLst>
            </a:pPr>
            <a:r>
              <a:rPr sz="1400" spc="-10" dirty="0">
                <a:latin typeface="Arial"/>
                <a:cs typeface="Arial"/>
              </a:rPr>
              <a:t>D</a:t>
            </a:r>
            <a:r>
              <a:rPr sz="1400" spc="0" dirty="0">
                <a:latin typeface="Arial"/>
                <a:cs typeface="Arial"/>
              </a:rPr>
              <a:t>eter</a:t>
            </a:r>
            <a:r>
              <a:rPr sz="1400" spc="-10" dirty="0">
                <a:latin typeface="Arial"/>
                <a:cs typeface="Arial"/>
              </a:rPr>
              <a:t>m</a:t>
            </a:r>
            <a:r>
              <a:rPr sz="1400" spc="0" dirty="0">
                <a:latin typeface="Arial"/>
                <a:cs typeface="Arial"/>
              </a:rPr>
              <a:t>ine</a:t>
            </a:r>
            <a:r>
              <a:rPr sz="1400" spc="-30" dirty="0">
                <a:latin typeface="Arial"/>
                <a:cs typeface="Arial"/>
              </a:rPr>
              <a:t> </a:t>
            </a:r>
            <a:r>
              <a:rPr sz="1400" spc="0" dirty="0">
                <a:latin typeface="Arial"/>
                <a:cs typeface="Arial"/>
              </a:rPr>
              <a:t>if</a:t>
            </a:r>
            <a:r>
              <a:rPr sz="1400" spc="-15" dirty="0">
                <a:latin typeface="Arial"/>
                <a:cs typeface="Arial"/>
              </a:rPr>
              <a:t> </a:t>
            </a:r>
            <a:r>
              <a:rPr sz="1400" spc="0" dirty="0">
                <a:latin typeface="Arial"/>
                <a:cs typeface="Arial"/>
              </a:rPr>
              <a:t>positions</a:t>
            </a:r>
            <a:r>
              <a:rPr sz="1400" spc="-40" dirty="0">
                <a:latin typeface="Arial"/>
                <a:cs typeface="Arial"/>
              </a:rPr>
              <a:t> </a:t>
            </a:r>
            <a:r>
              <a:rPr sz="1400" spc="0" dirty="0">
                <a:latin typeface="Arial"/>
                <a:cs typeface="Arial"/>
              </a:rPr>
              <a:t>are</a:t>
            </a:r>
            <a:r>
              <a:rPr sz="1400" spc="-20" dirty="0">
                <a:latin typeface="Arial"/>
                <a:cs typeface="Arial"/>
              </a:rPr>
              <a:t> </a:t>
            </a:r>
            <a:r>
              <a:rPr sz="1400" spc="0" dirty="0">
                <a:latin typeface="Arial"/>
                <a:cs typeface="Arial"/>
              </a:rPr>
              <a:t>needed</a:t>
            </a:r>
            <a:r>
              <a:rPr sz="1400" spc="-35" dirty="0">
                <a:latin typeface="Arial"/>
                <a:cs typeface="Arial"/>
              </a:rPr>
              <a:t> </a:t>
            </a:r>
            <a:r>
              <a:rPr sz="1400" spc="0" dirty="0">
                <a:latin typeface="Arial"/>
                <a:cs typeface="Arial"/>
              </a:rPr>
              <a:t>or</a:t>
            </a:r>
            <a:r>
              <a:rPr sz="1400" spc="-20" dirty="0">
                <a:latin typeface="Arial"/>
                <a:cs typeface="Arial"/>
              </a:rPr>
              <a:t> </a:t>
            </a:r>
            <a:r>
              <a:rPr sz="1400" spc="0" dirty="0">
                <a:latin typeface="Arial"/>
                <a:cs typeface="Arial"/>
              </a:rPr>
              <a:t>should</a:t>
            </a:r>
            <a:r>
              <a:rPr sz="1400" spc="-35" dirty="0">
                <a:latin typeface="Arial"/>
                <a:cs typeface="Arial"/>
              </a:rPr>
              <a:t> </a:t>
            </a:r>
            <a:r>
              <a:rPr sz="1400" spc="0" dirty="0">
                <a:latin typeface="Arial"/>
                <a:cs typeface="Arial"/>
              </a:rPr>
              <a:t>be</a:t>
            </a:r>
            <a:r>
              <a:rPr sz="1400" spc="-10" dirty="0">
                <a:latin typeface="Arial"/>
                <a:cs typeface="Arial"/>
              </a:rPr>
              <a:t> </a:t>
            </a:r>
            <a:r>
              <a:rPr sz="1400" spc="0" dirty="0">
                <a:latin typeface="Arial"/>
                <a:cs typeface="Arial"/>
              </a:rPr>
              <a:t>eli</a:t>
            </a:r>
            <a:r>
              <a:rPr sz="1400" spc="-10" dirty="0">
                <a:latin typeface="Arial"/>
                <a:cs typeface="Arial"/>
              </a:rPr>
              <a:t>m</a:t>
            </a:r>
            <a:r>
              <a:rPr sz="1400" spc="0" dirty="0">
                <a:latin typeface="Arial"/>
                <a:cs typeface="Arial"/>
              </a:rPr>
              <a:t>inated</a:t>
            </a:r>
            <a:r>
              <a:rPr sz="1400" spc="-45" dirty="0">
                <a:latin typeface="Arial"/>
                <a:cs typeface="Arial"/>
              </a:rPr>
              <a:t> </a:t>
            </a:r>
            <a:r>
              <a:rPr sz="1400" spc="0" dirty="0">
                <a:latin typeface="Arial"/>
                <a:cs typeface="Arial"/>
              </a:rPr>
              <a:t>if</a:t>
            </a:r>
            <a:r>
              <a:rPr sz="1400" spc="-5" dirty="0">
                <a:latin typeface="Arial"/>
                <a:cs typeface="Arial"/>
              </a:rPr>
              <a:t> </a:t>
            </a:r>
            <a:r>
              <a:rPr sz="1400" spc="0" dirty="0">
                <a:latin typeface="Arial"/>
                <a:cs typeface="Arial"/>
              </a:rPr>
              <a:t>possible.</a:t>
            </a:r>
            <a:endParaRPr sz="1400" dirty="0">
              <a:latin typeface="Arial"/>
              <a:cs typeface="Arial"/>
            </a:endParaRPr>
          </a:p>
          <a:p>
            <a:pPr marL="355600" indent="-342900">
              <a:lnSpc>
                <a:spcPct val="100000"/>
              </a:lnSpc>
              <a:buFont typeface="Arial"/>
              <a:buChar char="•"/>
              <a:tabLst>
                <a:tab pos="354965" algn="l"/>
              </a:tabLst>
            </a:pPr>
            <a:r>
              <a:rPr sz="1400" dirty="0">
                <a:latin typeface="Arial"/>
                <a:cs typeface="Arial"/>
              </a:rPr>
              <a:t>Select</a:t>
            </a:r>
            <a:r>
              <a:rPr sz="1400" spc="-30" dirty="0">
                <a:latin typeface="Arial"/>
                <a:cs typeface="Arial"/>
              </a:rPr>
              <a:t> </a:t>
            </a:r>
            <a:r>
              <a:rPr sz="1400" spc="0" dirty="0">
                <a:latin typeface="Arial"/>
                <a:cs typeface="Arial"/>
              </a:rPr>
              <a:t>an</a:t>
            </a:r>
            <a:r>
              <a:rPr sz="1400" spc="-10" dirty="0">
                <a:latin typeface="Arial"/>
                <a:cs typeface="Arial"/>
              </a:rPr>
              <a:t> </a:t>
            </a:r>
            <a:r>
              <a:rPr sz="1400" spc="0" dirty="0">
                <a:latin typeface="Arial"/>
                <a:cs typeface="Arial"/>
              </a:rPr>
              <a:t>em</a:t>
            </a:r>
            <a:r>
              <a:rPr sz="1400" spc="-5" dirty="0">
                <a:latin typeface="Arial"/>
                <a:cs typeface="Arial"/>
              </a:rPr>
              <a:t>p</a:t>
            </a:r>
            <a:r>
              <a:rPr sz="1400" spc="0" dirty="0">
                <a:latin typeface="Arial"/>
                <a:cs typeface="Arial"/>
              </a:rPr>
              <a:t>lo</a:t>
            </a:r>
            <a:r>
              <a:rPr sz="1400" spc="-20" dirty="0">
                <a:latin typeface="Arial"/>
                <a:cs typeface="Arial"/>
              </a:rPr>
              <a:t>y</a:t>
            </a:r>
            <a:r>
              <a:rPr sz="1400" spc="0" dirty="0">
                <a:latin typeface="Arial"/>
                <a:cs typeface="Arial"/>
              </a:rPr>
              <a:t>ee</a:t>
            </a:r>
            <a:r>
              <a:rPr sz="1400" spc="-20" dirty="0">
                <a:latin typeface="Arial"/>
                <a:cs typeface="Arial"/>
              </a:rPr>
              <a:t> </a:t>
            </a:r>
            <a:r>
              <a:rPr sz="1400" spc="0" dirty="0">
                <a:latin typeface="Arial"/>
                <a:cs typeface="Arial"/>
              </a:rPr>
              <a:t>record</a:t>
            </a:r>
            <a:r>
              <a:rPr sz="1400" spc="-30" dirty="0">
                <a:latin typeface="Arial"/>
                <a:cs typeface="Arial"/>
              </a:rPr>
              <a:t> </a:t>
            </a:r>
            <a:r>
              <a:rPr sz="1400" spc="0" dirty="0">
                <a:latin typeface="Arial"/>
                <a:cs typeface="Arial"/>
              </a:rPr>
              <a:t>to</a:t>
            </a:r>
            <a:r>
              <a:rPr sz="1400" spc="-20" dirty="0">
                <a:latin typeface="Arial"/>
                <a:cs typeface="Arial"/>
              </a:rPr>
              <a:t> w</a:t>
            </a:r>
            <a:r>
              <a:rPr sz="1400" spc="0" dirty="0">
                <a:latin typeface="Arial"/>
                <a:cs typeface="Arial"/>
              </a:rPr>
              <a:t>ork</a:t>
            </a:r>
            <a:r>
              <a:rPr sz="1400" spc="-5" dirty="0">
                <a:latin typeface="Arial"/>
                <a:cs typeface="Arial"/>
              </a:rPr>
              <a:t> </a:t>
            </a:r>
            <a:r>
              <a:rPr sz="1400" spc="0" dirty="0">
                <a:latin typeface="Arial"/>
                <a:cs typeface="Arial"/>
              </a:rPr>
              <a:t>on</a:t>
            </a:r>
            <a:r>
              <a:rPr sz="1400" spc="-20" dirty="0">
                <a:latin typeface="Arial"/>
                <a:cs typeface="Arial"/>
              </a:rPr>
              <a:t> </a:t>
            </a:r>
            <a:r>
              <a:rPr sz="1400" spc="0" dirty="0">
                <a:latin typeface="Arial"/>
                <a:cs typeface="Arial"/>
              </a:rPr>
              <a:t>by</a:t>
            </a:r>
            <a:r>
              <a:rPr sz="1400" spc="-5" dirty="0">
                <a:latin typeface="Arial"/>
                <a:cs typeface="Arial"/>
              </a:rPr>
              <a:t> </a:t>
            </a:r>
            <a:r>
              <a:rPr sz="1400" spc="0" dirty="0">
                <a:latin typeface="Arial"/>
                <a:cs typeface="Arial"/>
              </a:rPr>
              <a:t>cli</a:t>
            </a:r>
            <a:r>
              <a:rPr sz="1400" spc="5" dirty="0">
                <a:latin typeface="Arial"/>
                <a:cs typeface="Arial"/>
              </a:rPr>
              <a:t>c</a:t>
            </a:r>
            <a:r>
              <a:rPr sz="1400" spc="0" dirty="0">
                <a:latin typeface="Arial"/>
                <a:cs typeface="Arial"/>
              </a:rPr>
              <a:t>king</a:t>
            </a:r>
            <a:r>
              <a:rPr sz="1400" spc="-45" dirty="0">
                <a:latin typeface="Arial"/>
                <a:cs typeface="Arial"/>
              </a:rPr>
              <a:t> </a:t>
            </a:r>
            <a:r>
              <a:rPr sz="1400" spc="0" dirty="0">
                <a:latin typeface="Arial"/>
                <a:cs typeface="Arial"/>
              </a:rPr>
              <a:t>on</a:t>
            </a:r>
            <a:r>
              <a:rPr sz="1400" spc="-10" dirty="0">
                <a:latin typeface="Arial"/>
                <a:cs typeface="Arial"/>
              </a:rPr>
              <a:t> </a:t>
            </a:r>
            <a:r>
              <a:rPr sz="1400" spc="0" dirty="0">
                <a:latin typeface="Arial"/>
                <a:cs typeface="Arial"/>
              </a:rPr>
              <a:t>a</a:t>
            </a:r>
            <a:r>
              <a:rPr sz="1400" spc="5" dirty="0">
                <a:latin typeface="Arial"/>
                <a:cs typeface="Arial"/>
              </a:rPr>
              <a:t> </a:t>
            </a:r>
            <a:r>
              <a:rPr sz="1400" b="1" spc="-10" dirty="0">
                <a:latin typeface="Arial"/>
                <a:cs typeface="Arial"/>
              </a:rPr>
              <a:t>Wo</a:t>
            </a:r>
            <a:r>
              <a:rPr sz="1400" b="1" spc="0" dirty="0">
                <a:latin typeface="Arial"/>
                <a:cs typeface="Arial"/>
              </a:rPr>
              <a:t>rkf</a:t>
            </a:r>
            <a:r>
              <a:rPr sz="1400" b="1" spc="-10" dirty="0">
                <a:latin typeface="Arial"/>
                <a:cs typeface="Arial"/>
              </a:rPr>
              <a:t>o</a:t>
            </a:r>
            <a:r>
              <a:rPr sz="1400" b="1" spc="0" dirty="0">
                <a:latin typeface="Arial"/>
                <a:cs typeface="Arial"/>
              </a:rPr>
              <a:t>rce</a:t>
            </a:r>
            <a:r>
              <a:rPr sz="1400" b="1" spc="-30" dirty="0">
                <a:latin typeface="Arial"/>
                <a:cs typeface="Arial"/>
              </a:rPr>
              <a:t> </a:t>
            </a:r>
            <a:r>
              <a:rPr sz="1400" spc="0" dirty="0">
                <a:latin typeface="Arial"/>
                <a:cs typeface="Arial"/>
              </a:rPr>
              <a:t>budget</a:t>
            </a:r>
            <a:r>
              <a:rPr sz="1400" spc="-40" dirty="0">
                <a:latin typeface="Arial"/>
                <a:cs typeface="Arial"/>
              </a:rPr>
              <a:t> </a:t>
            </a:r>
            <a:r>
              <a:rPr sz="1400" spc="0" dirty="0">
                <a:latin typeface="Arial"/>
                <a:cs typeface="Arial"/>
              </a:rPr>
              <a:t>I</a:t>
            </a:r>
            <a:r>
              <a:rPr sz="1400" spc="-10" dirty="0">
                <a:latin typeface="Arial"/>
                <a:cs typeface="Arial"/>
              </a:rPr>
              <a:t>D</a:t>
            </a:r>
            <a:r>
              <a:rPr sz="1400" spc="0" dirty="0">
                <a:latin typeface="Arial"/>
                <a:cs typeface="Arial"/>
              </a:rPr>
              <a:t>.</a:t>
            </a:r>
            <a:endParaRPr sz="1400" dirty="0">
              <a:latin typeface="Arial"/>
              <a:cs typeface="Arial"/>
            </a:endParaRPr>
          </a:p>
          <a:p>
            <a:pPr marL="756285" lvl="1" indent="-287020">
              <a:lnSpc>
                <a:spcPct val="100000"/>
              </a:lnSpc>
              <a:buFont typeface="Arial"/>
              <a:buChar char="–"/>
              <a:tabLst>
                <a:tab pos="756285" algn="l"/>
              </a:tabLst>
            </a:pPr>
            <a:r>
              <a:rPr sz="1400" spc="-10" dirty="0">
                <a:latin typeface="Arial"/>
                <a:cs typeface="Arial"/>
              </a:rPr>
              <a:t>D</a:t>
            </a:r>
            <a:r>
              <a:rPr sz="1400" spc="0" dirty="0">
                <a:latin typeface="Arial"/>
                <a:cs typeface="Arial"/>
              </a:rPr>
              <a:t>eter</a:t>
            </a:r>
            <a:r>
              <a:rPr sz="1400" spc="-10" dirty="0">
                <a:latin typeface="Arial"/>
                <a:cs typeface="Arial"/>
              </a:rPr>
              <a:t>m</a:t>
            </a:r>
            <a:r>
              <a:rPr sz="1400" spc="0" dirty="0">
                <a:latin typeface="Arial"/>
                <a:cs typeface="Arial"/>
              </a:rPr>
              <a:t>ine</a:t>
            </a:r>
            <a:r>
              <a:rPr sz="1400" spc="-30" dirty="0">
                <a:latin typeface="Arial"/>
                <a:cs typeface="Arial"/>
              </a:rPr>
              <a:t> </a:t>
            </a:r>
            <a:r>
              <a:rPr sz="1400" spc="0" dirty="0">
                <a:latin typeface="Arial"/>
                <a:cs typeface="Arial"/>
              </a:rPr>
              <a:t>if</a:t>
            </a:r>
            <a:r>
              <a:rPr sz="1400" spc="-15" dirty="0">
                <a:latin typeface="Arial"/>
                <a:cs typeface="Arial"/>
              </a:rPr>
              <a:t> </a:t>
            </a:r>
            <a:r>
              <a:rPr sz="1400" spc="0" dirty="0">
                <a:latin typeface="Arial"/>
                <a:cs typeface="Arial"/>
              </a:rPr>
              <a:t>the</a:t>
            </a:r>
            <a:r>
              <a:rPr sz="1400" spc="-20" dirty="0">
                <a:latin typeface="Arial"/>
                <a:cs typeface="Arial"/>
              </a:rPr>
              <a:t> </a:t>
            </a:r>
            <a:r>
              <a:rPr sz="1400" spc="0" dirty="0">
                <a:latin typeface="Arial"/>
                <a:cs typeface="Arial"/>
              </a:rPr>
              <a:t>position</a:t>
            </a:r>
            <a:r>
              <a:rPr sz="1400" spc="-45" dirty="0">
                <a:latin typeface="Arial"/>
                <a:cs typeface="Arial"/>
              </a:rPr>
              <a:t> </a:t>
            </a:r>
            <a:r>
              <a:rPr sz="1400" spc="0" dirty="0">
                <a:latin typeface="Arial"/>
                <a:cs typeface="Arial"/>
              </a:rPr>
              <a:t>is</a:t>
            </a:r>
            <a:r>
              <a:rPr sz="1400" spc="-5" dirty="0">
                <a:latin typeface="Arial"/>
                <a:cs typeface="Arial"/>
              </a:rPr>
              <a:t> </a:t>
            </a:r>
            <a:r>
              <a:rPr sz="1400" spc="0" dirty="0">
                <a:latin typeface="Arial"/>
                <a:cs typeface="Arial"/>
              </a:rPr>
              <a:t>correc</a:t>
            </a:r>
            <a:r>
              <a:rPr sz="1400" spc="-10" dirty="0">
                <a:latin typeface="Arial"/>
                <a:cs typeface="Arial"/>
              </a:rPr>
              <a:t>t</a:t>
            </a:r>
            <a:r>
              <a:rPr sz="1400" spc="0" dirty="0">
                <a:latin typeface="Arial"/>
                <a:cs typeface="Arial"/>
              </a:rPr>
              <a:t>ly</a:t>
            </a:r>
            <a:r>
              <a:rPr sz="1400" spc="-40" dirty="0">
                <a:latin typeface="Arial"/>
                <a:cs typeface="Arial"/>
              </a:rPr>
              <a:t> </a:t>
            </a:r>
            <a:r>
              <a:rPr sz="1400" spc="0" dirty="0">
                <a:latin typeface="Arial"/>
                <a:cs typeface="Arial"/>
              </a:rPr>
              <a:t>charged</a:t>
            </a:r>
            <a:r>
              <a:rPr sz="1400" spc="-45" dirty="0">
                <a:latin typeface="Arial"/>
                <a:cs typeface="Arial"/>
              </a:rPr>
              <a:t> </a:t>
            </a:r>
            <a:r>
              <a:rPr sz="1400" spc="0" dirty="0">
                <a:latin typeface="Arial"/>
                <a:cs typeface="Arial"/>
              </a:rPr>
              <a:t>to</a:t>
            </a:r>
            <a:r>
              <a:rPr sz="1400" spc="-20" dirty="0">
                <a:latin typeface="Arial"/>
                <a:cs typeface="Arial"/>
              </a:rPr>
              <a:t> </a:t>
            </a:r>
            <a:r>
              <a:rPr sz="1400" spc="0" dirty="0">
                <a:latin typeface="Arial"/>
                <a:cs typeface="Arial"/>
              </a:rPr>
              <a:t>the</a:t>
            </a:r>
            <a:r>
              <a:rPr sz="1400" spc="-20" dirty="0">
                <a:latin typeface="Arial"/>
                <a:cs typeface="Arial"/>
              </a:rPr>
              <a:t> </a:t>
            </a:r>
            <a:r>
              <a:rPr sz="1400" spc="0" dirty="0">
                <a:latin typeface="Arial"/>
                <a:cs typeface="Arial"/>
              </a:rPr>
              <a:t>AU</a:t>
            </a:r>
            <a:r>
              <a:rPr sz="1400" spc="-5" dirty="0">
                <a:latin typeface="Arial"/>
                <a:cs typeface="Arial"/>
              </a:rPr>
              <a:t> </a:t>
            </a:r>
            <a:r>
              <a:rPr sz="1400" spc="0" dirty="0">
                <a:latin typeface="Arial"/>
                <a:cs typeface="Arial"/>
              </a:rPr>
              <a:t>and</a:t>
            </a:r>
            <a:r>
              <a:rPr sz="1400" spc="-20" dirty="0">
                <a:latin typeface="Arial"/>
                <a:cs typeface="Arial"/>
              </a:rPr>
              <a:t> </a:t>
            </a:r>
            <a:r>
              <a:rPr sz="1400" spc="0" dirty="0">
                <a:latin typeface="Arial"/>
                <a:cs typeface="Arial"/>
              </a:rPr>
              <a:t>required</a:t>
            </a:r>
            <a:r>
              <a:rPr sz="1400" spc="-45" dirty="0">
                <a:latin typeface="Arial"/>
                <a:cs typeface="Arial"/>
              </a:rPr>
              <a:t> </a:t>
            </a:r>
            <a:r>
              <a:rPr sz="1400" spc="0" dirty="0">
                <a:latin typeface="Arial"/>
                <a:cs typeface="Arial"/>
              </a:rPr>
              <a:t>for</a:t>
            </a:r>
            <a:r>
              <a:rPr sz="1400" spc="-20" dirty="0">
                <a:latin typeface="Arial"/>
                <a:cs typeface="Arial"/>
              </a:rPr>
              <a:t> </a:t>
            </a:r>
            <a:r>
              <a:rPr sz="1400" spc="-10" dirty="0">
                <a:latin typeface="Arial"/>
                <a:cs typeface="Arial"/>
              </a:rPr>
              <a:t>F</a:t>
            </a:r>
            <a:r>
              <a:rPr sz="1400" spc="-15" dirty="0">
                <a:latin typeface="Arial"/>
                <a:cs typeface="Arial"/>
              </a:rPr>
              <a:t>Y</a:t>
            </a:r>
            <a:r>
              <a:rPr lang="en-US" sz="1400" spc="0" dirty="0">
                <a:latin typeface="Arial"/>
                <a:cs typeface="Arial"/>
              </a:rPr>
              <a:t> 21-22</a:t>
            </a:r>
            <a:endParaRPr sz="1400" dirty="0">
              <a:latin typeface="Arial"/>
              <a:cs typeface="Arial"/>
            </a:endParaRPr>
          </a:p>
          <a:p>
            <a:pPr marL="756285" lvl="1" indent="-287020">
              <a:lnSpc>
                <a:spcPct val="100000"/>
              </a:lnSpc>
              <a:buFont typeface="Arial"/>
              <a:buChar char="–"/>
              <a:tabLst>
                <a:tab pos="756285" algn="l"/>
              </a:tabLst>
            </a:pPr>
            <a:r>
              <a:rPr sz="1400" b="1" dirty="0">
                <a:latin typeface="Arial"/>
                <a:cs typeface="Arial"/>
              </a:rPr>
              <a:t>If</a:t>
            </a:r>
            <a:r>
              <a:rPr sz="1400" b="1" spc="-20" dirty="0">
                <a:latin typeface="Arial"/>
                <a:cs typeface="Arial"/>
              </a:rPr>
              <a:t> </a:t>
            </a:r>
            <a:r>
              <a:rPr sz="1400" b="1" spc="0" dirty="0">
                <a:latin typeface="Arial"/>
                <a:cs typeface="Arial"/>
              </a:rPr>
              <a:t>t</a:t>
            </a:r>
            <a:r>
              <a:rPr sz="1400" b="1" spc="-10" dirty="0">
                <a:latin typeface="Arial"/>
                <a:cs typeface="Arial"/>
              </a:rPr>
              <a:t>h</a:t>
            </a:r>
            <a:r>
              <a:rPr sz="1400" b="1" spc="0" dirty="0">
                <a:latin typeface="Arial"/>
                <a:cs typeface="Arial"/>
              </a:rPr>
              <a:t>is</a:t>
            </a:r>
            <a:r>
              <a:rPr sz="1400" b="1" spc="-20" dirty="0">
                <a:latin typeface="Arial"/>
                <a:cs typeface="Arial"/>
              </a:rPr>
              <a:t> </a:t>
            </a:r>
            <a:r>
              <a:rPr sz="1400" b="1" spc="0" dirty="0">
                <a:latin typeface="Arial"/>
                <a:cs typeface="Arial"/>
              </a:rPr>
              <a:t>P</a:t>
            </a:r>
            <a:r>
              <a:rPr sz="1400" b="1" spc="-10" dirty="0">
                <a:latin typeface="Arial"/>
                <a:cs typeface="Arial"/>
              </a:rPr>
              <a:t>o</a:t>
            </a:r>
            <a:r>
              <a:rPr sz="1400" b="1" spc="0" dirty="0">
                <a:latin typeface="Arial"/>
                <a:cs typeface="Arial"/>
              </a:rPr>
              <a:t>sit</a:t>
            </a:r>
            <a:r>
              <a:rPr sz="1400" b="1" spc="5" dirty="0">
                <a:latin typeface="Arial"/>
                <a:cs typeface="Arial"/>
              </a:rPr>
              <a:t>i</a:t>
            </a:r>
            <a:r>
              <a:rPr sz="1400" b="1" spc="-10" dirty="0">
                <a:latin typeface="Arial"/>
                <a:cs typeface="Arial"/>
              </a:rPr>
              <a:t>on/Lin</a:t>
            </a:r>
            <a:r>
              <a:rPr sz="1400" b="1" spc="0" dirty="0">
                <a:latin typeface="Arial"/>
                <a:cs typeface="Arial"/>
              </a:rPr>
              <a:t>e</a:t>
            </a:r>
            <a:r>
              <a:rPr sz="1400" b="1" spc="-45" dirty="0">
                <a:latin typeface="Arial"/>
                <a:cs typeface="Arial"/>
              </a:rPr>
              <a:t> </a:t>
            </a:r>
            <a:r>
              <a:rPr sz="1400" b="1" spc="-10" dirty="0">
                <a:latin typeface="Arial"/>
                <a:cs typeface="Arial"/>
              </a:rPr>
              <a:t>do</a:t>
            </a:r>
            <a:r>
              <a:rPr sz="1400" b="1" spc="0" dirty="0">
                <a:latin typeface="Arial"/>
                <a:cs typeface="Arial"/>
              </a:rPr>
              <a:t>es</a:t>
            </a:r>
            <a:r>
              <a:rPr sz="1400" b="1" spc="-25" dirty="0">
                <a:latin typeface="Arial"/>
                <a:cs typeface="Arial"/>
              </a:rPr>
              <a:t> </a:t>
            </a:r>
            <a:r>
              <a:rPr sz="1400" b="1" spc="-10" dirty="0">
                <a:latin typeface="Arial"/>
                <a:cs typeface="Arial"/>
              </a:rPr>
              <a:t>no</a:t>
            </a:r>
            <a:r>
              <a:rPr sz="1400" b="1" spc="0" dirty="0">
                <a:latin typeface="Arial"/>
                <a:cs typeface="Arial"/>
              </a:rPr>
              <a:t>t</a:t>
            </a:r>
            <a:r>
              <a:rPr sz="1400" b="1" spc="-10" dirty="0">
                <a:latin typeface="Arial"/>
                <a:cs typeface="Arial"/>
              </a:rPr>
              <a:t> b</a:t>
            </a:r>
            <a:r>
              <a:rPr sz="1400" b="1" spc="0" dirty="0">
                <a:latin typeface="Arial"/>
                <a:cs typeface="Arial"/>
              </a:rPr>
              <a:t>el</a:t>
            </a:r>
            <a:r>
              <a:rPr sz="1400" b="1" spc="-5" dirty="0">
                <a:latin typeface="Arial"/>
                <a:cs typeface="Arial"/>
              </a:rPr>
              <a:t>o</a:t>
            </a:r>
            <a:r>
              <a:rPr sz="1400" b="1" spc="-10" dirty="0">
                <a:latin typeface="Arial"/>
                <a:cs typeface="Arial"/>
              </a:rPr>
              <a:t>n</a:t>
            </a:r>
            <a:r>
              <a:rPr sz="1400" b="1" spc="0" dirty="0">
                <a:latin typeface="Arial"/>
                <a:cs typeface="Arial"/>
              </a:rPr>
              <a:t>g</a:t>
            </a:r>
            <a:r>
              <a:rPr sz="1400" b="1" spc="-40" dirty="0">
                <a:latin typeface="Arial"/>
                <a:cs typeface="Arial"/>
              </a:rPr>
              <a:t> </a:t>
            </a:r>
            <a:r>
              <a:rPr sz="1400" b="1" spc="0" dirty="0">
                <a:latin typeface="Arial"/>
                <a:cs typeface="Arial"/>
              </a:rPr>
              <a:t>in</a:t>
            </a:r>
            <a:r>
              <a:rPr sz="1400" b="1" spc="-15" dirty="0">
                <a:latin typeface="Arial"/>
                <a:cs typeface="Arial"/>
              </a:rPr>
              <a:t> </a:t>
            </a:r>
            <a:r>
              <a:rPr sz="1400" b="1" spc="0" dirty="0">
                <a:latin typeface="Arial"/>
                <a:cs typeface="Arial"/>
              </a:rPr>
              <a:t>t</a:t>
            </a:r>
            <a:r>
              <a:rPr sz="1400" b="1" spc="-10" dirty="0">
                <a:latin typeface="Arial"/>
                <a:cs typeface="Arial"/>
              </a:rPr>
              <a:t>h</a:t>
            </a:r>
            <a:r>
              <a:rPr sz="1400" b="1" spc="0" dirty="0">
                <a:latin typeface="Arial"/>
                <a:cs typeface="Arial"/>
              </a:rPr>
              <a:t>is</a:t>
            </a:r>
            <a:r>
              <a:rPr sz="1400" b="1" spc="-35" dirty="0">
                <a:latin typeface="Arial"/>
                <a:cs typeface="Arial"/>
              </a:rPr>
              <a:t> </a:t>
            </a:r>
            <a:r>
              <a:rPr sz="1400" b="1" spc="-45" dirty="0">
                <a:latin typeface="Arial"/>
                <a:cs typeface="Arial"/>
              </a:rPr>
              <a:t>A</a:t>
            </a:r>
            <a:r>
              <a:rPr sz="1400" b="1" spc="-10" dirty="0">
                <a:latin typeface="Arial"/>
                <a:cs typeface="Arial"/>
              </a:rPr>
              <a:t>U</a:t>
            </a:r>
            <a:r>
              <a:rPr sz="1400" b="1" spc="0" dirty="0">
                <a:latin typeface="Arial"/>
                <a:cs typeface="Arial"/>
              </a:rPr>
              <a:t>:</a:t>
            </a:r>
            <a:endParaRPr sz="1400" dirty="0">
              <a:latin typeface="Arial"/>
              <a:cs typeface="Arial"/>
            </a:endParaRPr>
          </a:p>
          <a:p>
            <a:pPr marL="1155700" lvl="2" indent="-228600">
              <a:lnSpc>
                <a:spcPct val="100000"/>
              </a:lnSpc>
              <a:buFont typeface="Arial"/>
              <a:buChar char="•"/>
              <a:tabLst>
                <a:tab pos="1155700" algn="l"/>
              </a:tabLst>
            </a:pPr>
            <a:r>
              <a:rPr sz="1400" u="heavy" spc="-10" dirty="0">
                <a:latin typeface="Arial"/>
                <a:cs typeface="Arial"/>
              </a:rPr>
              <a:t>C</a:t>
            </a:r>
            <a:r>
              <a:rPr sz="1400" u="heavy" spc="0" dirty="0">
                <a:latin typeface="Arial"/>
                <a:cs typeface="Arial"/>
              </a:rPr>
              <a:t>ontact:</a:t>
            </a:r>
            <a:r>
              <a:rPr sz="1400" spc="-35" dirty="0">
                <a:latin typeface="Arial"/>
                <a:cs typeface="Arial"/>
              </a:rPr>
              <a:t> </a:t>
            </a:r>
            <a:r>
              <a:rPr sz="1400" spc="0" dirty="0">
                <a:latin typeface="Arial"/>
                <a:cs typeface="Arial"/>
              </a:rPr>
              <a:t>(</a:t>
            </a:r>
            <a:r>
              <a:rPr sz="1400" spc="-10" dirty="0">
                <a:latin typeface="Arial"/>
                <a:cs typeface="Arial"/>
              </a:rPr>
              <a:t>H</a:t>
            </a:r>
            <a:r>
              <a:rPr sz="1400" spc="0" dirty="0">
                <a:latin typeface="Arial"/>
                <a:cs typeface="Arial"/>
              </a:rPr>
              <a:t>ospital)</a:t>
            </a:r>
            <a:r>
              <a:rPr sz="1400" spc="-40" dirty="0">
                <a:latin typeface="Arial"/>
                <a:cs typeface="Arial"/>
              </a:rPr>
              <a:t> </a:t>
            </a:r>
            <a:r>
              <a:rPr lang="en-US" sz="1400" u="heavy" spc="-10" dirty="0">
                <a:solidFill>
                  <a:srgbClr val="3B8B92"/>
                </a:solidFill>
                <a:latin typeface="Arial"/>
                <a:cs typeface="Arial"/>
                <a:hlinkClick r:id="rId3"/>
              </a:rPr>
              <a:t>Sharad.Kumar</a:t>
            </a:r>
            <a:r>
              <a:rPr sz="1400" spc="0" dirty="0">
                <a:solidFill>
                  <a:srgbClr val="3B8B92"/>
                </a:solidFill>
                <a:latin typeface="Arial"/>
                <a:cs typeface="Arial"/>
                <a:hlinkClick r:id="rId3"/>
              </a:rPr>
              <a:t>@d</a:t>
            </a:r>
            <a:r>
              <a:rPr sz="1400" spc="-10" dirty="0">
                <a:solidFill>
                  <a:srgbClr val="3B8B92"/>
                </a:solidFill>
                <a:latin typeface="Arial"/>
                <a:cs typeface="Arial"/>
                <a:hlinkClick r:id="rId3"/>
              </a:rPr>
              <a:t>o</a:t>
            </a:r>
            <a:r>
              <a:rPr sz="1400" spc="-20" dirty="0">
                <a:solidFill>
                  <a:srgbClr val="3B8B92"/>
                </a:solidFill>
                <a:latin typeface="Arial"/>
                <a:cs typeface="Arial"/>
                <a:hlinkClick r:id="rId3"/>
              </a:rPr>
              <a:t>w</a:t>
            </a:r>
            <a:r>
              <a:rPr sz="1400" spc="0" dirty="0">
                <a:solidFill>
                  <a:srgbClr val="3B8B92"/>
                </a:solidFill>
                <a:latin typeface="Arial"/>
                <a:cs typeface="Arial"/>
                <a:hlinkClick r:id="rId3"/>
              </a:rPr>
              <a:t>nsta</a:t>
            </a:r>
            <a:r>
              <a:rPr sz="1400" spc="-10" dirty="0">
                <a:solidFill>
                  <a:srgbClr val="3B8B92"/>
                </a:solidFill>
                <a:latin typeface="Arial"/>
                <a:cs typeface="Arial"/>
                <a:hlinkClick r:id="rId3"/>
              </a:rPr>
              <a:t>t</a:t>
            </a:r>
            <a:r>
              <a:rPr sz="1400" spc="-15" dirty="0">
                <a:solidFill>
                  <a:srgbClr val="3B8B92"/>
                </a:solidFill>
                <a:latin typeface="Arial"/>
                <a:cs typeface="Arial"/>
                <a:hlinkClick r:id="rId3"/>
              </a:rPr>
              <a:t>e</a:t>
            </a:r>
            <a:r>
              <a:rPr sz="1400" spc="0" dirty="0">
                <a:solidFill>
                  <a:srgbClr val="3B8B92"/>
                </a:solidFill>
                <a:latin typeface="Arial"/>
                <a:cs typeface="Arial"/>
                <a:hlinkClick r:id="rId3"/>
              </a:rPr>
              <a:t>.</a:t>
            </a:r>
            <a:r>
              <a:rPr sz="1400" spc="-15" dirty="0">
                <a:solidFill>
                  <a:srgbClr val="3B8B92"/>
                </a:solidFill>
                <a:latin typeface="Arial"/>
                <a:cs typeface="Arial"/>
                <a:hlinkClick r:id="rId3"/>
              </a:rPr>
              <a:t>e</a:t>
            </a:r>
            <a:r>
              <a:rPr sz="1400" spc="0" dirty="0">
                <a:solidFill>
                  <a:srgbClr val="3B8B92"/>
                </a:solidFill>
                <a:latin typeface="Arial"/>
                <a:cs typeface="Arial"/>
                <a:hlinkClick r:id="rId3"/>
              </a:rPr>
              <a:t>du</a:t>
            </a:r>
            <a:endParaRPr sz="1400" dirty="0">
              <a:latin typeface="Arial"/>
              <a:cs typeface="Arial"/>
            </a:endParaRPr>
          </a:p>
          <a:p>
            <a:pPr marL="1155700" marR="452755" lvl="2" indent="-228600">
              <a:lnSpc>
                <a:spcPts val="1340"/>
              </a:lnSpc>
              <a:spcBef>
                <a:spcPts val="325"/>
              </a:spcBef>
              <a:buFont typeface="Arial"/>
              <a:buChar char="•"/>
              <a:tabLst>
                <a:tab pos="1155700" algn="l"/>
              </a:tabLst>
            </a:pPr>
            <a:r>
              <a:rPr sz="1400" u="heavy" spc="-10" dirty="0">
                <a:latin typeface="Arial"/>
                <a:cs typeface="Arial"/>
              </a:rPr>
              <a:t>C</a:t>
            </a:r>
            <a:r>
              <a:rPr sz="1400" u="heavy" spc="0" dirty="0">
                <a:latin typeface="Arial"/>
                <a:cs typeface="Arial"/>
              </a:rPr>
              <a:t>ontact:</a:t>
            </a:r>
            <a:r>
              <a:rPr sz="1400" spc="-35" dirty="0">
                <a:latin typeface="Arial"/>
                <a:cs typeface="Arial"/>
              </a:rPr>
              <a:t> </a:t>
            </a:r>
            <a:r>
              <a:rPr sz="1400" spc="0" dirty="0">
                <a:latin typeface="Arial"/>
                <a:cs typeface="Arial"/>
              </a:rPr>
              <a:t>(Acade</a:t>
            </a:r>
            <a:r>
              <a:rPr sz="1400" spc="-10" dirty="0">
                <a:latin typeface="Arial"/>
                <a:cs typeface="Arial"/>
              </a:rPr>
              <a:t>m</a:t>
            </a:r>
            <a:r>
              <a:rPr sz="1400" spc="0" dirty="0">
                <a:latin typeface="Arial"/>
                <a:cs typeface="Arial"/>
              </a:rPr>
              <a:t>ics</a:t>
            </a:r>
            <a:r>
              <a:rPr sz="1400" spc="-50" dirty="0">
                <a:latin typeface="Arial"/>
                <a:cs typeface="Arial"/>
              </a:rPr>
              <a:t> </a:t>
            </a:r>
            <a:r>
              <a:rPr sz="1400" spc="0" dirty="0">
                <a:latin typeface="Arial"/>
                <a:cs typeface="Arial"/>
              </a:rPr>
              <a:t>&amp;</a:t>
            </a:r>
            <a:r>
              <a:rPr sz="1400" spc="5" dirty="0">
                <a:latin typeface="Arial"/>
                <a:cs typeface="Arial"/>
              </a:rPr>
              <a:t> </a:t>
            </a:r>
            <a:r>
              <a:rPr sz="1400" spc="0" dirty="0">
                <a:latin typeface="Arial"/>
                <a:cs typeface="Arial"/>
              </a:rPr>
              <a:t>Shared</a:t>
            </a:r>
            <a:r>
              <a:rPr sz="1400" spc="-35" dirty="0">
                <a:latin typeface="Arial"/>
                <a:cs typeface="Arial"/>
              </a:rPr>
              <a:t> </a:t>
            </a:r>
            <a:r>
              <a:rPr sz="1400" spc="0" dirty="0">
                <a:latin typeface="Arial"/>
                <a:cs typeface="Arial"/>
              </a:rPr>
              <a:t>Ser</a:t>
            </a:r>
            <a:r>
              <a:rPr sz="1400" spc="-20" dirty="0">
                <a:latin typeface="Arial"/>
                <a:cs typeface="Arial"/>
              </a:rPr>
              <a:t>v</a:t>
            </a:r>
            <a:r>
              <a:rPr sz="1400" spc="0" dirty="0">
                <a:latin typeface="Arial"/>
                <a:cs typeface="Arial"/>
              </a:rPr>
              <a:t>ices</a:t>
            </a:r>
            <a:r>
              <a:rPr lang="en-US" sz="1400" spc="0" dirty="0">
                <a:latin typeface="Arial"/>
                <a:cs typeface="Arial"/>
              </a:rPr>
              <a:t>) </a:t>
            </a:r>
            <a:r>
              <a:rPr lang="en-US" sz="1400" spc="0" dirty="0">
                <a:solidFill>
                  <a:srgbClr val="0000FF"/>
                </a:solidFill>
                <a:latin typeface="Arial"/>
                <a:cs typeface="Arial"/>
              </a:rPr>
              <a:t>BudgetHelp@downstate.edu</a:t>
            </a:r>
            <a:endParaRPr sz="1400" dirty="0">
              <a:solidFill>
                <a:srgbClr val="0000FF"/>
              </a:solidFill>
              <a:latin typeface="Arial"/>
              <a:cs typeface="Arial"/>
            </a:endParaRPr>
          </a:p>
          <a:p>
            <a:pPr marL="1155700" lvl="2" indent="-228600">
              <a:buFont typeface="Arial"/>
              <a:buChar char="•"/>
              <a:tabLst>
                <a:tab pos="1155700" algn="l"/>
              </a:tabLst>
            </a:pPr>
            <a:r>
              <a:rPr sz="1400" u="heavy" spc="-10" dirty="0">
                <a:latin typeface="Arial"/>
                <a:cs typeface="Arial"/>
              </a:rPr>
              <a:t>C</a:t>
            </a:r>
            <a:r>
              <a:rPr sz="1400" u="heavy" spc="0" dirty="0">
                <a:latin typeface="Arial"/>
                <a:cs typeface="Arial"/>
              </a:rPr>
              <a:t>ontact:</a:t>
            </a:r>
            <a:r>
              <a:rPr sz="1400" spc="-35" dirty="0">
                <a:latin typeface="Arial"/>
                <a:cs typeface="Arial"/>
              </a:rPr>
              <a:t> </a:t>
            </a:r>
            <a:r>
              <a:rPr sz="1400" spc="0" dirty="0">
                <a:latin typeface="Arial"/>
                <a:cs typeface="Arial"/>
              </a:rPr>
              <a:t>(</a:t>
            </a:r>
            <a:r>
              <a:rPr sz="1400" spc="-10" dirty="0">
                <a:latin typeface="Arial"/>
                <a:cs typeface="Arial"/>
              </a:rPr>
              <a:t>C</a:t>
            </a:r>
            <a:r>
              <a:rPr sz="1400" spc="0" dirty="0">
                <a:latin typeface="Arial"/>
                <a:cs typeface="Arial"/>
              </a:rPr>
              <a:t>OM</a:t>
            </a:r>
            <a:r>
              <a:rPr sz="1400" spc="-25" dirty="0">
                <a:latin typeface="Arial"/>
                <a:cs typeface="Arial"/>
              </a:rPr>
              <a:t> </a:t>
            </a:r>
            <a:r>
              <a:rPr sz="1400" spc="0" dirty="0">
                <a:latin typeface="Arial"/>
                <a:cs typeface="Arial"/>
              </a:rPr>
              <a:t>&amp;</a:t>
            </a:r>
            <a:r>
              <a:rPr sz="1400" spc="5" dirty="0">
                <a:latin typeface="Arial"/>
                <a:cs typeface="Arial"/>
              </a:rPr>
              <a:t> </a:t>
            </a:r>
            <a:r>
              <a:rPr sz="1400" spc="0" dirty="0">
                <a:latin typeface="Arial"/>
                <a:cs typeface="Arial"/>
              </a:rPr>
              <a:t>Grad</a:t>
            </a:r>
            <a:r>
              <a:rPr sz="1400" spc="-30" dirty="0">
                <a:latin typeface="Arial"/>
                <a:cs typeface="Arial"/>
              </a:rPr>
              <a:t> </a:t>
            </a:r>
            <a:r>
              <a:rPr sz="1400" spc="0" dirty="0">
                <a:latin typeface="Arial"/>
                <a:cs typeface="Arial"/>
              </a:rPr>
              <a:t>School)</a:t>
            </a:r>
            <a:r>
              <a:rPr sz="1400" spc="-30" dirty="0">
                <a:latin typeface="Arial"/>
                <a:cs typeface="Arial"/>
              </a:rPr>
              <a:t> </a:t>
            </a:r>
            <a:r>
              <a:rPr lang="en-US" sz="1400" u="heavy" spc="-10" dirty="0">
                <a:solidFill>
                  <a:srgbClr val="3B8B92"/>
                </a:solidFill>
                <a:latin typeface="Arial"/>
                <a:cs typeface="Arial"/>
                <a:hlinkClick r:id="rId4"/>
              </a:rPr>
              <a:t>Ross.Clinchy</a:t>
            </a:r>
            <a:r>
              <a:rPr lang="en-US" sz="1400" dirty="0">
                <a:solidFill>
                  <a:srgbClr val="3B8B92"/>
                </a:solidFill>
                <a:latin typeface="Arial"/>
                <a:cs typeface="Arial"/>
                <a:hlinkClick r:id="rId4"/>
              </a:rPr>
              <a:t>@d</a:t>
            </a:r>
            <a:r>
              <a:rPr lang="en-US" sz="1400" spc="-10" dirty="0">
                <a:solidFill>
                  <a:srgbClr val="3B8B92"/>
                </a:solidFill>
                <a:latin typeface="Arial"/>
                <a:cs typeface="Arial"/>
                <a:hlinkClick r:id="rId4"/>
              </a:rPr>
              <a:t>o</a:t>
            </a:r>
            <a:r>
              <a:rPr lang="en-US" sz="1400" spc="-20" dirty="0">
                <a:solidFill>
                  <a:srgbClr val="3B8B92"/>
                </a:solidFill>
                <a:latin typeface="Arial"/>
                <a:cs typeface="Arial"/>
                <a:hlinkClick r:id="rId4"/>
              </a:rPr>
              <a:t>w</a:t>
            </a:r>
            <a:r>
              <a:rPr lang="en-US" sz="1400" dirty="0">
                <a:solidFill>
                  <a:srgbClr val="3B8B92"/>
                </a:solidFill>
                <a:latin typeface="Arial"/>
                <a:cs typeface="Arial"/>
                <a:hlinkClick r:id="rId4"/>
              </a:rPr>
              <a:t>nsta</a:t>
            </a:r>
            <a:r>
              <a:rPr lang="en-US" sz="1400" spc="-10" dirty="0">
                <a:solidFill>
                  <a:srgbClr val="3B8B92"/>
                </a:solidFill>
                <a:latin typeface="Arial"/>
                <a:cs typeface="Arial"/>
                <a:hlinkClick r:id="rId4"/>
              </a:rPr>
              <a:t>t</a:t>
            </a:r>
            <a:r>
              <a:rPr lang="en-US" sz="1400" spc="-15" dirty="0">
                <a:solidFill>
                  <a:srgbClr val="3B8B92"/>
                </a:solidFill>
                <a:latin typeface="Arial"/>
                <a:cs typeface="Arial"/>
                <a:hlinkClick r:id="rId4"/>
              </a:rPr>
              <a:t>e</a:t>
            </a:r>
            <a:r>
              <a:rPr lang="en-US" sz="1400" dirty="0">
                <a:solidFill>
                  <a:srgbClr val="3B8B92"/>
                </a:solidFill>
                <a:latin typeface="Arial"/>
                <a:cs typeface="Arial"/>
                <a:hlinkClick r:id="rId4"/>
              </a:rPr>
              <a:t>.</a:t>
            </a:r>
            <a:r>
              <a:rPr lang="en-US" sz="1400" spc="-15" dirty="0">
                <a:solidFill>
                  <a:srgbClr val="3B8B92"/>
                </a:solidFill>
                <a:latin typeface="Arial"/>
                <a:cs typeface="Arial"/>
                <a:hlinkClick r:id="rId4"/>
              </a:rPr>
              <a:t>e</a:t>
            </a:r>
            <a:r>
              <a:rPr lang="en-US" sz="1400" dirty="0">
                <a:solidFill>
                  <a:srgbClr val="3B8B92"/>
                </a:solidFill>
                <a:latin typeface="Arial"/>
                <a:cs typeface="Arial"/>
                <a:hlinkClick r:id="rId4"/>
              </a:rPr>
              <a:t>du</a:t>
            </a:r>
            <a:endParaRPr lang="en-US" sz="1400" dirty="0">
              <a:solidFill>
                <a:prstClr val="black"/>
              </a:solidFill>
              <a:latin typeface="Arial"/>
              <a:cs typeface="Arial"/>
            </a:endParaRPr>
          </a:p>
          <a:p>
            <a:pPr marL="927100" lvl="2">
              <a:spcBef>
                <a:spcPts val="10"/>
              </a:spcBef>
              <a:tabLst>
                <a:tab pos="1155700" algn="l"/>
              </a:tabLst>
            </a:pPr>
            <a:r>
              <a:rPr lang="en-US" sz="1400" spc="-30" dirty="0">
                <a:latin typeface="Arial"/>
                <a:cs typeface="Arial"/>
              </a:rPr>
              <a:t>				</a:t>
            </a:r>
            <a:r>
              <a:rPr lang="en-US" sz="1400" u="heavy" spc="-10" dirty="0">
                <a:solidFill>
                  <a:srgbClr val="3B8B92"/>
                </a:solidFill>
                <a:latin typeface="Arial"/>
                <a:cs typeface="Arial"/>
                <a:hlinkClick r:id="rId5"/>
              </a:rPr>
              <a:t>Elizabeth.Smith</a:t>
            </a:r>
            <a:r>
              <a:rPr lang="en-US" sz="1400" dirty="0">
                <a:solidFill>
                  <a:srgbClr val="3B8B92"/>
                </a:solidFill>
                <a:latin typeface="Arial"/>
                <a:cs typeface="Arial"/>
                <a:hlinkClick r:id="rId5"/>
              </a:rPr>
              <a:t>@d</a:t>
            </a:r>
            <a:r>
              <a:rPr lang="en-US" sz="1400" spc="-10" dirty="0">
                <a:solidFill>
                  <a:srgbClr val="3B8B92"/>
                </a:solidFill>
                <a:latin typeface="Arial"/>
                <a:cs typeface="Arial"/>
                <a:hlinkClick r:id="rId5"/>
              </a:rPr>
              <a:t>o</a:t>
            </a:r>
            <a:r>
              <a:rPr lang="en-US" sz="1400" spc="-20" dirty="0">
                <a:solidFill>
                  <a:srgbClr val="3B8B92"/>
                </a:solidFill>
                <a:latin typeface="Arial"/>
                <a:cs typeface="Arial"/>
                <a:hlinkClick r:id="rId5"/>
              </a:rPr>
              <a:t>w</a:t>
            </a:r>
            <a:r>
              <a:rPr lang="en-US" sz="1400" dirty="0">
                <a:solidFill>
                  <a:srgbClr val="3B8B92"/>
                </a:solidFill>
                <a:latin typeface="Arial"/>
                <a:cs typeface="Arial"/>
                <a:hlinkClick r:id="rId5"/>
              </a:rPr>
              <a:t>nsta</a:t>
            </a:r>
            <a:r>
              <a:rPr lang="en-US" sz="1400" spc="-10" dirty="0">
                <a:solidFill>
                  <a:srgbClr val="3B8B92"/>
                </a:solidFill>
                <a:latin typeface="Arial"/>
                <a:cs typeface="Arial"/>
                <a:hlinkClick r:id="rId5"/>
              </a:rPr>
              <a:t>t</a:t>
            </a:r>
            <a:r>
              <a:rPr lang="en-US" sz="1400" spc="-15" dirty="0">
                <a:solidFill>
                  <a:srgbClr val="3B8B92"/>
                </a:solidFill>
                <a:latin typeface="Arial"/>
                <a:cs typeface="Arial"/>
                <a:hlinkClick r:id="rId5"/>
              </a:rPr>
              <a:t>e</a:t>
            </a:r>
            <a:r>
              <a:rPr lang="en-US" sz="1400" dirty="0">
                <a:solidFill>
                  <a:srgbClr val="3B8B92"/>
                </a:solidFill>
                <a:latin typeface="Arial"/>
                <a:cs typeface="Arial"/>
                <a:hlinkClick r:id="rId5"/>
              </a:rPr>
              <a:t>.</a:t>
            </a:r>
            <a:r>
              <a:rPr lang="en-US" sz="1400" spc="-15" dirty="0">
                <a:solidFill>
                  <a:srgbClr val="3B8B92"/>
                </a:solidFill>
                <a:latin typeface="Arial"/>
                <a:cs typeface="Arial"/>
                <a:hlinkClick r:id="rId5"/>
              </a:rPr>
              <a:t>e</a:t>
            </a:r>
            <a:r>
              <a:rPr lang="en-US" sz="1400" dirty="0">
                <a:solidFill>
                  <a:srgbClr val="3B8B92"/>
                </a:solidFill>
                <a:latin typeface="Arial"/>
                <a:cs typeface="Arial"/>
                <a:hlinkClick r:id="rId5"/>
              </a:rPr>
              <a:t>du</a:t>
            </a:r>
            <a:endParaRPr lang="en-US" sz="1400" dirty="0">
              <a:latin typeface="Arial"/>
              <a:cs typeface="Arial"/>
            </a:endParaRPr>
          </a:p>
          <a:p>
            <a:pPr marL="927100" lvl="2">
              <a:lnSpc>
                <a:spcPct val="100000"/>
              </a:lnSpc>
              <a:spcBef>
                <a:spcPts val="10"/>
              </a:spcBef>
              <a:tabLst>
                <a:tab pos="1155700" algn="l"/>
              </a:tabLst>
            </a:pPr>
            <a:r>
              <a:rPr lang="en-US" sz="1400" spc="-30" dirty="0">
                <a:latin typeface="Arial"/>
                <a:cs typeface="Arial"/>
              </a:rPr>
              <a:t> </a:t>
            </a:r>
            <a:r>
              <a:rPr sz="1400" spc="-10" dirty="0">
                <a:latin typeface="Arial"/>
                <a:cs typeface="Arial"/>
              </a:rPr>
              <a:t>F</a:t>
            </a:r>
            <a:r>
              <a:rPr sz="1400" spc="0" dirty="0">
                <a:latin typeface="Arial"/>
                <a:cs typeface="Arial"/>
              </a:rPr>
              <a:t>or</a:t>
            </a:r>
            <a:r>
              <a:rPr sz="1400" spc="-20" dirty="0">
                <a:latin typeface="Arial"/>
                <a:cs typeface="Arial"/>
              </a:rPr>
              <a:t> </a:t>
            </a:r>
            <a:r>
              <a:rPr sz="1400" spc="0" dirty="0">
                <a:latin typeface="Arial"/>
                <a:cs typeface="Arial"/>
              </a:rPr>
              <a:t>budget</a:t>
            </a:r>
            <a:r>
              <a:rPr sz="1400" spc="-30" dirty="0">
                <a:latin typeface="Arial"/>
                <a:cs typeface="Arial"/>
              </a:rPr>
              <a:t> </a:t>
            </a:r>
            <a:r>
              <a:rPr sz="1400" spc="0" dirty="0">
                <a:latin typeface="Arial"/>
                <a:cs typeface="Arial"/>
              </a:rPr>
              <a:t>purposes,</a:t>
            </a:r>
            <a:r>
              <a:rPr sz="1400" spc="-50" dirty="0">
                <a:latin typeface="Arial"/>
                <a:cs typeface="Arial"/>
              </a:rPr>
              <a:t> </a:t>
            </a:r>
            <a:r>
              <a:rPr sz="1400" spc="0" dirty="0">
                <a:latin typeface="Arial"/>
                <a:cs typeface="Arial"/>
              </a:rPr>
              <a:t>change</a:t>
            </a:r>
            <a:r>
              <a:rPr sz="1400" spc="-35" dirty="0">
                <a:latin typeface="Arial"/>
                <a:cs typeface="Arial"/>
              </a:rPr>
              <a:t> </a:t>
            </a:r>
            <a:r>
              <a:rPr sz="1400" spc="0" dirty="0">
                <a:latin typeface="Arial"/>
                <a:cs typeface="Arial"/>
              </a:rPr>
              <a:t>budgeted</a:t>
            </a:r>
            <a:r>
              <a:rPr sz="1400" spc="-45" dirty="0">
                <a:latin typeface="Arial"/>
                <a:cs typeface="Arial"/>
              </a:rPr>
              <a:t> </a:t>
            </a:r>
            <a:r>
              <a:rPr sz="1400" spc="0" dirty="0">
                <a:latin typeface="Arial"/>
                <a:cs typeface="Arial"/>
              </a:rPr>
              <a:t>a</a:t>
            </a:r>
            <a:r>
              <a:rPr sz="1400" spc="-10" dirty="0">
                <a:latin typeface="Arial"/>
                <a:cs typeface="Arial"/>
              </a:rPr>
              <a:t>m</a:t>
            </a:r>
            <a:r>
              <a:rPr sz="1400" spc="0" dirty="0">
                <a:latin typeface="Arial"/>
                <a:cs typeface="Arial"/>
              </a:rPr>
              <a:t>ounts</a:t>
            </a:r>
            <a:r>
              <a:rPr sz="1400" spc="-35" dirty="0">
                <a:latin typeface="Arial"/>
                <a:cs typeface="Arial"/>
              </a:rPr>
              <a:t> </a:t>
            </a:r>
            <a:r>
              <a:rPr sz="1400" spc="0" dirty="0">
                <a:latin typeface="Arial"/>
                <a:cs typeface="Arial"/>
              </a:rPr>
              <a:t>and</a:t>
            </a:r>
            <a:r>
              <a:rPr sz="1400" spc="-20" dirty="0">
                <a:latin typeface="Arial"/>
                <a:cs typeface="Arial"/>
              </a:rPr>
              <a:t> </a:t>
            </a:r>
            <a:r>
              <a:rPr sz="1400" spc="-10" dirty="0">
                <a:latin typeface="Arial"/>
                <a:cs typeface="Arial"/>
              </a:rPr>
              <a:t>FT</a:t>
            </a:r>
            <a:r>
              <a:rPr sz="1400" spc="0" dirty="0">
                <a:latin typeface="Arial"/>
                <a:cs typeface="Arial"/>
              </a:rPr>
              <a:t>E/</a:t>
            </a:r>
            <a:r>
              <a:rPr sz="1400" spc="-10" dirty="0">
                <a:latin typeface="Arial"/>
                <a:cs typeface="Arial"/>
              </a:rPr>
              <a:t>H</a:t>
            </a:r>
            <a:r>
              <a:rPr sz="1400" spc="0" dirty="0">
                <a:latin typeface="Arial"/>
                <a:cs typeface="Arial"/>
              </a:rPr>
              <a:t>eadcou</a:t>
            </a:r>
            <a:r>
              <a:rPr sz="1400" spc="-10" dirty="0">
                <a:latin typeface="Arial"/>
                <a:cs typeface="Arial"/>
              </a:rPr>
              <a:t>n</a:t>
            </a:r>
            <a:r>
              <a:rPr sz="1400" spc="0" dirty="0">
                <a:latin typeface="Arial"/>
                <a:cs typeface="Arial"/>
              </a:rPr>
              <a:t>t</a:t>
            </a:r>
            <a:r>
              <a:rPr sz="1400" spc="-40" dirty="0">
                <a:latin typeface="Arial"/>
                <a:cs typeface="Arial"/>
              </a:rPr>
              <a:t> </a:t>
            </a:r>
            <a:r>
              <a:rPr sz="1400" spc="0" dirty="0">
                <a:latin typeface="Arial"/>
                <a:cs typeface="Arial"/>
              </a:rPr>
              <a:t>to</a:t>
            </a:r>
            <a:r>
              <a:rPr sz="1400" spc="-20" dirty="0">
                <a:latin typeface="Arial"/>
                <a:cs typeface="Arial"/>
              </a:rPr>
              <a:t> </a:t>
            </a:r>
            <a:r>
              <a:rPr sz="1400" spc="0" dirty="0">
                <a:latin typeface="Arial"/>
                <a:cs typeface="Arial"/>
              </a:rPr>
              <a:t>zero.</a:t>
            </a:r>
            <a:endParaRPr sz="1400" dirty="0">
              <a:latin typeface="Arial"/>
              <a:cs typeface="Arial"/>
            </a:endParaRPr>
          </a:p>
        </p:txBody>
      </p:sp>
      <p:sp>
        <p:nvSpPr>
          <p:cNvPr id="8" name="object 8"/>
          <p:cNvSpPr txBox="1"/>
          <p:nvPr/>
        </p:nvSpPr>
        <p:spPr>
          <a:xfrm>
            <a:off x="467055" y="3242564"/>
            <a:ext cx="7132955" cy="425450"/>
          </a:xfrm>
          <a:prstGeom prst="rect">
            <a:avLst/>
          </a:prstGeom>
        </p:spPr>
        <p:txBody>
          <a:bodyPr vert="horz" wrap="square" lIns="0" tIns="0" rIns="0" bIns="0" rtlCol="0">
            <a:noAutofit/>
          </a:bodyPr>
          <a:lstStyle/>
          <a:p>
            <a:pPr marL="355600" indent="-342900">
              <a:lnSpc>
                <a:spcPts val="1880"/>
              </a:lnSpc>
              <a:buFont typeface="Arial"/>
              <a:buChar char="•"/>
              <a:tabLst>
                <a:tab pos="354965" algn="l"/>
              </a:tabLst>
            </a:pPr>
            <a:r>
              <a:rPr sz="1400" b="1" spc="-15" dirty="0">
                <a:latin typeface="Arial"/>
                <a:cs typeface="Arial"/>
              </a:rPr>
              <a:t>No</a:t>
            </a:r>
            <a:r>
              <a:rPr sz="1400" b="1" spc="-20" dirty="0">
                <a:latin typeface="Arial"/>
                <a:cs typeface="Arial"/>
              </a:rPr>
              <a:t>t</a:t>
            </a:r>
            <a:r>
              <a:rPr sz="1400" b="1" spc="-10" dirty="0">
                <a:latin typeface="Arial"/>
                <a:cs typeface="Arial"/>
              </a:rPr>
              <a:t>e:</a:t>
            </a:r>
            <a:r>
              <a:rPr sz="1400" b="1" spc="-45" dirty="0">
                <a:latin typeface="Arial"/>
                <a:cs typeface="Arial"/>
              </a:rPr>
              <a:t> </a:t>
            </a:r>
            <a:r>
              <a:rPr sz="1400" spc="-10" dirty="0">
                <a:latin typeface="Arial"/>
                <a:cs typeface="Arial"/>
              </a:rPr>
              <a:t>T</a:t>
            </a:r>
            <a:r>
              <a:rPr sz="1400" spc="0" dirty="0">
                <a:latin typeface="Arial"/>
                <a:cs typeface="Arial"/>
              </a:rPr>
              <a:t>he</a:t>
            </a:r>
            <a:r>
              <a:rPr sz="1400" spc="-25" dirty="0">
                <a:latin typeface="Arial"/>
                <a:cs typeface="Arial"/>
              </a:rPr>
              <a:t> </a:t>
            </a:r>
            <a:r>
              <a:rPr sz="1400" spc="0" dirty="0">
                <a:latin typeface="Arial"/>
                <a:cs typeface="Arial"/>
              </a:rPr>
              <a:t>s</a:t>
            </a:r>
            <a:r>
              <a:rPr sz="1400" spc="-20" dirty="0">
                <a:latin typeface="Arial"/>
                <a:cs typeface="Arial"/>
              </a:rPr>
              <a:t>y</a:t>
            </a:r>
            <a:r>
              <a:rPr sz="1400" spc="0" dirty="0">
                <a:latin typeface="Arial"/>
                <a:cs typeface="Arial"/>
              </a:rPr>
              <a:t>stem</a:t>
            </a:r>
            <a:r>
              <a:rPr sz="1400" spc="-30" dirty="0">
                <a:latin typeface="Arial"/>
                <a:cs typeface="Arial"/>
              </a:rPr>
              <a:t> </a:t>
            </a:r>
            <a:r>
              <a:rPr sz="1400" spc="0" dirty="0">
                <a:latin typeface="Arial"/>
                <a:cs typeface="Arial"/>
              </a:rPr>
              <a:t>has</a:t>
            </a:r>
            <a:r>
              <a:rPr sz="1400" spc="-20" dirty="0">
                <a:latin typeface="Arial"/>
                <a:cs typeface="Arial"/>
              </a:rPr>
              <a:t> </a:t>
            </a:r>
            <a:r>
              <a:rPr sz="1400" spc="0" dirty="0">
                <a:latin typeface="Arial"/>
                <a:cs typeface="Arial"/>
              </a:rPr>
              <a:t>be</a:t>
            </a:r>
            <a:r>
              <a:rPr sz="1400" spc="-10" dirty="0">
                <a:latin typeface="Arial"/>
                <a:cs typeface="Arial"/>
              </a:rPr>
              <a:t>e</a:t>
            </a:r>
            <a:r>
              <a:rPr sz="1400" spc="0" dirty="0">
                <a:latin typeface="Arial"/>
                <a:cs typeface="Arial"/>
              </a:rPr>
              <a:t>n</a:t>
            </a:r>
            <a:r>
              <a:rPr sz="1400" spc="-20" dirty="0">
                <a:latin typeface="Arial"/>
                <a:cs typeface="Arial"/>
              </a:rPr>
              <a:t> </a:t>
            </a:r>
            <a:r>
              <a:rPr sz="1400" spc="0" dirty="0">
                <a:latin typeface="Arial"/>
                <a:cs typeface="Arial"/>
              </a:rPr>
              <a:t>pr</a:t>
            </a:r>
            <a:r>
              <a:rPr sz="1400" spc="-5" dirty="0">
                <a:latin typeface="Arial"/>
                <a:cs typeface="Arial"/>
              </a:rPr>
              <a:t>e</a:t>
            </a:r>
            <a:r>
              <a:rPr sz="1400" spc="0" dirty="0">
                <a:latin typeface="Arial"/>
                <a:cs typeface="Arial"/>
              </a:rPr>
              <a:t>loa</a:t>
            </a:r>
            <a:r>
              <a:rPr sz="1400" spc="-10" dirty="0">
                <a:latin typeface="Arial"/>
                <a:cs typeface="Arial"/>
              </a:rPr>
              <a:t>d</a:t>
            </a:r>
            <a:r>
              <a:rPr sz="1400" spc="0" dirty="0">
                <a:latin typeface="Arial"/>
                <a:cs typeface="Arial"/>
              </a:rPr>
              <a:t>ed</a:t>
            </a:r>
            <a:r>
              <a:rPr sz="1400" spc="-45" dirty="0">
                <a:latin typeface="Arial"/>
                <a:cs typeface="Arial"/>
              </a:rPr>
              <a:t> </a:t>
            </a:r>
            <a:r>
              <a:rPr sz="1400" spc="-20" dirty="0">
                <a:latin typeface="Arial"/>
                <a:cs typeface="Arial"/>
              </a:rPr>
              <a:t>w</a:t>
            </a:r>
            <a:r>
              <a:rPr sz="1400" spc="0" dirty="0">
                <a:latin typeface="Arial"/>
                <a:cs typeface="Arial"/>
              </a:rPr>
              <a:t>ith</a:t>
            </a:r>
            <a:r>
              <a:rPr sz="1400" spc="-10" dirty="0">
                <a:latin typeface="Arial"/>
                <a:cs typeface="Arial"/>
              </a:rPr>
              <a:t> </a:t>
            </a:r>
            <a:r>
              <a:rPr sz="1400" spc="0" dirty="0">
                <a:latin typeface="Arial"/>
                <a:cs typeface="Arial"/>
              </a:rPr>
              <a:t>a</a:t>
            </a:r>
            <a:r>
              <a:rPr sz="1400" spc="-10" dirty="0">
                <a:latin typeface="Arial"/>
                <a:cs typeface="Arial"/>
              </a:rPr>
              <a:t> </a:t>
            </a:r>
            <a:r>
              <a:rPr sz="1400" spc="0" dirty="0">
                <a:latin typeface="Arial"/>
                <a:cs typeface="Arial"/>
              </a:rPr>
              <a:t>pr</a:t>
            </a:r>
            <a:r>
              <a:rPr sz="1400" spc="-5" dirty="0">
                <a:latin typeface="Arial"/>
                <a:cs typeface="Arial"/>
              </a:rPr>
              <a:t>o</a:t>
            </a:r>
            <a:r>
              <a:rPr sz="1400" spc="0" dirty="0">
                <a:latin typeface="Arial"/>
                <a:cs typeface="Arial"/>
              </a:rPr>
              <a:t>jec</a:t>
            </a:r>
            <a:r>
              <a:rPr sz="1400" spc="5" dirty="0">
                <a:latin typeface="Arial"/>
                <a:cs typeface="Arial"/>
              </a:rPr>
              <a:t>t</a:t>
            </a:r>
            <a:r>
              <a:rPr sz="1400" spc="0" dirty="0">
                <a:latin typeface="Arial"/>
                <a:cs typeface="Arial"/>
              </a:rPr>
              <a:t>ed</a:t>
            </a:r>
            <a:r>
              <a:rPr sz="1400" spc="-45" dirty="0">
                <a:latin typeface="Arial"/>
                <a:cs typeface="Arial"/>
              </a:rPr>
              <a:t> </a:t>
            </a:r>
            <a:r>
              <a:rPr sz="1400" spc="0" dirty="0">
                <a:latin typeface="Arial"/>
                <a:cs typeface="Arial"/>
              </a:rPr>
              <a:t>bu</a:t>
            </a:r>
            <a:r>
              <a:rPr sz="1400" spc="-10" dirty="0">
                <a:latin typeface="Arial"/>
                <a:cs typeface="Arial"/>
              </a:rPr>
              <a:t>d</a:t>
            </a:r>
            <a:r>
              <a:rPr sz="1400" spc="0" dirty="0">
                <a:latin typeface="Arial"/>
                <a:cs typeface="Arial"/>
              </a:rPr>
              <a:t>get</a:t>
            </a:r>
            <a:r>
              <a:rPr sz="1400" spc="-45" dirty="0">
                <a:latin typeface="Arial"/>
                <a:cs typeface="Arial"/>
              </a:rPr>
              <a:t> </a:t>
            </a:r>
            <a:r>
              <a:rPr sz="1400" spc="0" dirty="0">
                <a:latin typeface="Arial"/>
                <a:cs typeface="Arial"/>
              </a:rPr>
              <a:t>for</a:t>
            </a:r>
            <a:r>
              <a:rPr sz="1400" spc="-20" dirty="0">
                <a:latin typeface="Arial"/>
                <a:cs typeface="Arial"/>
              </a:rPr>
              <a:t> </a:t>
            </a:r>
            <a:r>
              <a:rPr sz="1400" spc="0" dirty="0">
                <a:latin typeface="Arial"/>
                <a:cs typeface="Arial"/>
              </a:rPr>
              <a:t>Pe</a:t>
            </a:r>
            <a:r>
              <a:rPr sz="1400" spc="-5" dirty="0">
                <a:latin typeface="Arial"/>
                <a:cs typeface="Arial"/>
              </a:rPr>
              <a:t>r</a:t>
            </a:r>
            <a:r>
              <a:rPr sz="1400" spc="0" dirty="0">
                <a:latin typeface="Arial"/>
                <a:cs typeface="Arial"/>
              </a:rPr>
              <a:t>son</a:t>
            </a:r>
            <a:r>
              <a:rPr sz="1400" spc="-10" dirty="0">
                <a:latin typeface="Arial"/>
                <a:cs typeface="Arial"/>
              </a:rPr>
              <a:t>a</a:t>
            </a:r>
            <a:r>
              <a:rPr sz="1400" spc="0" dirty="0">
                <a:latin typeface="Arial"/>
                <a:cs typeface="Arial"/>
              </a:rPr>
              <a:t>l</a:t>
            </a:r>
            <a:r>
              <a:rPr sz="1400" spc="-45" dirty="0">
                <a:latin typeface="Arial"/>
                <a:cs typeface="Arial"/>
              </a:rPr>
              <a:t> </a:t>
            </a:r>
            <a:r>
              <a:rPr sz="1400" spc="0" dirty="0">
                <a:latin typeface="Arial"/>
                <a:cs typeface="Arial"/>
              </a:rPr>
              <a:t>Se</a:t>
            </a:r>
            <a:r>
              <a:rPr sz="1400" spc="-5" dirty="0">
                <a:latin typeface="Arial"/>
                <a:cs typeface="Arial"/>
              </a:rPr>
              <a:t>r</a:t>
            </a:r>
            <a:r>
              <a:rPr sz="1400" spc="-20" dirty="0">
                <a:latin typeface="Arial"/>
                <a:cs typeface="Arial"/>
              </a:rPr>
              <a:t>v</a:t>
            </a:r>
            <a:r>
              <a:rPr sz="1400" spc="0" dirty="0">
                <a:latin typeface="Arial"/>
                <a:cs typeface="Arial"/>
              </a:rPr>
              <a:t>ices,</a:t>
            </a:r>
            <a:endParaRPr sz="1400" dirty="0">
              <a:latin typeface="Arial"/>
              <a:cs typeface="Arial"/>
            </a:endParaRPr>
          </a:p>
          <a:p>
            <a:pPr marL="355600">
              <a:lnSpc>
                <a:spcPts val="1380"/>
              </a:lnSpc>
            </a:pPr>
            <a:r>
              <a:rPr sz="1400" dirty="0">
                <a:latin typeface="Arial"/>
                <a:cs typeface="Arial"/>
              </a:rPr>
              <a:t>based</a:t>
            </a:r>
            <a:r>
              <a:rPr sz="1400" spc="-30" dirty="0">
                <a:latin typeface="Arial"/>
                <a:cs typeface="Arial"/>
              </a:rPr>
              <a:t> </a:t>
            </a:r>
            <a:r>
              <a:rPr sz="1400" spc="0" dirty="0">
                <a:latin typeface="Arial"/>
                <a:cs typeface="Arial"/>
              </a:rPr>
              <a:t>on</a:t>
            </a:r>
            <a:r>
              <a:rPr sz="1400" spc="-15" dirty="0">
                <a:latin typeface="Arial"/>
                <a:cs typeface="Arial"/>
              </a:rPr>
              <a:t> </a:t>
            </a:r>
            <a:r>
              <a:rPr sz="1400" b="1" spc="0" dirty="0">
                <a:latin typeface="Arial"/>
                <a:cs typeface="Arial"/>
              </a:rPr>
              <a:t>Pa</a:t>
            </a:r>
            <a:r>
              <a:rPr sz="1400" b="1" spc="-50" dirty="0">
                <a:latin typeface="Arial"/>
                <a:cs typeface="Arial"/>
              </a:rPr>
              <a:t>y</a:t>
            </a:r>
            <a:r>
              <a:rPr sz="1400" b="1" spc="0" dirty="0">
                <a:latin typeface="Arial"/>
                <a:cs typeface="Arial"/>
              </a:rPr>
              <a:t>r</a:t>
            </a:r>
            <a:r>
              <a:rPr sz="1400" b="1" spc="-10" dirty="0">
                <a:latin typeface="Arial"/>
                <a:cs typeface="Arial"/>
              </a:rPr>
              <a:t>o</a:t>
            </a:r>
            <a:r>
              <a:rPr sz="1400" b="1" spc="0" dirty="0">
                <a:latin typeface="Arial"/>
                <a:cs typeface="Arial"/>
              </a:rPr>
              <a:t>ll</a:t>
            </a:r>
            <a:r>
              <a:rPr sz="1400" b="1" spc="20" dirty="0">
                <a:latin typeface="Arial"/>
                <a:cs typeface="Arial"/>
              </a:rPr>
              <a:t> </a:t>
            </a:r>
            <a:r>
              <a:rPr sz="1400" b="1" spc="0" dirty="0">
                <a:latin typeface="Arial"/>
                <a:cs typeface="Arial"/>
              </a:rPr>
              <a:t>PR</a:t>
            </a:r>
            <a:r>
              <a:rPr sz="1400" b="1" spc="-5" dirty="0">
                <a:latin typeface="Arial"/>
                <a:cs typeface="Arial"/>
              </a:rPr>
              <a:t> </a:t>
            </a:r>
            <a:r>
              <a:rPr lang="en-US" sz="1400" b="1" spc="0" dirty="0">
                <a:latin typeface="Arial"/>
                <a:cs typeface="Arial"/>
              </a:rPr>
              <a:t>21</a:t>
            </a:r>
            <a:r>
              <a:rPr sz="1400" b="1" spc="-10" dirty="0">
                <a:latin typeface="Arial"/>
                <a:cs typeface="Arial"/>
              </a:rPr>
              <a:t> </a:t>
            </a:r>
            <a:r>
              <a:rPr sz="1400" b="1" spc="0" dirty="0">
                <a:latin typeface="Arial"/>
                <a:cs typeface="Arial"/>
              </a:rPr>
              <a:t>(</a:t>
            </a:r>
            <a:r>
              <a:rPr lang="en-US" sz="1400" b="1" spc="0" dirty="0">
                <a:latin typeface="Arial"/>
                <a:cs typeface="Arial"/>
              </a:rPr>
              <a:t>2/3/21</a:t>
            </a:r>
            <a:r>
              <a:rPr sz="1400" b="1" spc="0" dirty="0">
                <a:latin typeface="Arial"/>
                <a:cs typeface="Arial"/>
              </a:rPr>
              <a:t>)</a:t>
            </a:r>
            <a:endParaRPr sz="1400" dirty="0">
              <a:latin typeface="Arial"/>
              <a:cs typeface="Arial"/>
            </a:endParaRPr>
          </a:p>
        </p:txBody>
      </p:sp>
      <p:sp>
        <p:nvSpPr>
          <p:cNvPr id="9" name="object 9"/>
          <p:cNvSpPr/>
          <p:nvPr/>
        </p:nvSpPr>
        <p:spPr>
          <a:xfrm>
            <a:off x="4138421" y="4892802"/>
            <a:ext cx="714755" cy="1693164"/>
          </a:xfrm>
          <a:custGeom>
            <a:avLst/>
            <a:gdLst/>
            <a:ahLst/>
            <a:cxnLst/>
            <a:rect l="l" t="t" r="r" b="b"/>
            <a:pathLst>
              <a:path w="714755" h="1693163">
                <a:moveTo>
                  <a:pt x="0" y="1693164"/>
                </a:moveTo>
                <a:lnTo>
                  <a:pt x="714755" y="1693164"/>
                </a:lnTo>
                <a:lnTo>
                  <a:pt x="714755" y="0"/>
                </a:lnTo>
                <a:lnTo>
                  <a:pt x="0" y="0"/>
                </a:lnTo>
                <a:lnTo>
                  <a:pt x="0" y="1693164"/>
                </a:lnTo>
                <a:close/>
              </a:path>
            </a:pathLst>
          </a:custGeom>
          <a:solidFill>
            <a:srgbClr val="BADFE2"/>
          </a:solidFill>
        </p:spPr>
        <p:txBody>
          <a:bodyPr wrap="square" lIns="0" tIns="0" rIns="0" bIns="0" rtlCol="0">
            <a:noAutofit/>
          </a:bodyPr>
          <a:lstStyle/>
          <a:p>
            <a:endParaRPr dirty="0"/>
          </a:p>
        </p:txBody>
      </p:sp>
      <p:sp>
        <p:nvSpPr>
          <p:cNvPr id="10" name="object 10"/>
          <p:cNvSpPr/>
          <p:nvPr/>
        </p:nvSpPr>
        <p:spPr>
          <a:xfrm>
            <a:off x="4138421" y="4892802"/>
            <a:ext cx="714755" cy="1693164"/>
          </a:xfrm>
          <a:custGeom>
            <a:avLst/>
            <a:gdLst/>
            <a:ahLst/>
            <a:cxnLst/>
            <a:rect l="l" t="t" r="r" b="b"/>
            <a:pathLst>
              <a:path w="714755" h="1693163">
                <a:moveTo>
                  <a:pt x="0" y="1693164"/>
                </a:moveTo>
                <a:lnTo>
                  <a:pt x="714755" y="1693164"/>
                </a:lnTo>
                <a:lnTo>
                  <a:pt x="714755" y="0"/>
                </a:lnTo>
                <a:lnTo>
                  <a:pt x="0" y="0"/>
                </a:lnTo>
                <a:lnTo>
                  <a:pt x="0" y="1693164"/>
                </a:lnTo>
                <a:close/>
              </a:path>
            </a:pathLst>
          </a:custGeom>
          <a:ln w="28956">
            <a:solidFill>
              <a:srgbClr val="000000"/>
            </a:solidFill>
          </a:ln>
        </p:spPr>
        <p:txBody>
          <a:bodyPr wrap="square" lIns="0" tIns="0" rIns="0" bIns="0" rtlCol="0">
            <a:noAutofit/>
          </a:bodyPr>
          <a:lstStyle/>
          <a:p>
            <a:endParaRPr dirty="0"/>
          </a:p>
        </p:txBody>
      </p:sp>
      <p:sp>
        <p:nvSpPr>
          <p:cNvPr id="11" name="object 11"/>
          <p:cNvSpPr/>
          <p:nvPr/>
        </p:nvSpPr>
        <p:spPr>
          <a:xfrm>
            <a:off x="7847838" y="4700778"/>
            <a:ext cx="554735" cy="1885188"/>
          </a:xfrm>
          <a:custGeom>
            <a:avLst/>
            <a:gdLst/>
            <a:ahLst/>
            <a:cxnLst/>
            <a:rect l="l" t="t" r="r" b="b"/>
            <a:pathLst>
              <a:path w="554735" h="1885188">
                <a:moveTo>
                  <a:pt x="462279" y="0"/>
                </a:moveTo>
                <a:lnTo>
                  <a:pt x="88084" y="101"/>
                </a:lnTo>
                <a:lnTo>
                  <a:pt x="47438" y="11684"/>
                </a:lnTo>
                <a:lnTo>
                  <a:pt x="16886" y="39182"/>
                </a:lnTo>
                <a:lnTo>
                  <a:pt x="1142" y="77881"/>
                </a:lnTo>
                <a:lnTo>
                  <a:pt x="0" y="92456"/>
                </a:lnTo>
                <a:lnTo>
                  <a:pt x="101" y="1797104"/>
                </a:lnTo>
                <a:lnTo>
                  <a:pt x="11684" y="1837755"/>
                </a:lnTo>
                <a:lnTo>
                  <a:pt x="39182" y="1868304"/>
                </a:lnTo>
                <a:lnTo>
                  <a:pt x="77881" y="1884045"/>
                </a:lnTo>
                <a:lnTo>
                  <a:pt x="92455" y="1885188"/>
                </a:lnTo>
                <a:lnTo>
                  <a:pt x="466651" y="1885086"/>
                </a:lnTo>
                <a:lnTo>
                  <a:pt x="507297" y="1873506"/>
                </a:lnTo>
                <a:lnTo>
                  <a:pt x="537849" y="1846011"/>
                </a:lnTo>
                <a:lnTo>
                  <a:pt x="553593" y="1807309"/>
                </a:lnTo>
                <a:lnTo>
                  <a:pt x="554735" y="1792732"/>
                </a:lnTo>
                <a:lnTo>
                  <a:pt x="554634" y="88084"/>
                </a:lnTo>
                <a:lnTo>
                  <a:pt x="543051" y="47438"/>
                </a:lnTo>
                <a:lnTo>
                  <a:pt x="515553" y="16886"/>
                </a:lnTo>
                <a:lnTo>
                  <a:pt x="476854" y="1142"/>
                </a:lnTo>
                <a:lnTo>
                  <a:pt x="462279" y="0"/>
                </a:lnTo>
                <a:close/>
              </a:path>
            </a:pathLst>
          </a:custGeom>
          <a:solidFill>
            <a:srgbClr val="BADFE2"/>
          </a:solidFill>
        </p:spPr>
        <p:txBody>
          <a:bodyPr wrap="square" lIns="0" tIns="0" rIns="0" bIns="0" rtlCol="0">
            <a:noAutofit/>
          </a:bodyPr>
          <a:lstStyle/>
          <a:p>
            <a:endParaRPr dirty="0"/>
          </a:p>
        </p:txBody>
      </p:sp>
      <p:sp>
        <p:nvSpPr>
          <p:cNvPr id="12" name="object 12"/>
          <p:cNvSpPr/>
          <p:nvPr/>
        </p:nvSpPr>
        <p:spPr>
          <a:xfrm>
            <a:off x="7847838" y="4700778"/>
            <a:ext cx="554735" cy="1885188"/>
          </a:xfrm>
          <a:custGeom>
            <a:avLst/>
            <a:gdLst/>
            <a:ahLst/>
            <a:cxnLst/>
            <a:rect l="l" t="t" r="r" b="b"/>
            <a:pathLst>
              <a:path w="554735" h="1885188">
                <a:moveTo>
                  <a:pt x="0" y="92456"/>
                </a:moveTo>
                <a:lnTo>
                  <a:pt x="9760" y="51070"/>
                </a:lnTo>
                <a:lnTo>
                  <a:pt x="35900" y="19314"/>
                </a:lnTo>
                <a:lnTo>
                  <a:pt x="73705" y="1903"/>
                </a:lnTo>
                <a:lnTo>
                  <a:pt x="462279" y="0"/>
                </a:lnTo>
                <a:lnTo>
                  <a:pt x="476854" y="1142"/>
                </a:lnTo>
                <a:lnTo>
                  <a:pt x="515553" y="16886"/>
                </a:lnTo>
                <a:lnTo>
                  <a:pt x="543051" y="47438"/>
                </a:lnTo>
                <a:lnTo>
                  <a:pt x="554634" y="88084"/>
                </a:lnTo>
                <a:lnTo>
                  <a:pt x="554735" y="1792732"/>
                </a:lnTo>
                <a:lnTo>
                  <a:pt x="553593" y="1807309"/>
                </a:lnTo>
                <a:lnTo>
                  <a:pt x="537849" y="1846011"/>
                </a:lnTo>
                <a:lnTo>
                  <a:pt x="507297" y="1873506"/>
                </a:lnTo>
                <a:lnTo>
                  <a:pt x="466651" y="1885086"/>
                </a:lnTo>
                <a:lnTo>
                  <a:pt x="92455" y="1885188"/>
                </a:lnTo>
                <a:lnTo>
                  <a:pt x="77881" y="1884045"/>
                </a:lnTo>
                <a:lnTo>
                  <a:pt x="39182" y="1868304"/>
                </a:lnTo>
                <a:lnTo>
                  <a:pt x="11684" y="1837755"/>
                </a:lnTo>
                <a:lnTo>
                  <a:pt x="101" y="1797104"/>
                </a:lnTo>
                <a:lnTo>
                  <a:pt x="0" y="92456"/>
                </a:lnTo>
                <a:close/>
              </a:path>
            </a:pathLst>
          </a:custGeom>
          <a:ln w="28956">
            <a:solidFill>
              <a:srgbClr val="000000"/>
            </a:solidFill>
          </a:ln>
        </p:spPr>
        <p:txBody>
          <a:bodyPr wrap="square" lIns="0" tIns="0" rIns="0" bIns="0" rtlCol="0">
            <a:noAutofit/>
          </a:bodyPr>
          <a:lstStyle/>
          <a:p>
            <a:endParaRPr dirty="0"/>
          </a:p>
        </p:txBody>
      </p:sp>
      <p:sp>
        <p:nvSpPr>
          <p:cNvPr id="13" name="object 13"/>
          <p:cNvSpPr/>
          <p:nvPr/>
        </p:nvSpPr>
        <p:spPr>
          <a:xfrm>
            <a:off x="4906517" y="4720590"/>
            <a:ext cx="961643" cy="917448"/>
          </a:xfrm>
          <a:custGeom>
            <a:avLst/>
            <a:gdLst/>
            <a:ahLst/>
            <a:cxnLst/>
            <a:rect l="l" t="t" r="r" b="b"/>
            <a:pathLst>
              <a:path w="961643" h="917448">
                <a:moveTo>
                  <a:pt x="0" y="917448"/>
                </a:moveTo>
                <a:lnTo>
                  <a:pt x="961643" y="917448"/>
                </a:lnTo>
                <a:lnTo>
                  <a:pt x="961643" y="0"/>
                </a:lnTo>
                <a:lnTo>
                  <a:pt x="0" y="0"/>
                </a:lnTo>
                <a:lnTo>
                  <a:pt x="0" y="917448"/>
                </a:lnTo>
                <a:close/>
              </a:path>
            </a:pathLst>
          </a:custGeom>
          <a:ln w="28956">
            <a:solidFill>
              <a:srgbClr val="FF0000"/>
            </a:solidFill>
          </a:ln>
        </p:spPr>
        <p:txBody>
          <a:bodyPr wrap="square" lIns="0" tIns="0" rIns="0" bIns="0" rtlCol="0">
            <a:noAutofit/>
          </a:bodyPr>
          <a:lstStyle/>
          <a:p>
            <a:endParaRPr dirty="0"/>
          </a:p>
        </p:txBody>
      </p:sp>
      <p:sp>
        <p:nvSpPr>
          <p:cNvPr id="14" name="object 14"/>
          <p:cNvSpPr txBox="1"/>
          <p:nvPr/>
        </p:nvSpPr>
        <p:spPr>
          <a:xfrm>
            <a:off x="4987544" y="4794732"/>
            <a:ext cx="800100" cy="774065"/>
          </a:xfrm>
          <a:prstGeom prst="rect">
            <a:avLst/>
          </a:prstGeom>
        </p:spPr>
        <p:txBody>
          <a:bodyPr vert="horz" wrap="square" lIns="0" tIns="0" rIns="0" bIns="0" rtlCol="0">
            <a:noAutofit/>
          </a:bodyPr>
          <a:lstStyle/>
          <a:p>
            <a:pPr marL="12700" marR="12700" indent="-1905" algn="ctr">
              <a:lnSpc>
                <a:spcPct val="100099"/>
              </a:lnSpc>
            </a:pPr>
            <a:r>
              <a:rPr sz="1000" spc="-15" dirty="0">
                <a:latin typeface="Arial"/>
                <a:cs typeface="Arial"/>
              </a:rPr>
              <a:t>B</a:t>
            </a:r>
            <a:r>
              <a:rPr sz="1000" spc="-10" dirty="0">
                <a:latin typeface="Arial"/>
                <a:cs typeface="Arial"/>
              </a:rPr>
              <a:t>ase</a:t>
            </a:r>
            <a:r>
              <a:rPr sz="1000" spc="-5" dirty="0">
                <a:latin typeface="Arial"/>
                <a:cs typeface="Arial"/>
              </a:rPr>
              <a:t> </a:t>
            </a:r>
            <a:r>
              <a:rPr sz="1000" spc="-15" dirty="0">
                <a:latin typeface="Arial"/>
                <a:cs typeface="Arial"/>
              </a:rPr>
              <a:t>S</a:t>
            </a:r>
            <a:r>
              <a:rPr sz="1000" spc="-10" dirty="0">
                <a:latin typeface="Arial"/>
                <a:cs typeface="Arial"/>
              </a:rPr>
              <a:t>a</a:t>
            </a:r>
            <a:r>
              <a:rPr sz="1000" spc="-15" dirty="0">
                <a:latin typeface="Arial"/>
                <a:cs typeface="Arial"/>
              </a:rPr>
              <a:t>l</a:t>
            </a:r>
            <a:r>
              <a:rPr sz="1000" spc="-5" dirty="0">
                <a:latin typeface="Arial"/>
                <a:cs typeface="Arial"/>
              </a:rPr>
              <a:t>ar</a:t>
            </a:r>
            <a:r>
              <a:rPr sz="1000" spc="-35" dirty="0">
                <a:latin typeface="Arial"/>
                <a:cs typeface="Arial"/>
              </a:rPr>
              <a:t>y</a:t>
            </a:r>
            <a:r>
              <a:rPr sz="1000" spc="-5" dirty="0">
                <a:latin typeface="Arial"/>
                <a:cs typeface="Arial"/>
              </a:rPr>
              <a:t>/b</a:t>
            </a:r>
            <a:r>
              <a:rPr sz="1000" spc="-15" dirty="0">
                <a:latin typeface="Arial"/>
                <a:cs typeface="Arial"/>
              </a:rPr>
              <a:t>u</a:t>
            </a:r>
            <a:r>
              <a:rPr sz="1000" spc="-10" dirty="0">
                <a:latin typeface="Arial"/>
                <a:cs typeface="Arial"/>
              </a:rPr>
              <a:t>d</a:t>
            </a:r>
            <a:r>
              <a:rPr sz="1000" spc="-15" dirty="0">
                <a:latin typeface="Arial"/>
                <a:cs typeface="Arial"/>
              </a:rPr>
              <a:t>g</a:t>
            </a:r>
            <a:r>
              <a:rPr sz="1000" spc="-5" dirty="0">
                <a:latin typeface="Arial"/>
                <a:cs typeface="Arial"/>
              </a:rPr>
              <a:t>et a</a:t>
            </a:r>
            <a:r>
              <a:rPr sz="1000" spc="10" dirty="0">
                <a:latin typeface="Arial"/>
                <a:cs typeface="Arial"/>
              </a:rPr>
              <a:t>m</a:t>
            </a:r>
            <a:r>
              <a:rPr sz="1000" spc="-10" dirty="0">
                <a:latin typeface="Arial"/>
                <a:cs typeface="Arial"/>
              </a:rPr>
              <a:t>o</a:t>
            </a:r>
            <a:r>
              <a:rPr sz="1000" spc="-15" dirty="0">
                <a:latin typeface="Arial"/>
                <a:cs typeface="Arial"/>
              </a:rPr>
              <a:t>u</a:t>
            </a:r>
            <a:r>
              <a:rPr sz="1000" spc="-5" dirty="0">
                <a:latin typeface="Arial"/>
                <a:cs typeface="Arial"/>
              </a:rPr>
              <a:t>nt </a:t>
            </a:r>
            <a:r>
              <a:rPr sz="1000" spc="-15" dirty="0">
                <a:latin typeface="Arial"/>
                <a:cs typeface="Arial"/>
              </a:rPr>
              <a:t>ve</a:t>
            </a:r>
            <a:r>
              <a:rPr sz="1000" spc="-5" dirty="0">
                <a:latin typeface="Arial"/>
                <a:cs typeface="Arial"/>
              </a:rPr>
              <a:t>r</a:t>
            </a:r>
            <a:r>
              <a:rPr sz="1000" spc="-15" dirty="0">
                <a:latin typeface="Arial"/>
                <a:cs typeface="Arial"/>
              </a:rPr>
              <a:t>i</a:t>
            </a:r>
            <a:r>
              <a:rPr sz="1000" spc="0" dirty="0">
                <a:latin typeface="Arial"/>
                <a:cs typeface="Arial"/>
              </a:rPr>
              <a:t>f</a:t>
            </a:r>
            <a:r>
              <a:rPr sz="1000" spc="-15" dirty="0">
                <a:latin typeface="Arial"/>
                <a:cs typeface="Arial"/>
              </a:rPr>
              <a:t>i</a:t>
            </a:r>
            <a:r>
              <a:rPr sz="1000" spc="-5" dirty="0">
                <a:latin typeface="Arial"/>
                <a:cs typeface="Arial"/>
              </a:rPr>
              <a:t>c</a:t>
            </a:r>
            <a:r>
              <a:rPr sz="1000" spc="-15" dirty="0">
                <a:latin typeface="Arial"/>
                <a:cs typeface="Arial"/>
              </a:rPr>
              <a:t>a</a:t>
            </a:r>
            <a:r>
              <a:rPr sz="1000" spc="-5" dirty="0">
                <a:latin typeface="Arial"/>
                <a:cs typeface="Arial"/>
              </a:rPr>
              <a:t>t</a:t>
            </a:r>
            <a:r>
              <a:rPr sz="1000" spc="-15" dirty="0">
                <a:latin typeface="Arial"/>
                <a:cs typeface="Arial"/>
              </a:rPr>
              <a:t>io</a:t>
            </a:r>
            <a:r>
              <a:rPr sz="1000" spc="-10" dirty="0">
                <a:latin typeface="Arial"/>
                <a:cs typeface="Arial"/>
              </a:rPr>
              <a:t>n</a:t>
            </a:r>
            <a:r>
              <a:rPr sz="1000" spc="-5" dirty="0">
                <a:latin typeface="Arial"/>
                <a:cs typeface="Arial"/>
              </a:rPr>
              <a:t> re</a:t>
            </a:r>
            <a:r>
              <a:rPr sz="1000" spc="-15" dirty="0">
                <a:latin typeface="Arial"/>
                <a:cs typeface="Arial"/>
              </a:rPr>
              <a:t>q</a:t>
            </a:r>
            <a:r>
              <a:rPr sz="1000" spc="-10" dirty="0">
                <a:latin typeface="Arial"/>
                <a:cs typeface="Arial"/>
              </a:rPr>
              <a:t>u</a:t>
            </a:r>
            <a:r>
              <a:rPr sz="1000" spc="-15" dirty="0">
                <a:latin typeface="Arial"/>
                <a:cs typeface="Arial"/>
              </a:rPr>
              <a:t>i</a:t>
            </a:r>
            <a:r>
              <a:rPr sz="1000" spc="-5" dirty="0">
                <a:latin typeface="Arial"/>
                <a:cs typeface="Arial"/>
              </a:rPr>
              <a:t>red</a:t>
            </a:r>
            <a:endParaRPr sz="1000" dirty="0">
              <a:latin typeface="Arial"/>
              <a:cs typeface="Arial"/>
            </a:endParaRPr>
          </a:p>
        </p:txBody>
      </p:sp>
      <p:sp>
        <p:nvSpPr>
          <p:cNvPr id="15" name="object 15"/>
          <p:cNvSpPr/>
          <p:nvPr/>
        </p:nvSpPr>
        <p:spPr>
          <a:xfrm>
            <a:off x="464058" y="4892802"/>
            <a:ext cx="679704" cy="1203960"/>
          </a:xfrm>
          <a:custGeom>
            <a:avLst/>
            <a:gdLst/>
            <a:ahLst/>
            <a:cxnLst/>
            <a:rect l="l" t="t" r="r" b="b"/>
            <a:pathLst>
              <a:path w="679704" h="1203960">
                <a:moveTo>
                  <a:pt x="0" y="113284"/>
                </a:moveTo>
                <a:lnTo>
                  <a:pt x="8083" y="71160"/>
                </a:lnTo>
                <a:lnTo>
                  <a:pt x="30240" y="36214"/>
                </a:lnTo>
                <a:lnTo>
                  <a:pt x="63334" y="11571"/>
                </a:lnTo>
                <a:lnTo>
                  <a:pt x="104226" y="356"/>
                </a:lnTo>
                <a:lnTo>
                  <a:pt x="566420" y="0"/>
                </a:lnTo>
                <a:lnTo>
                  <a:pt x="581055" y="936"/>
                </a:lnTo>
                <a:lnTo>
                  <a:pt x="621121" y="14049"/>
                </a:lnTo>
                <a:lnTo>
                  <a:pt x="652986" y="40191"/>
                </a:lnTo>
                <a:lnTo>
                  <a:pt x="673512" y="76233"/>
                </a:lnTo>
                <a:lnTo>
                  <a:pt x="679704" y="1090676"/>
                </a:lnTo>
                <a:lnTo>
                  <a:pt x="678767" y="1105311"/>
                </a:lnTo>
                <a:lnTo>
                  <a:pt x="665643" y="1145377"/>
                </a:lnTo>
                <a:lnTo>
                  <a:pt x="639492" y="1177242"/>
                </a:lnTo>
                <a:lnTo>
                  <a:pt x="603450" y="1197768"/>
                </a:lnTo>
                <a:lnTo>
                  <a:pt x="113284" y="1203960"/>
                </a:lnTo>
                <a:lnTo>
                  <a:pt x="98648" y="1203023"/>
                </a:lnTo>
                <a:lnTo>
                  <a:pt x="58582" y="1189899"/>
                </a:lnTo>
                <a:lnTo>
                  <a:pt x="26717" y="1163748"/>
                </a:lnTo>
                <a:lnTo>
                  <a:pt x="6191" y="1127706"/>
                </a:lnTo>
                <a:lnTo>
                  <a:pt x="0" y="113284"/>
                </a:lnTo>
                <a:close/>
              </a:path>
            </a:pathLst>
          </a:custGeom>
          <a:ln w="28956">
            <a:solidFill>
              <a:srgbClr val="FF0000"/>
            </a:solidFill>
          </a:ln>
        </p:spPr>
        <p:txBody>
          <a:bodyPr wrap="square" lIns="0" tIns="0" rIns="0" bIns="0" rtlCol="0">
            <a:noAutofit/>
          </a:bodyPr>
          <a:lstStyle/>
          <a:p>
            <a:endParaRPr dirty="0"/>
          </a:p>
        </p:txBody>
      </p:sp>
      <p:sp>
        <p:nvSpPr>
          <p:cNvPr id="16" name="object 16"/>
          <p:cNvSpPr/>
          <p:nvPr/>
        </p:nvSpPr>
        <p:spPr>
          <a:xfrm>
            <a:off x="352043" y="3884676"/>
            <a:ext cx="8345424" cy="765048"/>
          </a:xfrm>
          <a:prstGeom prst="rect">
            <a:avLst/>
          </a:prstGeom>
          <a:blipFill>
            <a:blip r:embed="rId6" cstate="print"/>
            <a:stretch>
              <a:fillRect/>
            </a:stretch>
          </a:blipFill>
        </p:spPr>
        <p:txBody>
          <a:bodyPr wrap="square" lIns="0" tIns="0" rIns="0" bIns="0" rtlCol="0">
            <a:noAutofit/>
          </a:bodyPr>
          <a:lstStyle/>
          <a:p>
            <a:endParaRPr dirty="0"/>
          </a:p>
        </p:txBody>
      </p:sp>
      <p:sp>
        <p:nvSpPr>
          <p:cNvPr id="17" name="object 17"/>
          <p:cNvSpPr/>
          <p:nvPr/>
        </p:nvSpPr>
        <p:spPr>
          <a:xfrm>
            <a:off x="1143761" y="4149090"/>
            <a:ext cx="1600200" cy="381000"/>
          </a:xfrm>
          <a:custGeom>
            <a:avLst/>
            <a:gdLst/>
            <a:ahLst/>
            <a:cxnLst/>
            <a:rect l="l" t="t" r="r" b="b"/>
            <a:pathLst>
              <a:path w="1600200" h="381000">
                <a:moveTo>
                  <a:pt x="0" y="381000"/>
                </a:moveTo>
                <a:lnTo>
                  <a:pt x="1600200" y="381000"/>
                </a:lnTo>
                <a:lnTo>
                  <a:pt x="1600200" y="0"/>
                </a:lnTo>
                <a:lnTo>
                  <a:pt x="0" y="0"/>
                </a:lnTo>
                <a:lnTo>
                  <a:pt x="0" y="381000"/>
                </a:lnTo>
                <a:close/>
              </a:path>
            </a:pathLst>
          </a:custGeom>
          <a:solidFill>
            <a:srgbClr val="BADFE2"/>
          </a:solidFill>
        </p:spPr>
        <p:txBody>
          <a:bodyPr wrap="square" lIns="0" tIns="0" rIns="0" bIns="0" rtlCol="0">
            <a:noAutofit/>
          </a:bodyPr>
          <a:lstStyle/>
          <a:p>
            <a:endParaRPr dirty="0"/>
          </a:p>
        </p:txBody>
      </p:sp>
      <p:sp>
        <p:nvSpPr>
          <p:cNvPr id="18" name="object 18"/>
          <p:cNvSpPr/>
          <p:nvPr/>
        </p:nvSpPr>
        <p:spPr>
          <a:xfrm>
            <a:off x="1143761" y="4149090"/>
            <a:ext cx="1600200" cy="381000"/>
          </a:xfrm>
          <a:custGeom>
            <a:avLst/>
            <a:gdLst/>
            <a:ahLst/>
            <a:cxnLst/>
            <a:rect l="l" t="t" r="r" b="b"/>
            <a:pathLst>
              <a:path w="1600200" h="381000">
                <a:moveTo>
                  <a:pt x="0" y="381000"/>
                </a:moveTo>
                <a:lnTo>
                  <a:pt x="1600200" y="381000"/>
                </a:lnTo>
                <a:lnTo>
                  <a:pt x="1600200" y="0"/>
                </a:lnTo>
                <a:lnTo>
                  <a:pt x="0" y="0"/>
                </a:lnTo>
                <a:lnTo>
                  <a:pt x="0" y="381000"/>
                </a:lnTo>
                <a:close/>
              </a:path>
            </a:pathLst>
          </a:custGeom>
          <a:ln w="28956">
            <a:solidFill>
              <a:srgbClr val="FF0000"/>
            </a:solidFill>
          </a:ln>
        </p:spPr>
        <p:txBody>
          <a:bodyPr wrap="square" lIns="0" tIns="0" rIns="0" bIns="0" rtlCol="0">
            <a:noAutofit/>
          </a:bodyPr>
          <a:lstStyle/>
          <a:p>
            <a:endParaRPr dirty="0"/>
          </a:p>
        </p:txBody>
      </p:sp>
      <p:sp>
        <p:nvSpPr>
          <p:cNvPr id="19" name="object 19"/>
          <p:cNvSpPr txBox="1"/>
          <p:nvPr/>
        </p:nvSpPr>
        <p:spPr>
          <a:xfrm>
            <a:off x="1344549" y="4260595"/>
            <a:ext cx="1197610" cy="163830"/>
          </a:xfrm>
          <a:prstGeom prst="rect">
            <a:avLst/>
          </a:prstGeom>
        </p:spPr>
        <p:txBody>
          <a:bodyPr vert="horz" wrap="square" lIns="0" tIns="0" rIns="0" bIns="0" rtlCol="0">
            <a:noAutofit/>
          </a:bodyPr>
          <a:lstStyle/>
          <a:p>
            <a:pPr marL="12700">
              <a:lnSpc>
                <a:spcPct val="100000"/>
              </a:lnSpc>
            </a:pPr>
            <a:r>
              <a:rPr sz="1000" spc="30" dirty="0">
                <a:latin typeface="Arial"/>
                <a:cs typeface="Arial"/>
              </a:rPr>
              <a:t>W</a:t>
            </a:r>
            <a:r>
              <a:rPr sz="1000" spc="-5" dirty="0">
                <a:latin typeface="Arial"/>
                <a:cs typeface="Arial"/>
              </a:rPr>
              <a:t>or</a:t>
            </a:r>
            <a:r>
              <a:rPr sz="1000" spc="0" dirty="0">
                <a:latin typeface="Arial"/>
                <a:cs typeface="Arial"/>
              </a:rPr>
              <a:t>k</a:t>
            </a:r>
            <a:r>
              <a:rPr sz="1000" spc="-5" dirty="0">
                <a:latin typeface="Arial"/>
                <a:cs typeface="Arial"/>
              </a:rPr>
              <a:t>for</a:t>
            </a:r>
            <a:r>
              <a:rPr sz="1000" spc="-10" dirty="0">
                <a:latin typeface="Arial"/>
                <a:cs typeface="Arial"/>
              </a:rPr>
              <a:t>ce</a:t>
            </a:r>
            <a:r>
              <a:rPr sz="1000" spc="-40" dirty="0">
                <a:latin typeface="Arial"/>
                <a:cs typeface="Arial"/>
              </a:rPr>
              <a:t> </a:t>
            </a:r>
            <a:r>
              <a:rPr sz="1000" spc="-15" dirty="0">
                <a:latin typeface="Arial"/>
                <a:cs typeface="Arial"/>
              </a:rPr>
              <a:t>B</a:t>
            </a:r>
            <a:r>
              <a:rPr sz="1000" spc="-10" dirty="0">
                <a:latin typeface="Arial"/>
                <a:cs typeface="Arial"/>
              </a:rPr>
              <a:t>u</a:t>
            </a:r>
            <a:r>
              <a:rPr sz="1000" spc="-15" dirty="0">
                <a:latin typeface="Arial"/>
                <a:cs typeface="Arial"/>
              </a:rPr>
              <a:t>d</a:t>
            </a:r>
            <a:r>
              <a:rPr sz="1000" spc="-10" dirty="0">
                <a:latin typeface="Arial"/>
                <a:cs typeface="Arial"/>
              </a:rPr>
              <a:t>g</a:t>
            </a:r>
            <a:r>
              <a:rPr sz="1000" spc="-15" dirty="0">
                <a:latin typeface="Arial"/>
                <a:cs typeface="Arial"/>
              </a:rPr>
              <a:t>e</a:t>
            </a:r>
            <a:r>
              <a:rPr sz="1000" spc="-5" dirty="0">
                <a:latin typeface="Arial"/>
                <a:cs typeface="Arial"/>
              </a:rPr>
              <a:t>t</a:t>
            </a:r>
            <a:r>
              <a:rPr sz="1000" spc="-15" dirty="0">
                <a:latin typeface="Arial"/>
                <a:cs typeface="Arial"/>
              </a:rPr>
              <a:t> </a:t>
            </a:r>
            <a:r>
              <a:rPr sz="1000" spc="-5" dirty="0">
                <a:latin typeface="Arial"/>
                <a:cs typeface="Arial"/>
              </a:rPr>
              <a:t>ID</a:t>
            </a:r>
            <a:endParaRPr sz="1000" dirty="0">
              <a:latin typeface="Arial"/>
              <a:cs typeface="Arial"/>
            </a:endParaRPr>
          </a:p>
        </p:txBody>
      </p:sp>
      <p:sp>
        <p:nvSpPr>
          <p:cNvPr id="20" name="object 20"/>
          <p:cNvSpPr/>
          <p:nvPr/>
        </p:nvSpPr>
        <p:spPr>
          <a:xfrm>
            <a:off x="7864602" y="3289553"/>
            <a:ext cx="822959" cy="582168"/>
          </a:xfrm>
          <a:custGeom>
            <a:avLst/>
            <a:gdLst/>
            <a:ahLst/>
            <a:cxnLst/>
            <a:rect l="l" t="t" r="r" b="b"/>
            <a:pathLst>
              <a:path w="822959" h="582168">
                <a:moveTo>
                  <a:pt x="0" y="582168"/>
                </a:moveTo>
                <a:lnTo>
                  <a:pt x="822959" y="582168"/>
                </a:lnTo>
                <a:lnTo>
                  <a:pt x="822959" y="0"/>
                </a:lnTo>
                <a:lnTo>
                  <a:pt x="0" y="0"/>
                </a:lnTo>
                <a:lnTo>
                  <a:pt x="0" y="582168"/>
                </a:lnTo>
                <a:close/>
              </a:path>
            </a:pathLst>
          </a:custGeom>
          <a:ln w="28956">
            <a:solidFill>
              <a:srgbClr val="FF0000"/>
            </a:solidFill>
          </a:ln>
        </p:spPr>
        <p:txBody>
          <a:bodyPr wrap="square" lIns="0" tIns="0" rIns="0" bIns="0" rtlCol="0">
            <a:noAutofit/>
          </a:bodyPr>
          <a:lstStyle/>
          <a:p>
            <a:endParaRPr dirty="0"/>
          </a:p>
        </p:txBody>
      </p:sp>
      <p:sp>
        <p:nvSpPr>
          <p:cNvPr id="21" name="object 21"/>
          <p:cNvSpPr txBox="1"/>
          <p:nvPr/>
        </p:nvSpPr>
        <p:spPr>
          <a:xfrm>
            <a:off x="7948676" y="3348354"/>
            <a:ext cx="656590" cy="469265"/>
          </a:xfrm>
          <a:prstGeom prst="rect">
            <a:avLst/>
          </a:prstGeom>
        </p:spPr>
        <p:txBody>
          <a:bodyPr vert="horz" wrap="square" lIns="0" tIns="0" rIns="0" bIns="0" rtlCol="0">
            <a:noAutofit/>
          </a:bodyPr>
          <a:lstStyle/>
          <a:p>
            <a:pPr marL="0" algn="ctr">
              <a:lnSpc>
                <a:spcPct val="100000"/>
              </a:lnSpc>
            </a:pPr>
            <a:r>
              <a:rPr sz="1000" spc="-10" dirty="0">
                <a:latin typeface="Arial"/>
                <a:cs typeface="Arial"/>
              </a:rPr>
              <a:t>F</a:t>
            </a:r>
            <a:r>
              <a:rPr sz="1000" spc="5" dirty="0">
                <a:latin typeface="Arial"/>
                <a:cs typeface="Arial"/>
              </a:rPr>
              <a:t>T</a:t>
            </a:r>
            <a:r>
              <a:rPr sz="1000" spc="-10" dirty="0">
                <a:latin typeface="Arial"/>
                <a:cs typeface="Arial"/>
              </a:rPr>
              <a:t>E</a:t>
            </a:r>
            <a:endParaRPr sz="1000" dirty="0">
              <a:latin typeface="Arial"/>
              <a:cs typeface="Arial"/>
            </a:endParaRPr>
          </a:p>
          <a:p>
            <a:pPr marL="12700" marR="12700" algn="ctr">
              <a:lnSpc>
                <a:spcPct val="100000"/>
              </a:lnSpc>
            </a:pPr>
            <a:r>
              <a:rPr sz="1000" spc="-10" dirty="0">
                <a:latin typeface="Arial"/>
                <a:cs typeface="Arial"/>
              </a:rPr>
              <a:t>Di</a:t>
            </a:r>
            <a:r>
              <a:rPr sz="1000" spc="0" dirty="0">
                <a:latin typeface="Arial"/>
                <a:cs typeface="Arial"/>
              </a:rPr>
              <a:t>s</a:t>
            </a:r>
            <a:r>
              <a:rPr sz="1000" spc="-5" dirty="0">
                <a:latin typeface="Arial"/>
                <a:cs typeface="Arial"/>
              </a:rPr>
              <a:t>tr</a:t>
            </a:r>
            <a:r>
              <a:rPr sz="1000" spc="-10" dirty="0">
                <a:latin typeface="Arial"/>
                <a:cs typeface="Arial"/>
              </a:rPr>
              <a:t>ib</a:t>
            </a:r>
            <a:r>
              <a:rPr sz="1000" spc="-15" dirty="0">
                <a:latin typeface="Arial"/>
                <a:cs typeface="Arial"/>
              </a:rPr>
              <a:t>u</a:t>
            </a:r>
            <a:r>
              <a:rPr sz="1000" spc="-5" dirty="0">
                <a:latin typeface="Arial"/>
                <a:cs typeface="Arial"/>
              </a:rPr>
              <a:t>t</a:t>
            </a:r>
            <a:r>
              <a:rPr sz="1000" spc="-15" dirty="0">
                <a:latin typeface="Arial"/>
                <a:cs typeface="Arial"/>
              </a:rPr>
              <a:t>i</a:t>
            </a:r>
            <a:r>
              <a:rPr sz="1000" spc="-10" dirty="0">
                <a:latin typeface="Arial"/>
                <a:cs typeface="Arial"/>
              </a:rPr>
              <a:t>on</a:t>
            </a:r>
            <a:r>
              <a:rPr sz="1000" spc="-5" dirty="0">
                <a:latin typeface="Arial"/>
                <a:cs typeface="Arial"/>
              </a:rPr>
              <a:t> </a:t>
            </a:r>
            <a:r>
              <a:rPr sz="1000" spc="-15" dirty="0">
                <a:latin typeface="Arial"/>
                <a:cs typeface="Arial"/>
              </a:rPr>
              <a:t>A</a:t>
            </a:r>
            <a:r>
              <a:rPr sz="1000" spc="10" dirty="0">
                <a:latin typeface="Arial"/>
                <a:cs typeface="Arial"/>
              </a:rPr>
              <a:t>m</a:t>
            </a:r>
            <a:r>
              <a:rPr sz="1000" spc="-10" dirty="0">
                <a:latin typeface="Arial"/>
                <a:cs typeface="Arial"/>
              </a:rPr>
              <a:t>o</a:t>
            </a:r>
            <a:r>
              <a:rPr sz="1000" spc="-15" dirty="0">
                <a:latin typeface="Arial"/>
                <a:cs typeface="Arial"/>
              </a:rPr>
              <a:t>u</a:t>
            </a:r>
            <a:r>
              <a:rPr sz="1000" spc="-5" dirty="0">
                <a:latin typeface="Arial"/>
                <a:cs typeface="Arial"/>
              </a:rPr>
              <a:t>nts</a:t>
            </a:r>
            <a:endParaRPr sz="1000" dirty="0">
              <a:latin typeface="Arial"/>
              <a:cs typeface="Arial"/>
            </a:endParaRPr>
          </a:p>
        </p:txBody>
      </p:sp>
      <p:sp>
        <p:nvSpPr>
          <p:cNvPr id="22" name="object 22"/>
          <p:cNvSpPr/>
          <p:nvPr/>
        </p:nvSpPr>
        <p:spPr>
          <a:xfrm>
            <a:off x="1016165" y="4418457"/>
            <a:ext cx="141947" cy="573532"/>
          </a:xfrm>
          <a:custGeom>
            <a:avLst/>
            <a:gdLst/>
            <a:ahLst/>
            <a:cxnLst/>
            <a:rect l="l" t="t" r="r" b="b"/>
            <a:pathLst>
              <a:path w="141947" h="573531">
                <a:moveTo>
                  <a:pt x="18237" y="435737"/>
                </a:moveTo>
                <a:lnTo>
                  <a:pt x="10858" y="438785"/>
                </a:lnTo>
                <a:lnTo>
                  <a:pt x="3479" y="441960"/>
                </a:lnTo>
                <a:lnTo>
                  <a:pt x="0" y="450342"/>
                </a:lnTo>
                <a:lnTo>
                  <a:pt x="51384" y="573532"/>
                </a:lnTo>
                <a:lnTo>
                  <a:pt x="72093" y="546862"/>
                </a:lnTo>
                <a:lnTo>
                  <a:pt x="69532" y="546862"/>
                </a:lnTo>
                <a:lnTo>
                  <a:pt x="40830" y="543052"/>
                </a:lnTo>
                <a:lnTo>
                  <a:pt x="47905" y="489993"/>
                </a:lnTo>
                <a:lnTo>
                  <a:pt x="29794" y="446659"/>
                </a:lnTo>
                <a:lnTo>
                  <a:pt x="26720" y="439166"/>
                </a:lnTo>
                <a:lnTo>
                  <a:pt x="18237" y="435737"/>
                </a:lnTo>
                <a:close/>
              </a:path>
              <a:path w="141947" h="573531">
                <a:moveTo>
                  <a:pt x="47905" y="489993"/>
                </a:moveTo>
                <a:lnTo>
                  <a:pt x="40830" y="543052"/>
                </a:lnTo>
                <a:lnTo>
                  <a:pt x="69532" y="546862"/>
                </a:lnTo>
                <a:lnTo>
                  <a:pt x="70531" y="539369"/>
                </a:lnTo>
                <a:lnTo>
                  <a:pt x="68541" y="539369"/>
                </a:lnTo>
                <a:lnTo>
                  <a:pt x="43751" y="536067"/>
                </a:lnTo>
                <a:lnTo>
                  <a:pt x="58976" y="516483"/>
                </a:lnTo>
                <a:lnTo>
                  <a:pt x="47905" y="489993"/>
                </a:lnTo>
                <a:close/>
              </a:path>
              <a:path w="141947" h="573531">
                <a:moveTo>
                  <a:pt x="119468" y="449199"/>
                </a:moveTo>
                <a:lnTo>
                  <a:pt x="110375" y="450342"/>
                </a:lnTo>
                <a:lnTo>
                  <a:pt x="76607" y="493805"/>
                </a:lnTo>
                <a:lnTo>
                  <a:pt x="69532" y="546862"/>
                </a:lnTo>
                <a:lnTo>
                  <a:pt x="72093" y="546862"/>
                </a:lnTo>
                <a:lnTo>
                  <a:pt x="133235" y="468122"/>
                </a:lnTo>
                <a:lnTo>
                  <a:pt x="132092" y="459105"/>
                </a:lnTo>
                <a:lnTo>
                  <a:pt x="119468" y="449199"/>
                </a:lnTo>
                <a:close/>
              </a:path>
              <a:path w="141947" h="573531">
                <a:moveTo>
                  <a:pt x="58976" y="516483"/>
                </a:moveTo>
                <a:lnTo>
                  <a:pt x="43751" y="536067"/>
                </a:lnTo>
                <a:lnTo>
                  <a:pt x="68541" y="539369"/>
                </a:lnTo>
                <a:lnTo>
                  <a:pt x="58976" y="516483"/>
                </a:lnTo>
                <a:close/>
              </a:path>
              <a:path w="141947" h="573531">
                <a:moveTo>
                  <a:pt x="76607" y="493805"/>
                </a:moveTo>
                <a:lnTo>
                  <a:pt x="58976" y="516483"/>
                </a:lnTo>
                <a:lnTo>
                  <a:pt x="68541" y="539369"/>
                </a:lnTo>
                <a:lnTo>
                  <a:pt x="70531" y="539369"/>
                </a:lnTo>
                <a:lnTo>
                  <a:pt x="76607" y="493805"/>
                </a:lnTo>
                <a:close/>
              </a:path>
              <a:path w="141947" h="573531">
                <a:moveTo>
                  <a:pt x="113245" y="0"/>
                </a:moveTo>
                <a:lnTo>
                  <a:pt x="47905" y="489993"/>
                </a:lnTo>
                <a:lnTo>
                  <a:pt x="58976" y="516483"/>
                </a:lnTo>
                <a:lnTo>
                  <a:pt x="76607" y="493805"/>
                </a:lnTo>
                <a:lnTo>
                  <a:pt x="141947" y="3810"/>
                </a:lnTo>
                <a:lnTo>
                  <a:pt x="113245" y="0"/>
                </a:lnTo>
                <a:close/>
              </a:path>
            </a:pathLst>
          </a:custGeom>
          <a:solidFill>
            <a:srgbClr val="FF0000"/>
          </a:solidFill>
        </p:spPr>
        <p:txBody>
          <a:bodyPr wrap="square" lIns="0" tIns="0" rIns="0" bIns="0" rtlCol="0">
            <a:noAutofit/>
          </a:bodyPr>
          <a:lstStyle/>
          <a:p>
            <a:endParaRPr dirty="0"/>
          </a:p>
        </p:txBody>
      </p:sp>
      <p:sp>
        <p:nvSpPr>
          <p:cNvPr id="23" name="object 23"/>
          <p:cNvSpPr/>
          <p:nvPr/>
        </p:nvSpPr>
        <p:spPr>
          <a:xfrm>
            <a:off x="4776215" y="3898391"/>
            <a:ext cx="3934967" cy="751332"/>
          </a:xfrm>
          <a:prstGeom prst="rect">
            <a:avLst/>
          </a:prstGeom>
          <a:blipFill>
            <a:blip r:embed="rId7" cstate="print"/>
            <a:stretch>
              <a:fillRect/>
            </a:stretch>
          </a:blipFill>
        </p:spPr>
        <p:txBody>
          <a:bodyPr wrap="square" lIns="0" tIns="0" rIns="0" bIns="0" rtlCol="0">
            <a:noAutofit/>
          </a:bodyPr>
          <a:lstStyle/>
          <a:p>
            <a:endParaRPr dirty="0"/>
          </a:p>
        </p:txBody>
      </p:sp>
      <p:sp>
        <p:nvSpPr>
          <p:cNvPr id="24" name="object 24"/>
          <p:cNvSpPr/>
          <p:nvPr/>
        </p:nvSpPr>
        <p:spPr>
          <a:xfrm>
            <a:off x="4484370" y="4007358"/>
            <a:ext cx="544829" cy="694690"/>
          </a:xfrm>
          <a:custGeom>
            <a:avLst/>
            <a:gdLst/>
            <a:ahLst/>
            <a:cxnLst/>
            <a:rect l="l" t="t" r="r" b="b"/>
            <a:pathLst>
              <a:path w="544829" h="694690">
                <a:moveTo>
                  <a:pt x="35300" y="45342"/>
                </a:moveTo>
                <a:lnTo>
                  <a:pt x="39103" y="73776"/>
                </a:lnTo>
                <a:lnTo>
                  <a:pt x="521969" y="694690"/>
                </a:lnTo>
                <a:lnTo>
                  <a:pt x="544829" y="676910"/>
                </a:lnTo>
                <a:lnTo>
                  <a:pt x="62017" y="56065"/>
                </a:lnTo>
                <a:lnTo>
                  <a:pt x="35300" y="45342"/>
                </a:lnTo>
                <a:close/>
              </a:path>
              <a:path w="544829" h="694690">
                <a:moveTo>
                  <a:pt x="0" y="0"/>
                </a:moveTo>
                <a:lnTo>
                  <a:pt x="16637" y="124206"/>
                </a:lnTo>
                <a:lnTo>
                  <a:pt x="17652" y="132207"/>
                </a:lnTo>
                <a:lnTo>
                  <a:pt x="24891" y="137668"/>
                </a:lnTo>
                <a:lnTo>
                  <a:pt x="40766" y="135636"/>
                </a:lnTo>
                <a:lnTo>
                  <a:pt x="46354" y="128270"/>
                </a:lnTo>
                <a:lnTo>
                  <a:pt x="45338" y="120396"/>
                </a:lnTo>
                <a:lnTo>
                  <a:pt x="39103" y="73776"/>
                </a:lnTo>
                <a:lnTo>
                  <a:pt x="6222" y="31496"/>
                </a:lnTo>
                <a:lnTo>
                  <a:pt x="29082" y="13716"/>
                </a:lnTo>
                <a:lnTo>
                  <a:pt x="34233" y="13716"/>
                </a:lnTo>
                <a:lnTo>
                  <a:pt x="0" y="0"/>
                </a:lnTo>
                <a:close/>
              </a:path>
              <a:path w="544829" h="694690">
                <a:moveTo>
                  <a:pt x="34233" y="13716"/>
                </a:moveTo>
                <a:lnTo>
                  <a:pt x="29082" y="13716"/>
                </a:lnTo>
                <a:lnTo>
                  <a:pt x="62017" y="56065"/>
                </a:lnTo>
                <a:lnTo>
                  <a:pt x="112902" y="76454"/>
                </a:lnTo>
                <a:lnTo>
                  <a:pt x="121412" y="72898"/>
                </a:lnTo>
                <a:lnTo>
                  <a:pt x="124332" y="65532"/>
                </a:lnTo>
                <a:lnTo>
                  <a:pt x="127380" y="58039"/>
                </a:lnTo>
                <a:lnTo>
                  <a:pt x="123697" y="49657"/>
                </a:lnTo>
                <a:lnTo>
                  <a:pt x="116331" y="46609"/>
                </a:lnTo>
                <a:lnTo>
                  <a:pt x="34233" y="13716"/>
                </a:lnTo>
                <a:close/>
              </a:path>
              <a:path w="544829" h="694690">
                <a:moveTo>
                  <a:pt x="29082" y="13716"/>
                </a:moveTo>
                <a:lnTo>
                  <a:pt x="6222" y="31496"/>
                </a:lnTo>
                <a:lnTo>
                  <a:pt x="39103" y="73776"/>
                </a:lnTo>
                <a:lnTo>
                  <a:pt x="35300" y="45342"/>
                </a:lnTo>
                <a:lnTo>
                  <a:pt x="12191" y="36068"/>
                </a:lnTo>
                <a:lnTo>
                  <a:pt x="32003" y="20701"/>
                </a:lnTo>
                <a:lnTo>
                  <a:pt x="34515" y="20701"/>
                </a:lnTo>
                <a:lnTo>
                  <a:pt x="29082" y="13716"/>
                </a:lnTo>
                <a:close/>
              </a:path>
              <a:path w="544829" h="694690">
                <a:moveTo>
                  <a:pt x="34515" y="20701"/>
                </a:moveTo>
                <a:lnTo>
                  <a:pt x="32003" y="20701"/>
                </a:lnTo>
                <a:lnTo>
                  <a:pt x="35300" y="45342"/>
                </a:lnTo>
                <a:lnTo>
                  <a:pt x="62017" y="56065"/>
                </a:lnTo>
                <a:lnTo>
                  <a:pt x="34515" y="20701"/>
                </a:lnTo>
                <a:close/>
              </a:path>
              <a:path w="544829" h="694690">
                <a:moveTo>
                  <a:pt x="32003" y="20701"/>
                </a:moveTo>
                <a:lnTo>
                  <a:pt x="12191" y="36068"/>
                </a:lnTo>
                <a:lnTo>
                  <a:pt x="35300" y="45342"/>
                </a:lnTo>
                <a:lnTo>
                  <a:pt x="32003" y="20701"/>
                </a:lnTo>
                <a:close/>
              </a:path>
            </a:pathLst>
          </a:custGeom>
          <a:solidFill>
            <a:srgbClr val="FF0000"/>
          </a:solidFill>
        </p:spPr>
        <p:txBody>
          <a:bodyPr wrap="square" lIns="0" tIns="0" rIns="0" bIns="0" rtlCol="0">
            <a:noAutofit/>
          </a:bodyPr>
          <a:lstStyle/>
          <a:p>
            <a:endParaRPr dirty="0"/>
          </a:p>
        </p:txBody>
      </p:sp>
      <p:sp>
        <p:nvSpPr>
          <p:cNvPr id="25" name="object 25"/>
          <p:cNvSpPr/>
          <p:nvPr/>
        </p:nvSpPr>
        <p:spPr>
          <a:xfrm>
            <a:off x="7110221" y="3874134"/>
            <a:ext cx="764921" cy="825626"/>
          </a:xfrm>
          <a:custGeom>
            <a:avLst/>
            <a:gdLst/>
            <a:ahLst/>
            <a:cxnLst/>
            <a:rect l="l" t="t" r="r" b="b"/>
            <a:pathLst>
              <a:path w="764921" h="825626">
                <a:moveTo>
                  <a:pt x="36575" y="690371"/>
                </a:moveTo>
                <a:lnTo>
                  <a:pt x="28828" y="695325"/>
                </a:lnTo>
                <a:lnTo>
                  <a:pt x="27050" y="703198"/>
                </a:lnTo>
                <a:lnTo>
                  <a:pt x="0" y="825626"/>
                </a:lnTo>
                <a:lnTo>
                  <a:pt x="36920" y="814323"/>
                </a:lnTo>
                <a:lnTo>
                  <a:pt x="30099" y="814323"/>
                </a:lnTo>
                <a:lnTo>
                  <a:pt x="8889" y="794638"/>
                </a:lnTo>
                <a:lnTo>
                  <a:pt x="45210" y="755354"/>
                </a:lnTo>
                <a:lnTo>
                  <a:pt x="55372" y="709421"/>
                </a:lnTo>
                <a:lnTo>
                  <a:pt x="57150" y="701675"/>
                </a:lnTo>
                <a:lnTo>
                  <a:pt x="52197" y="693927"/>
                </a:lnTo>
                <a:lnTo>
                  <a:pt x="36575" y="690371"/>
                </a:lnTo>
                <a:close/>
              </a:path>
              <a:path w="764921" h="825626">
                <a:moveTo>
                  <a:pt x="45210" y="755354"/>
                </a:moveTo>
                <a:lnTo>
                  <a:pt x="8889" y="794638"/>
                </a:lnTo>
                <a:lnTo>
                  <a:pt x="30099" y="814323"/>
                </a:lnTo>
                <a:lnTo>
                  <a:pt x="36322" y="807592"/>
                </a:lnTo>
                <a:lnTo>
                  <a:pt x="33654" y="807592"/>
                </a:lnTo>
                <a:lnTo>
                  <a:pt x="15239" y="790575"/>
                </a:lnTo>
                <a:lnTo>
                  <a:pt x="39025" y="783316"/>
                </a:lnTo>
                <a:lnTo>
                  <a:pt x="45210" y="755354"/>
                </a:lnTo>
                <a:close/>
              </a:path>
              <a:path w="764921" h="825626">
                <a:moveTo>
                  <a:pt x="118999" y="758951"/>
                </a:moveTo>
                <a:lnTo>
                  <a:pt x="66526" y="774924"/>
                </a:lnTo>
                <a:lnTo>
                  <a:pt x="30099" y="814323"/>
                </a:lnTo>
                <a:lnTo>
                  <a:pt x="36920" y="814323"/>
                </a:lnTo>
                <a:lnTo>
                  <a:pt x="127507" y="786638"/>
                </a:lnTo>
                <a:lnTo>
                  <a:pt x="131825" y="778509"/>
                </a:lnTo>
                <a:lnTo>
                  <a:pt x="129539" y="770889"/>
                </a:lnTo>
                <a:lnTo>
                  <a:pt x="127126" y="763269"/>
                </a:lnTo>
                <a:lnTo>
                  <a:pt x="118999" y="758951"/>
                </a:lnTo>
                <a:close/>
              </a:path>
              <a:path w="764921" h="825626">
                <a:moveTo>
                  <a:pt x="39025" y="783316"/>
                </a:moveTo>
                <a:lnTo>
                  <a:pt x="15239" y="790575"/>
                </a:lnTo>
                <a:lnTo>
                  <a:pt x="33654" y="807592"/>
                </a:lnTo>
                <a:lnTo>
                  <a:pt x="39025" y="783316"/>
                </a:lnTo>
                <a:close/>
              </a:path>
              <a:path w="764921" h="825626">
                <a:moveTo>
                  <a:pt x="66526" y="774924"/>
                </a:moveTo>
                <a:lnTo>
                  <a:pt x="39025" y="783316"/>
                </a:lnTo>
                <a:lnTo>
                  <a:pt x="33654" y="807592"/>
                </a:lnTo>
                <a:lnTo>
                  <a:pt x="36322" y="807592"/>
                </a:lnTo>
                <a:lnTo>
                  <a:pt x="66526" y="774924"/>
                </a:lnTo>
                <a:close/>
              </a:path>
              <a:path w="764921" h="825626">
                <a:moveTo>
                  <a:pt x="743584" y="0"/>
                </a:moveTo>
                <a:lnTo>
                  <a:pt x="45210" y="755354"/>
                </a:lnTo>
                <a:lnTo>
                  <a:pt x="39025" y="783316"/>
                </a:lnTo>
                <a:lnTo>
                  <a:pt x="66526" y="774924"/>
                </a:lnTo>
                <a:lnTo>
                  <a:pt x="764921" y="19557"/>
                </a:lnTo>
                <a:lnTo>
                  <a:pt x="743584" y="0"/>
                </a:lnTo>
                <a:close/>
              </a:path>
            </a:pathLst>
          </a:custGeom>
          <a:solidFill>
            <a:srgbClr val="FF0000"/>
          </a:solidFill>
        </p:spPr>
        <p:txBody>
          <a:bodyPr wrap="square" lIns="0" tIns="0" rIns="0" bIns="0" rtlCol="0">
            <a:noAutofit/>
          </a:bodyPr>
          <a:lstStyle/>
          <a:p>
            <a:endParaRPr dirty="0"/>
          </a:p>
        </p:txBody>
      </p:sp>
      <p:sp>
        <p:nvSpPr>
          <p:cNvPr id="28" name="Slide Number Placeholder 27">
            <a:extLst>
              <a:ext uri="{FF2B5EF4-FFF2-40B4-BE49-F238E27FC236}">
                <a16:creationId xmlns:a16="http://schemas.microsoft.com/office/drawing/2014/main" id="{7001E3F8-04FC-4214-A58A-97C04E111C54}"/>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27</a:t>
            </a:fld>
            <a:endParaRPr lang="en-US" sz="1400" dirty="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4799" y="148580"/>
            <a:ext cx="8510015" cy="525029"/>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108839" rIns="0" bIns="0" rtlCol="0">
            <a:noAutofit/>
          </a:bodyPr>
          <a:lstStyle/>
          <a:p>
            <a:pPr algn="ctr">
              <a:lnSpc>
                <a:spcPct val="100000"/>
              </a:lnSpc>
            </a:pPr>
            <a:r>
              <a:rPr sz="2400" dirty="0">
                <a:latin typeface="Arial"/>
                <a:cs typeface="Arial"/>
              </a:rPr>
              <a:t>Workforce</a:t>
            </a:r>
            <a:r>
              <a:rPr sz="2400" spc="-40" dirty="0">
                <a:latin typeface="Arial"/>
                <a:cs typeface="Arial"/>
              </a:rPr>
              <a:t> </a:t>
            </a:r>
            <a:r>
              <a:rPr sz="2400" spc="0" dirty="0">
                <a:latin typeface="Arial"/>
                <a:cs typeface="Arial"/>
              </a:rPr>
              <a:t>FT</a:t>
            </a:r>
            <a:r>
              <a:rPr sz="2400" spc="-10" dirty="0">
                <a:latin typeface="Arial"/>
                <a:cs typeface="Arial"/>
              </a:rPr>
              <a:t>E</a:t>
            </a:r>
            <a:r>
              <a:rPr sz="2400" spc="0" dirty="0">
                <a:latin typeface="Arial"/>
                <a:cs typeface="Arial"/>
              </a:rPr>
              <a:t>/Headco</a:t>
            </a:r>
            <a:r>
              <a:rPr sz="2400" spc="-10" dirty="0">
                <a:latin typeface="Arial"/>
                <a:cs typeface="Arial"/>
              </a:rPr>
              <a:t>u</a:t>
            </a:r>
            <a:r>
              <a:rPr sz="2400" spc="0" dirty="0">
                <a:latin typeface="Arial"/>
                <a:cs typeface="Arial"/>
              </a:rPr>
              <a:t>nt</a:t>
            </a:r>
            <a:r>
              <a:rPr sz="2400" spc="-30" dirty="0">
                <a:latin typeface="Arial"/>
                <a:cs typeface="Arial"/>
              </a:rPr>
              <a:t> </a:t>
            </a:r>
            <a:r>
              <a:rPr sz="2400" spc="0" dirty="0">
                <a:latin typeface="Arial"/>
                <a:cs typeface="Arial"/>
              </a:rPr>
              <a:t>Col</a:t>
            </a:r>
            <a:r>
              <a:rPr sz="2400" spc="-10" dirty="0">
                <a:latin typeface="Arial"/>
                <a:cs typeface="Arial"/>
              </a:rPr>
              <a:t>um</a:t>
            </a:r>
            <a:r>
              <a:rPr sz="2400" spc="0" dirty="0">
                <a:latin typeface="Arial"/>
                <a:cs typeface="Arial"/>
              </a:rPr>
              <a:t>n</a:t>
            </a:r>
            <a:endParaRPr sz="2400" dirty="0">
              <a:latin typeface="Arial"/>
              <a:cs typeface="Arial"/>
            </a:endParaRPr>
          </a:p>
        </p:txBody>
      </p:sp>
      <p:sp>
        <p:nvSpPr>
          <p:cNvPr id="4" name="object 4"/>
          <p:cNvSpPr txBox="1"/>
          <p:nvPr/>
        </p:nvSpPr>
        <p:spPr>
          <a:xfrm>
            <a:off x="143052" y="877061"/>
            <a:ext cx="4340225" cy="3884295"/>
          </a:xfrm>
          <a:prstGeom prst="rect">
            <a:avLst/>
          </a:prstGeom>
        </p:spPr>
        <p:txBody>
          <a:bodyPr vert="horz" wrap="square" lIns="0" tIns="0" rIns="0" bIns="0" rtlCol="0">
            <a:noAutofit/>
          </a:bodyPr>
          <a:lstStyle/>
          <a:p>
            <a:pPr marL="176530" marR="12700" algn="just">
              <a:lnSpc>
                <a:spcPct val="100000"/>
              </a:lnSpc>
            </a:pPr>
            <a:r>
              <a:rPr sz="2000" b="1" dirty="0">
                <a:latin typeface="Arial"/>
                <a:cs typeface="Arial"/>
              </a:rPr>
              <a:t>No</a:t>
            </a:r>
            <a:r>
              <a:rPr sz="2000" b="1" spc="5" dirty="0">
                <a:latin typeface="Arial"/>
                <a:cs typeface="Arial"/>
              </a:rPr>
              <a:t>t</a:t>
            </a:r>
            <a:r>
              <a:rPr sz="2000" b="1" spc="0" dirty="0">
                <a:latin typeface="Arial"/>
                <a:cs typeface="Arial"/>
              </a:rPr>
              <a:t>e:</a:t>
            </a:r>
            <a:r>
              <a:rPr sz="2000" b="1" spc="-55" dirty="0">
                <a:latin typeface="Arial"/>
                <a:cs typeface="Arial"/>
              </a:rPr>
              <a:t> </a:t>
            </a:r>
            <a:r>
              <a:rPr sz="2000" spc="0" dirty="0">
                <a:latin typeface="Arial"/>
                <a:cs typeface="Arial"/>
              </a:rPr>
              <a:t>The</a:t>
            </a:r>
            <a:r>
              <a:rPr sz="2000" spc="-15" dirty="0">
                <a:latin typeface="Arial"/>
                <a:cs typeface="Arial"/>
              </a:rPr>
              <a:t> </a:t>
            </a:r>
            <a:r>
              <a:rPr sz="2000" spc="0" dirty="0">
                <a:latin typeface="Arial"/>
                <a:cs typeface="Arial"/>
              </a:rPr>
              <a:t>first</a:t>
            </a:r>
            <a:r>
              <a:rPr sz="2000" spc="-20" dirty="0">
                <a:latin typeface="Arial"/>
                <a:cs typeface="Arial"/>
              </a:rPr>
              <a:t> </a:t>
            </a:r>
            <a:r>
              <a:rPr sz="2000" spc="0" dirty="0">
                <a:latin typeface="Arial"/>
                <a:cs typeface="Arial"/>
              </a:rPr>
              <a:t>ti</a:t>
            </a:r>
            <a:r>
              <a:rPr sz="2000" spc="-10" dirty="0">
                <a:latin typeface="Arial"/>
                <a:cs typeface="Arial"/>
              </a:rPr>
              <a:t>m</a:t>
            </a:r>
            <a:r>
              <a:rPr sz="2000" spc="0" dirty="0">
                <a:latin typeface="Arial"/>
                <a:cs typeface="Arial"/>
              </a:rPr>
              <a:t>e</a:t>
            </a:r>
            <a:r>
              <a:rPr sz="2000" spc="-15" dirty="0">
                <a:latin typeface="Arial"/>
                <a:cs typeface="Arial"/>
              </a:rPr>
              <a:t> </a:t>
            </a:r>
            <a:r>
              <a:rPr sz="2000" spc="0" dirty="0">
                <a:latin typeface="Arial"/>
                <a:cs typeface="Arial"/>
              </a:rPr>
              <a:t>you</a:t>
            </a:r>
            <a:r>
              <a:rPr sz="2000" spc="-10" dirty="0">
                <a:latin typeface="Arial"/>
                <a:cs typeface="Arial"/>
              </a:rPr>
              <a:t> </a:t>
            </a:r>
            <a:r>
              <a:rPr sz="2000" spc="0" dirty="0">
                <a:latin typeface="Arial"/>
                <a:cs typeface="Arial"/>
              </a:rPr>
              <a:t>log in</a:t>
            </a:r>
            <a:r>
              <a:rPr sz="2000" spc="-10" dirty="0">
                <a:latin typeface="Arial"/>
                <a:cs typeface="Arial"/>
              </a:rPr>
              <a:t>t</a:t>
            </a:r>
            <a:r>
              <a:rPr sz="2000" spc="0" dirty="0">
                <a:latin typeface="Arial"/>
                <a:cs typeface="Arial"/>
              </a:rPr>
              <a:t>o</a:t>
            </a:r>
            <a:r>
              <a:rPr sz="2000" spc="-15" dirty="0">
                <a:latin typeface="Arial"/>
                <a:cs typeface="Arial"/>
              </a:rPr>
              <a:t> </a:t>
            </a:r>
            <a:r>
              <a:rPr sz="2000" spc="0" dirty="0">
                <a:latin typeface="Arial"/>
                <a:cs typeface="Arial"/>
              </a:rPr>
              <a:t>LB</a:t>
            </a:r>
            <a:r>
              <a:rPr sz="2000" spc="-265" dirty="0">
                <a:latin typeface="Arial"/>
                <a:cs typeface="Arial"/>
              </a:rPr>
              <a:t>P</a:t>
            </a:r>
            <a:r>
              <a:rPr sz="2000" spc="0" dirty="0">
                <a:latin typeface="Arial"/>
                <a:cs typeface="Arial"/>
              </a:rPr>
              <a:t>, the</a:t>
            </a:r>
            <a:r>
              <a:rPr sz="2000" spc="-20" dirty="0">
                <a:latin typeface="Arial"/>
                <a:cs typeface="Arial"/>
              </a:rPr>
              <a:t> </a:t>
            </a:r>
            <a:r>
              <a:rPr sz="2000" b="1" spc="0" dirty="0">
                <a:latin typeface="Arial"/>
                <a:cs typeface="Arial"/>
              </a:rPr>
              <a:t>FTE</a:t>
            </a:r>
            <a:r>
              <a:rPr sz="2000" b="1" spc="-10" dirty="0">
                <a:latin typeface="Arial"/>
                <a:cs typeface="Arial"/>
              </a:rPr>
              <a:t>/</a:t>
            </a:r>
            <a:r>
              <a:rPr sz="2000" b="1" spc="0" dirty="0">
                <a:latin typeface="Arial"/>
                <a:cs typeface="Arial"/>
              </a:rPr>
              <a:t>Headcount</a:t>
            </a:r>
            <a:r>
              <a:rPr sz="2000" b="1" spc="-10" dirty="0">
                <a:latin typeface="Arial"/>
                <a:cs typeface="Arial"/>
              </a:rPr>
              <a:t> </a:t>
            </a:r>
            <a:r>
              <a:rPr sz="2000" spc="0" dirty="0">
                <a:latin typeface="Arial"/>
                <a:cs typeface="Arial"/>
              </a:rPr>
              <a:t>c</a:t>
            </a:r>
            <a:r>
              <a:rPr sz="2000" spc="5" dirty="0">
                <a:latin typeface="Arial"/>
                <a:cs typeface="Arial"/>
              </a:rPr>
              <a:t>o</a:t>
            </a:r>
            <a:r>
              <a:rPr sz="2000" spc="0" dirty="0">
                <a:latin typeface="Arial"/>
                <a:cs typeface="Arial"/>
              </a:rPr>
              <a:t>lumn</a:t>
            </a:r>
            <a:r>
              <a:rPr sz="2000" spc="-30" dirty="0">
                <a:latin typeface="Arial"/>
                <a:cs typeface="Arial"/>
              </a:rPr>
              <a:t> </a:t>
            </a:r>
            <a:r>
              <a:rPr sz="2000" spc="0" dirty="0">
                <a:latin typeface="Arial"/>
                <a:cs typeface="Arial"/>
              </a:rPr>
              <a:t>may</a:t>
            </a:r>
            <a:r>
              <a:rPr sz="2000" spc="-10" dirty="0">
                <a:latin typeface="Arial"/>
                <a:cs typeface="Arial"/>
              </a:rPr>
              <a:t> </a:t>
            </a:r>
            <a:r>
              <a:rPr sz="2000" spc="0" dirty="0">
                <a:latin typeface="Arial"/>
                <a:cs typeface="Arial"/>
              </a:rPr>
              <a:t>not appear</a:t>
            </a:r>
            <a:r>
              <a:rPr sz="2000" spc="-25" dirty="0">
                <a:latin typeface="Arial"/>
                <a:cs typeface="Arial"/>
              </a:rPr>
              <a:t> </a:t>
            </a:r>
            <a:r>
              <a:rPr sz="2000" spc="0" dirty="0">
                <a:latin typeface="Arial"/>
                <a:cs typeface="Arial"/>
              </a:rPr>
              <a:t>in</a:t>
            </a:r>
            <a:r>
              <a:rPr sz="2000" spc="-5" dirty="0">
                <a:latin typeface="Arial"/>
                <a:cs typeface="Arial"/>
              </a:rPr>
              <a:t> </a:t>
            </a:r>
            <a:r>
              <a:rPr sz="2000" spc="-10" dirty="0">
                <a:latin typeface="Arial"/>
                <a:cs typeface="Arial"/>
              </a:rPr>
              <a:t>y</a:t>
            </a:r>
            <a:r>
              <a:rPr sz="2000" spc="0" dirty="0">
                <a:latin typeface="Arial"/>
                <a:cs typeface="Arial"/>
              </a:rPr>
              <a:t>our</a:t>
            </a:r>
            <a:r>
              <a:rPr sz="2000" spc="-20" dirty="0">
                <a:latin typeface="Arial"/>
                <a:cs typeface="Arial"/>
              </a:rPr>
              <a:t> </a:t>
            </a:r>
            <a:r>
              <a:rPr sz="2000" b="1" spc="-35" dirty="0">
                <a:latin typeface="Arial"/>
                <a:cs typeface="Arial"/>
              </a:rPr>
              <a:t>W</a:t>
            </a:r>
            <a:r>
              <a:rPr sz="2000" b="1" spc="0" dirty="0">
                <a:latin typeface="Arial"/>
                <a:cs typeface="Arial"/>
              </a:rPr>
              <a:t>orkforce</a:t>
            </a:r>
            <a:r>
              <a:rPr sz="2000" b="1" spc="-40" dirty="0">
                <a:latin typeface="Arial"/>
                <a:cs typeface="Arial"/>
              </a:rPr>
              <a:t> </a:t>
            </a:r>
            <a:r>
              <a:rPr sz="2000" spc="-10" dirty="0">
                <a:latin typeface="Arial"/>
                <a:cs typeface="Arial"/>
              </a:rPr>
              <a:t>v</a:t>
            </a:r>
            <a:r>
              <a:rPr sz="2000" spc="0" dirty="0">
                <a:latin typeface="Arial"/>
                <a:cs typeface="Arial"/>
              </a:rPr>
              <a:t>ie</a:t>
            </a:r>
            <a:r>
              <a:rPr sz="2000" spc="-110" dirty="0">
                <a:latin typeface="Arial"/>
                <a:cs typeface="Arial"/>
              </a:rPr>
              <a:t>w</a:t>
            </a:r>
            <a:r>
              <a:rPr sz="2000" spc="0" dirty="0">
                <a:latin typeface="Arial"/>
                <a:cs typeface="Arial"/>
              </a:rPr>
              <a:t>.</a:t>
            </a:r>
            <a:endParaRPr sz="2000" dirty="0">
              <a:latin typeface="Arial"/>
              <a:cs typeface="Arial"/>
            </a:endParaRPr>
          </a:p>
          <a:p>
            <a:pPr>
              <a:lnSpc>
                <a:spcPts val="950"/>
              </a:lnSpc>
              <a:spcBef>
                <a:spcPts val="44"/>
              </a:spcBef>
            </a:pPr>
            <a:endParaRPr sz="950" dirty="0"/>
          </a:p>
          <a:p>
            <a:pPr>
              <a:lnSpc>
                <a:spcPts val="1000"/>
              </a:lnSpc>
            </a:pPr>
            <a:endParaRPr sz="1000" dirty="0"/>
          </a:p>
          <a:p>
            <a:pPr>
              <a:lnSpc>
                <a:spcPts val="1000"/>
              </a:lnSpc>
            </a:pPr>
            <a:endParaRPr sz="1000" dirty="0"/>
          </a:p>
          <a:p>
            <a:pPr marL="12700">
              <a:lnSpc>
                <a:spcPct val="100000"/>
              </a:lnSpc>
            </a:pPr>
            <a:r>
              <a:rPr sz="1800" spc="10" dirty="0">
                <a:latin typeface="Arial"/>
                <a:cs typeface="Arial"/>
              </a:rPr>
              <a:t>T</a:t>
            </a:r>
            <a:r>
              <a:rPr sz="1800" spc="0" dirty="0">
                <a:latin typeface="Arial"/>
                <a:cs typeface="Arial"/>
              </a:rPr>
              <a:t>o</a:t>
            </a:r>
            <a:r>
              <a:rPr sz="1800" spc="-15" dirty="0">
                <a:latin typeface="Arial"/>
                <a:cs typeface="Arial"/>
              </a:rPr>
              <a:t> </a:t>
            </a:r>
            <a:r>
              <a:rPr sz="1800" spc="0" dirty="0">
                <a:latin typeface="Arial"/>
                <a:cs typeface="Arial"/>
              </a:rPr>
              <a:t>see</a:t>
            </a:r>
            <a:r>
              <a:rPr sz="1800" spc="-10" dirty="0">
                <a:latin typeface="Arial"/>
                <a:cs typeface="Arial"/>
              </a:rPr>
              <a:t> </a:t>
            </a:r>
            <a:r>
              <a:rPr sz="1800" spc="5" dirty="0">
                <a:latin typeface="Arial"/>
                <a:cs typeface="Arial"/>
              </a:rPr>
              <a:t>t</a:t>
            </a:r>
            <a:r>
              <a:rPr sz="1800" spc="0" dirty="0">
                <a:latin typeface="Arial"/>
                <a:cs typeface="Arial"/>
              </a:rPr>
              <a:t>he</a:t>
            </a:r>
            <a:r>
              <a:rPr sz="1800" spc="-10" dirty="0">
                <a:latin typeface="Arial"/>
                <a:cs typeface="Arial"/>
              </a:rPr>
              <a:t> </a:t>
            </a:r>
            <a:r>
              <a:rPr sz="1800" spc="5" dirty="0">
                <a:latin typeface="Arial"/>
                <a:cs typeface="Arial"/>
              </a:rPr>
              <a:t>F</a:t>
            </a:r>
            <a:r>
              <a:rPr sz="1800" spc="10" dirty="0">
                <a:latin typeface="Arial"/>
                <a:cs typeface="Arial"/>
              </a:rPr>
              <a:t>T</a:t>
            </a:r>
            <a:r>
              <a:rPr sz="1800" spc="0" dirty="0">
                <a:latin typeface="Arial"/>
                <a:cs typeface="Arial"/>
              </a:rPr>
              <a:t>E</a:t>
            </a:r>
            <a:r>
              <a:rPr sz="1800" spc="-25" dirty="0">
                <a:latin typeface="Arial"/>
                <a:cs typeface="Arial"/>
              </a:rPr>
              <a:t> </a:t>
            </a:r>
            <a:r>
              <a:rPr sz="1800" spc="0" dirty="0">
                <a:latin typeface="Arial"/>
                <a:cs typeface="Arial"/>
              </a:rPr>
              <a:t>d</a:t>
            </a:r>
            <a:r>
              <a:rPr sz="1800" spc="-10" dirty="0">
                <a:latin typeface="Arial"/>
                <a:cs typeface="Arial"/>
              </a:rPr>
              <a:t>e</a:t>
            </a:r>
            <a:r>
              <a:rPr sz="1800" spc="0" dirty="0">
                <a:latin typeface="Arial"/>
                <a:cs typeface="Arial"/>
              </a:rPr>
              <a:t>tail</a:t>
            </a:r>
            <a:r>
              <a:rPr sz="1800" spc="5" dirty="0">
                <a:latin typeface="Arial"/>
                <a:cs typeface="Arial"/>
              </a:rPr>
              <a:t> </a:t>
            </a:r>
            <a:r>
              <a:rPr sz="1800" spc="0" dirty="0">
                <a:latin typeface="Arial"/>
                <a:cs typeface="Arial"/>
              </a:rPr>
              <a:t>co</a:t>
            </a:r>
            <a:r>
              <a:rPr sz="1800" spc="-10" dirty="0">
                <a:latin typeface="Arial"/>
                <a:cs typeface="Arial"/>
              </a:rPr>
              <a:t>l</a:t>
            </a:r>
            <a:r>
              <a:rPr sz="1800" spc="0" dirty="0">
                <a:latin typeface="Arial"/>
                <a:cs typeface="Arial"/>
              </a:rPr>
              <a:t>um</a:t>
            </a:r>
            <a:r>
              <a:rPr sz="1800" spc="-10" dirty="0">
                <a:latin typeface="Arial"/>
                <a:cs typeface="Arial"/>
              </a:rPr>
              <a:t>n</a:t>
            </a:r>
            <a:r>
              <a:rPr sz="1800" spc="0" dirty="0">
                <a:latin typeface="Arial"/>
                <a:cs typeface="Arial"/>
              </a:rPr>
              <a:t>:</a:t>
            </a:r>
            <a:endParaRPr sz="1800" dirty="0">
              <a:latin typeface="Arial"/>
              <a:cs typeface="Arial"/>
            </a:endParaRPr>
          </a:p>
          <a:p>
            <a:pPr>
              <a:lnSpc>
                <a:spcPts val="550"/>
              </a:lnSpc>
              <a:spcBef>
                <a:spcPts val="44"/>
              </a:spcBef>
            </a:pPr>
            <a:endParaRPr sz="550" dirty="0"/>
          </a:p>
          <a:p>
            <a:pPr>
              <a:lnSpc>
                <a:spcPts val="1000"/>
              </a:lnSpc>
            </a:pPr>
            <a:endParaRPr sz="1000" dirty="0"/>
          </a:p>
          <a:p>
            <a:pPr>
              <a:lnSpc>
                <a:spcPts val="1000"/>
              </a:lnSpc>
            </a:pPr>
            <a:endParaRPr sz="1000" dirty="0"/>
          </a:p>
          <a:p>
            <a:pPr marL="355600" marR="1494790" indent="-342900">
              <a:lnSpc>
                <a:spcPct val="80000"/>
              </a:lnSpc>
              <a:buFont typeface="Arial"/>
              <a:buChar char="•"/>
              <a:tabLst>
                <a:tab pos="354965" algn="l"/>
              </a:tabLst>
            </a:pPr>
            <a:r>
              <a:rPr sz="1800" dirty="0">
                <a:latin typeface="Arial"/>
                <a:cs typeface="Arial"/>
              </a:rPr>
              <a:t>Cl</a:t>
            </a:r>
            <a:r>
              <a:rPr sz="1800" spc="-10" dirty="0">
                <a:latin typeface="Arial"/>
                <a:cs typeface="Arial"/>
              </a:rPr>
              <a:t>i</a:t>
            </a:r>
            <a:r>
              <a:rPr sz="1800" spc="0" dirty="0">
                <a:latin typeface="Arial"/>
                <a:cs typeface="Arial"/>
              </a:rPr>
              <a:t>ck</a:t>
            </a:r>
            <a:r>
              <a:rPr sz="1800" spc="10" dirty="0">
                <a:latin typeface="Arial"/>
                <a:cs typeface="Arial"/>
              </a:rPr>
              <a:t> </a:t>
            </a:r>
            <a:r>
              <a:rPr sz="1800" spc="0" dirty="0">
                <a:latin typeface="Arial"/>
                <a:cs typeface="Arial"/>
              </a:rPr>
              <a:t>on the</a:t>
            </a:r>
            <a:r>
              <a:rPr sz="1800" spc="-10" dirty="0">
                <a:latin typeface="Arial"/>
                <a:cs typeface="Arial"/>
              </a:rPr>
              <a:t> </a:t>
            </a:r>
            <a:r>
              <a:rPr sz="1800" b="1" spc="0" dirty="0">
                <a:latin typeface="Arial"/>
                <a:cs typeface="Arial"/>
              </a:rPr>
              <a:t>Display</a:t>
            </a:r>
            <a:r>
              <a:rPr sz="1800" b="1" spc="-5" dirty="0">
                <a:latin typeface="Arial"/>
                <a:cs typeface="Arial"/>
              </a:rPr>
              <a:t> </a:t>
            </a:r>
            <a:r>
              <a:rPr sz="1800" b="1" spc="0" dirty="0">
                <a:latin typeface="Arial"/>
                <a:cs typeface="Arial"/>
              </a:rPr>
              <a:t>WF Comp</a:t>
            </a:r>
            <a:r>
              <a:rPr sz="1800" b="1" spc="5" dirty="0">
                <a:latin typeface="Arial"/>
                <a:cs typeface="Arial"/>
              </a:rPr>
              <a:t>on</a:t>
            </a:r>
            <a:r>
              <a:rPr sz="1800" b="1" spc="0" dirty="0">
                <a:latin typeface="Arial"/>
                <a:cs typeface="Arial"/>
              </a:rPr>
              <a:t>ents</a:t>
            </a:r>
            <a:r>
              <a:rPr sz="1800" b="1" spc="-10" dirty="0">
                <a:latin typeface="Arial"/>
                <a:cs typeface="Arial"/>
              </a:rPr>
              <a:t> </a:t>
            </a:r>
            <a:r>
              <a:rPr sz="1800" b="1" spc="5" dirty="0">
                <a:latin typeface="Arial"/>
                <a:cs typeface="Arial"/>
              </a:rPr>
              <a:t>bu</a:t>
            </a:r>
            <a:r>
              <a:rPr sz="1800" b="1" spc="0" dirty="0">
                <a:latin typeface="Arial"/>
                <a:cs typeface="Arial"/>
              </a:rPr>
              <a:t>tt</a:t>
            </a:r>
            <a:r>
              <a:rPr sz="1800" b="1" spc="5" dirty="0">
                <a:latin typeface="Arial"/>
                <a:cs typeface="Arial"/>
              </a:rPr>
              <a:t>o</a:t>
            </a:r>
            <a:r>
              <a:rPr sz="1800" b="1" spc="0" dirty="0">
                <a:latin typeface="Arial"/>
                <a:cs typeface="Arial"/>
              </a:rPr>
              <a:t>n</a:t>
            </a:r>
            <a:endParaRPr sz="1800" dirty="0">
              <a:latin typeface="Arial"/>
              <a:cs typeface="Arial"/>
            </a:endParaRPr>
          </a:p>
          <a:p>
            <a:pPr>
              <a:lnSpc>
                <a:spcPts val="550"/>
              </a:lnSpc>
              <a:spcBef>
                <a:spcPts val="39"/>
              </a:spcBef>
              <a:buFont typeface="Arial"/>
              <a:buChar char="•"/>
            </a:pPr>
            <a:endParaRPr sz="550" dirty="0"/>
          </a:p>
          <a:p>
            <a:pPr>
              <a:lnSpc>
                <a:spcPts val="1000"/>
              </a:lnSpc>
              <a:buFont typeface="Arial"/>
              <a:buChar char="•"/>
            </a:pPr>
            <a:endParaRPr sz="1000" dirty="0"/>
          </a:p>
          <a:p>
            <a:pPr>
              <a:lnSpc>
                <a:spcPts val="1000"/>
              </a:lnSpc>
              <a:buFont typeface="Arial"/>
              <a:buChar char="•"/>
            </a:pPr>
            <a:endParaRPr sz="1000" dirty="0"/>
          </a:p>
          <a:p>
            <a:pPr marL="355600" marR="1165225" indent="-342900">
              <a:lnSpc>
                <a:spcPct val="80100"/>
              </a:lnSpc>
              <a:buFont typeface="Arial"/>
              <a:buChar char="•"/>
              <a:tabLst>
                <a:tab pos="354965" algn="l"/>
              </a:tabLst>
            </a:pPr>
            <a:r>
              <a:rPr sz="1800" dirty="0">
                <a:latin typeface="Arial"/>
                <a:cs typeface="Arial"/>
              </a:rPr>
              <a:t>Cl</a:t>
            </a:r>
            <a:r>
              <a:rPr sz="1800" spc="-10" dirty="0">
                <a:latin typeface="Arial"/>
                <a:cs typeface="Arial"/>
              </a:rPr>
              <a:t>i</a:t>
            </a:r>
            <a:r>
              <a:rPr sz="1800" spc="0" dirty="0">
                <a:latin typeface="Arial"/>
                <a:cs typeface="Arial"/>
              </a:rPr>
              <a:t>ck</a:t>
            </a:r>
            <a:r>
              <a:rPr sz="1800" spc="10" dirty="0">
                <a:latin typeface="Arial"/>
                <a:cs typeface="Arial"/>
              </a:rPr>
              <a:t> </a:t>
            </a:r>
            <a:r>
              <a:rPr sz="1800" spc="0" dirty="0">
                <a:latin typeface="Arial"/>
                <a:cs typeface="Arial"/>
              </a:rPr>
              <a:t>on the box</a:t>
            </a:r>
            <a:r>
              <a:rPr sz="1800" spc="-5" dirty="0">
                <a:latin typeface="Arial"/>
                <a:cs typeface="Arial"/>
              </a:rPr>
              <a:t> </a:t>
            </a:r>
            <a:r>
              <a:rPr sz="1800" spc="0" dirty="0">
                <a:latin typeface="Arial"/>
                <a:cs typeface="Arial"/>
              </a:rPr>
              <a:t>to </a:t>
            </a:r>
            <a:r>
              <a:rPr sz="1800" spc="5" dirty="0">
                <a:latin typeface="Arial"/>
                <a:cs typeface="Arial"/>
              </a:rPr>
              <a:t>t</a:t>
            </a:r>
            <a:r>
              <a:rPr sz="1800" spc="0" dirty="0">
                <a:latin typeface="Arial"/>
                <a:cs typeface="Arial"/>
              </a:rPr>
              <a:t>he l</a:t>
            </a:r>
            <a:r>
              <a:rPr sz="1800" spc="-10" dirty="0">
                <a:latin typeface="Arial"/>
                <a:cs typeface="Arial"/>
              </a:rPr>
              <a:t>e</a:t>
            </a:r>
            <a:r>
              <a:rPr sz="1800" spc="0" dirty="0">
                <a:latin typeface="Arial"/>
                <a:cs typeface="Arial"/>
              </a:rPr>
              <a:t>ft of </a:t>
            </a:r>
            <a:r>
              <a:rPr sz="1800" b="1" spc="0" dirty="0">
                <a:latin typeface="Arial"/>
                <a:cs typeface="Arial"/>
              </a:rPr>
              <a:t>FTE</a:t>
            </a:r>
            <a:r>
              <a:rPr sz="1800" b="1" spc="-10" dirty="0">
                <a:latin typeface="Arial"/>
                <a:cs typeface="Arial"/>
              </a:rPr>
              <a:t> </a:t>
            </a:r>
            <a:r>
              <a:rPr sz="1800" spc="-5" dirty="0">
                <a:latin typeface="Arial"/>
                <a:cs typeface="Arial"/>
              </a:rPr>
              <a:t>an</a:t>
            </a:r>
            <a:r>
              <a:rPr sz="1800" spc="0" dirty="0">
                <a:latin typeface="Arial"/>
                <a:cs typeface="Arial"/>
              </a:rPr>
              <a:t>d</a:t>
            </a:r>
            <a:r>
              <a:rPr sz="1800" spc="-5" dirty="0">
                <a:latin typeface="Arial"/>
                <a:cs typeface="Arial"/>
              </a:rPr>
              <a:t> </a:t>
            </a:r>
            <a:r>
              <a:rPr sz="1800" b="1" spc="0" dirty="0">
                <a:latin typeface="Arial"/>
                <a:cs typeface="Arial"/>
              </a:rPr>
              <a:t>H</a:t>
            </a:r>
            <a:r>
              <a:rPr sz="1800" b="1" spc="-10" dirty="0">
                <a:latin typeface="Arial"/>
                <a:cs typeface="Arial"/>
              </a:rPr>
              <a:t>e</a:t>
            </a:r>
            <a:r>
              <a:rPr sz="1800" b="1" spc="0" dirty="0">
                <a:latin typeface="Arial"/>
                <a:cs typeface="Arial"/>
              </a:rPr>
              <a:t>ad</a:t>
            </a:r>
            <a:r>
              <a:rPr sz="1800" b="1" spc="-10" dirty="0">
                <a:latin typeface="Arial"/>
                <a:cs typeface="Arial"/>
              </a:rPr>
              <a:t>c</a:t>
            </a:r>
            <a:r>
              <a:rPr sz="1800" b="1" spc="0" dirty="0">
                <a:latin typeface="Arial"/>
                <a:cs typeface="Arial"/>
              </a:rPr>
              <a:t>o</a:t>
            </a:r>
            <a:r>
              <a:rPr sz="1800" b="1" spc="5" dirty="0">
                <a:latin typeface="Arial"/>
                <a:cs typeface="Arial"/>
              </a:rPr>
              <a:t>u</a:t>
            </a:r>
            <a:r>
              <a:rPr sz="1800" b="1" spc="0" dirty="0">
                <a:latin typeface="Arial"/>
                <a:cs typeface="Arial"/>
              </a:rPr>
              <a:t>nt</a:t>
            </a:r>
            <a:r>
              <a:rPr sz="1800" b="1" spc="10" dirty="0">
                <a:latin typeface="Arial"/>
                <a:cs typeface="Arial"/>
              </a:rPr>
              <a:t> </a:t>
            </a:r>
            <a:r>
              <a:rPr sz="1800" spc="-5" dirty="0">
                <a:latin typeface="Arial"/>
                <a:cs typeface="Arial"/>
              </a:rPr>
              <a:t>and </a:t>
            </a:r>
            <a:r>
              <a:rPr sz="1800" spc="0" dirty="0">
                <a:latin typeface="Arial"/>
                <a:cs typeface="Arial"/>
              </a:rPr>
              <a:t>a check mark </a:t>
            </a:r>
            <a:r>
              <a:rPr sz="1800" spc="-35" dirty="0">
                <a:latin typeface="Arial"/>
                <a:cs typeface="Arial"/>
              </a:rPr>
              <a:t>w</a:t>
            </a:r>
            <a:r>
              <a:rPr sz="1800" spc="0" dirty="0">
                <a:latin typeface="Arial"/>
                <a:cs typeface="Arial"/>
              </a:rPr>
              <a:t>i</a:t>
            </a:r>
            <a:r>
              <a:rPr sz="1800" spc="-10" dirty="0">
                <a:latin typeface="Arial"/>
                <a:cs typeface="Arial"/>
              </a:rPr>
              <a:t>l</a:t>
            </a:r>
            <a:r>
              <a:rPr sz="1800" spc="0" dirty="0">
                <a:latin typeface="Arial"/>
                <a:cs typeface="Arial"/>
              </a:rPr>
              <a:t>l</a:t>
            </a:r>
            <a:r>
              <a:rPr sz="1800" spc="45" dirty="0">
                <a:latin typeface="Arial"/>
                <a:cs typeface="Arial"/>
              </a:rPr>
              <a:t> </a:t>
            </a:r>
            <a:r>
              <a:rPr sz="1800" spc="0" dirty="0">
                <a:latin typeface="Arial"/>
                <a:cs typeface="Arial"/>
              </a:rPr>
              <a:t>ap</a:t>
            </a:r>
            <a:r>
              <a:rPr sz="1800" spc="-10" dirty="0">
                <a:latin typeface="Arial"/>
                <a:cs typeface="Arial"/>
              </a:rPr>
              <a:t>p</a:t>
            </a:r>
            <a:r>
              <a:rPr sz="1800" spc="0" dirty="0">
                <a:latin typeface="Arial"/>
                <a:cs typeface="Arial"/>
              </a:rPr>
              <a:t>ear</a:t>
            </a:r>
            <a:endParaRPr sz="1800" dirty="0">
              <a:latin typeface="Arial"/>
              <a:cs typeface="Arial"/>
            </a:endParaRPr>
          </a:p>
          <a:p>
            <a:pPr>
              <a:lnSpc>
                <a:spcPts val="1000"/>
              </a:lnSpc>
              <a:buFont typeface="Arial"/>
              <a:buChar char="•"/>
            </a:pPr>
            <a:endParaRPr sz="1000" dirty="0"/>
          </a:p>
          <a:p>
            <a:pPr>
              <a:lnSpc>
                <a:spcPts val="1100"/>
              </a:lnSpc>
              <a:spcBef>
                <a:spcPts val="60"/>
              </a:spcBef>
              <a:buFont typeface="Arial"/>
              <a:buChar char="•"/>
            </a:pPr>
            <a:endParaRPr sz="1100" dirty="0"/>
          </a:p>
          <a:p>
            <a:pPr marL="355600" indent="-342900">
              <a:lnSpc>
                <a:spcPct val="100000"/>
              </a:lnSpc>
              <a:buFont typeface="Arial"/>
              <a:buChar char="•"/>
              <a:tabLst>
                <a:tab pos="354965" algn="l"/>
              </a:tabLst>
            </a:pPr>
            <a:r>
              <a:rPr sz="1800" dirty="0">
                <a:latin typeface="Arial"/>
                <a:cs typeface="Arial"/>
              </a:rPr>
              <a:t>Cl</a:t>
            </a:r>
            <a:r>
              <a:rPr sz="1800" spc="-10" dirty="0">
                <a:latin typeface="Arial"/>
                <a:cs typeface="Arial"/>
              </a:rPr>
              <a:t>i</a:t>
            </a:r>
            <a:r>
              <a:rPr sz="1800" spc="0" dirty="0">
                <a:latin typeface="Arial"/>
                <a:cs typeface="Arial"/>
              </a:rPr>
              <a:t>ck</a:t>
            </a:r>
            <a:r>
              <a:rPr sz="1800" spc="15" dirty="0">
                <a:latin typeface="Arial"/>
                <a:cs typeface="Arial"/>
              </a:rPr>
              <a:t> </a:t>
            </a:r>
            <a:r>
              <a:rPr sz="1800" b="1" spc="0" dirty="0">
                <a:latin typeface="Arial"/>
                <a:cs typeface="Arial"/>
              </a:rPr>
              <a:t>OK</a:t>
            </a:r>
            <a:endParaRPr sz="1800" dirty="0">
              <a:latin typeface="Arial"/>
              <a:cs typeface="Arial"/>
            </a:endParaRPr>
          </a:p>
        </p:txBody>
      </p:sp>
      <p:sp>
        <p:nvSpPr>
          <p:cNvPr id="5" name="object 5"/>
          <p:cNvSpPr/>
          <p:nvPr/>
        </p:nvSpPr>
        <p:spPr>
          <a:xfrm>
            <a:off x="3133344" y="4145278"/>
            <a:ext cx="2485644" cy="2682240"/>
          </a:xfrm>
          <a:prstGeom prst="rect">
            <a:avLst/>
          </a:prstGeom>
          <a:blipFill>
            <a:blip r:embed="rId2" cstate="print"/>
            <a:stretch>
              <a:fillRect/>
            </a:stretch>
          </a:blipFill>
        </p:spPr>
        <p:txBody>
          <a:bodyPr wrap="square" lIns="0" tIns="0" rIns="0" bIns="0" rtlCol="0">
            <a:noAutofit/>
          </a:bodyPr>
          <a:lstStyle/>
          <a:p>
            <a:endParaRPr dirty="0"/>
          </a:p>
        </p:txBody>
      </p:sp>
      <p:sp>
        <p:nvSpPr>
          <p:cNvPr id="6" name="object 6"/>
          <p:cNvSpPr/>
          <p:nvPr/>
        </p:nvSpPr>
        <p:spPr>
          <a:xfrm>
            <a:off x="1362710" y="4710557"/>
            <a:ext cx="2763519" cy="1834261"/>
          </a:xfrm>
          <a:custGeom>
            <a:avLst/>
            <a:gdLst/>
            <a:ahLst/>
            <a:cxnLst/>
            <a:rect l="l" t="t" r="r" b="b"/>
            <a:pathLst>
              <a:path w="2763519" h="1834261">
                <a:moveTo>
                  <a:pt x="2666100" y="1790923"/>
                </a:moveTo>
                <a:lnTo>
                  <a:pt x="2646806" y="1820151"/>
                </a:lnTo>
                <a:lnTo>
                  <a:pt x="2763519" y="1834261"/>
                </a:lnTo>
                <a:lnTo>
                  <a:pt x="2744073" y="1800580"/>
                </a:lnTo>
                <a:lnTo>
                  <a:pt x="2680716" y="1800580"/>
                </a:lnTo>
                <a:lnTo>
                  <a:pt x="2666100" y="1790923"/>
                </a:lnTo>
                <a:close/>
              </a:path>
              <a:path w="2763519" h="1834261">
                <a:moveTo>
                  <a:pt x="2685406" y="1761676"/>
                </a:moveTo>
                <a:lnTo>
                  <a:pt x="2666100" y="1790923"/>
                </a:lnTo>
                <a:lnTo>
                  <a:pt x="2680716" y="1800580"/>
                </a:lnTo>
                <a:lnTo>
                  <a:pt x="2700019" y="1771332"/>
                </a:lnTo>
                <a:lnTo>
                  <a:pt x="2685406" y="1761676"/>
                </a:lnTo>
                <a:close/>
              </a:path>
              <a:path w="2763519" h="1834261">
                <a:moveTo>
                  <a:pt x="2704718" y="1732419"/>
                </a:moveTo>
                <a:lnTo>
                  <a:pt x="2685406" y="1761676"/>
                </a:lnTo>
                <a:lnTo>
                  <a:pt x="2700019" y="1771332"/>
                </a:lnTo>
                <a:lnTo>
                  <a:pt x="2680716" y="1800580"/>
                </a:lnTo>
                <a:lnTo>
                  <a:pt x="2744073" y="1800580"/>
                </a:lnTo>
                <a:lnTo>
                  <a:pt x="2704718" y="1732419"/>
                </a:lnTo>
                <a:close/>
              </a:path>
              <a:path w="2763519" h="1834261">
                <a:moveTo>
                  <a:pt x="19303" y="0"/>
                </a:moveTo>
                <a:lnTo>
                  <a:pt x="0" y="29210"/>
                </a:lnTo>
                <a:lnTo>
                  <a:pt x="2666100" y="1790923"/>
                </a:lnTo>
                <a:lnTo>
                  <a:pt x="2685406" y="1761676"/>
                </a:lnTo>
                <a:lnTo>
                  <a:pt x="19303" y="0"/>
                </a:lnTo>
                <a:close/>
              </a:path>
            </a:pathLst>
          </a:custGeom>
          <a:solidFill>
            <a:srgbClr val="FF0000"/>
          </a:solidFill>
        </p:spPr>
        <p:txBody>
          <a:bodyPr wrap="square" lIns="0" tIns="0" rIns="0" bIns="0" rtlCol="0">
            <a:noAutofit/>
          </a:bodyPr>
          <a:lstStyle/>
          <a:p>
            <a:endParaRPr dirty="0"/>
          </a:p>
        </p:txBody>
      </p:sp>
      <p:sp>
        <p:nvSpPr>
          <p:cNvPr id="7" name="object 7"/>
          <p:cNvSpPr/>
          <p:nvPr/>
        </p:nvSpPr>
        <p:spPr>
          <a:xfrm>
            <a:off x="5242559" y="2545079"/>
            <a:ext cx="3572255" cy="1848612"/>
          </a:xfrm>
          <a:prstGeom prst="rect">
            <a:avLst/>
          </a:prstGeom>
          <a:blipFill>
            <a:blip r:embed="rId3" cstate="print"/>
            <a:stretch>
              <a:fillRect/>
            </a:stretch>
          </a:blipFill>
        </p:spPr>
        <p:txBody>
          <a:bodyPr wrap="square" lIns="0" tIns="0" rIns="0" bIns="0" rtlCol="0">
            <a:noAutofit/>
          </a:bodyPr>
          <a:lstStyle/>
          <a:p>
            <a:endParaRPr dirty="0"/>
          </a:p>
        </p:txBody>
      </p:sp>
      <p:sp>
        <p:nvSpPr>
          <p:cNvPr id="8" name="object 8"/>
          <p:cNvSpPr/>
          <p:nvPr/>
        </p:nvSpPr>
        <p:spPr>
          <a:xfrm>
            <a:off x="2665857" y="3022219"/>
            <a:ext cx="4819269" cy="586993"/>
          </a:xfrm>
          <a:custGeom>
            <a:avLst/>
            <a:gdLst/>
            <a:ahLst/>
            <a:cxnLst/>
            <a:rect l="l" t="t" r="r" b="b"/>
            <a:pathLst>
              <a:path w="4819269" h="586993">
                <a:moveTo>
                  <a:pt x="4712838" y="552190"/>
                </a:moveTo>
                <a:lnTo>
                  <a:pt x="4709033" y="586993"/>
                </a:lnTo>
                <a:lnTo>
                  <a:pt x="4797977" y="554101"/>
                </a:lnTo>
                <a:lnTo>
                  <a:pt x="4730242" y="554101"/>
                </a:lnTo>
                <a:lnTo>
                  <a:pt x="4712838" y="552190"/>
                </a:lnTo>
                <a:close/>
              </a:path>
              <a:path w="4819269" h="586993">
                <a:moveTo>
                  <a:pt x="4716644" y="517391"/>
                </a:moveTo>
                <a:lnTo>
                  <a:pt x="4712838" y="552190"/>
                </a:lnTo>
                <a:lnTo>
                  <a:pt x="4730242" y="554101"/>
                </a:lnTo>
                <a:lnTo>
                  <a:pt x="4734052" y="519302"/>
                </a:lnTo>
                <a:lnTo>
                  <a:pt x="4716644" y="517391"/>
                </a:lnTo>
                <a:close/>
              </a:path>
              <a:path w="4819269" h="586993">
                <a:moveTo>
                  <a:pt x="4720463" y="482472"/>
                </a:moveTo>
                <a:lnTo>
                  <a:pt x="4716644" y="517391"/>
                </a:lnTo>
                <a:lnTo>
                  <a:pt x="4734052" y="519302"/>
                </a:lnTo>
                <a:lnTo>
                  <a:pt x="4730242" y="554101"/>
                </a:lnTo>
                <a:lnTo>
                  <a:pt x="4797977" y="554101"/>
                </a:lnTo>
                <a:lnTo>
                  <a:pt x="4819269" y="546226"/>
                </a:lnTo>
                <a:lnTo>
                  <a:pt x="4720463" y="482472"/>
                </a:lnTo>
                <a:close/>
              </a:path>
              <a:path w="4819269" h="586993">
                <a:moveTo>
                  <a:pt x="3810" y="0"/>
                </a:moveTo>
                <a:lnTo>
                  <a:pt x="0" y="34797"/>
                </a:lnTo>
                <a:lnTo>
                  <a:pt x="4712838" y="552190"/>
                </a:lnTo>
                <a:lnTo>
                  <a:pt x="4716644" y="517391"/>
                </a:lnTo>
                <a:lnTo>
                  <a:pt x="3810" y="0"/>
                </a:lnTo>
                <a:close/>
              </a:path>
            </a:pathLst>
          </a:custGeom>
          <a:solidFill>
            <a:srgbClr val="FF0000"/>
          </a:solidFill>
        </p:spPr>
        <p:txBody>
          <a:bodyPr wrap="square" lIns="0" tIns="0" rIns="0" bIns="0" rtlCol="0">
            <a:noAutofit/>
          </a:bodyPr>
          <a:lstStyle/>
          <a:p>
            <a:endParaRPr dirty="0"/>
          </a:p>
        </p:txBody>
      </p:sp>
      <p:sp>
        <p:nvSpPr>
          <p:cNvPr id="9" name="object 9"/>
          <p:cNvSpPr/>
          <p:nvPr/>
        </p:nvSpPr>
        <p:spPr>
          <a:xfrm>
            <a:off x="4937759" y="838200"/>
            <a:ext cx="3785616" cy="1542288"/>
          </a:xfrm>
          <a:prstGeom prst="rect">
            <a:avLst/>
          </a:prstGeom>
          <a:blipFill>
            <a:blip r:embed="rId4" cstate="print"/>
            <a:stretch>
              <a:fillRect/>
            </a:stretch>
          </a:blipFill>
        </p:spPr>
        <p:txBody>
          <a:bodyPr wrap="square" lIns="0" tIns="0" rIns="0" bIns="0" rtlCol="0">
            <a:noAutofit/>
          </a:bodyPr>
          <a:lstStyle/>
          <a:p>
            <a:endParaRPr dirty="0"/>
          </a:p>
        </p:txBody>
      </p:sp>
      <p:sp>
        <p:nvSpPr>
          <p:cNvPr id="10" name="object 10"/>
          <p:cNvSpPr/>
          <p:nvPr/>
        </p:nvSpPr>
        <p:spPr>
          <a:xfrm>
            <a:off x="7485126" y="1658873"/>
            <a:ext cx="288035" cy="460248"/>
          </a:xfrm>
          <a:custGeom>
            <a:avLst/>
            <a:gdLst/>
            <a:ahLst/>
            <a:cxnLst/>
            <a:rect l="l" t="t" r="r" b="b"/>
            <a:pathLst>
              <a:path w="288035" h="460248">
                <a:moveTo>
                  <a:pt x="240029" y="0"/>
                </a:moveTo>
                <a:lnTo>
                  <a:pt x="42924" y="264"/>
                </a:lnTo>
                <a:lnTo>
                  <a:pt x="8154" y="21205"/>
                </a:lnTo>
                <a:lnTo>
                  <a:pt x="0" y="48005"/>
                </a:lnTo>
                <a:lnTo>
                  <a:pt x="264" y="417323"/>
                </a:lnTo>
                <a:lnTo>
                  <a:pt x="21205" y="452093"/>
                </a:lnTo>
                <a:lnTo>
                  <a:pt x="48005" y="460248"/>
                </a:lnTo>
                <a:lnTo>
                  <a:pt x="245111" y="459983"/>
                </a:lnTo>
                <a:lnTo>
                  <a:pt x="279881" y="439042"/>
                </a:lnTo>
                <a:lnTo>
                  <a:pt x="288035" y="412241"/>
                </a:lnTo>
                <a:lnTo>
                  <a:pt x="287771" y="42924"/>
                </a:lnTo>
                <a:lnTo>
                  <a:pt x="266830" y="8154"/>
                </a:lnTo>
                <a:lnTo>
                  <a:pt x="240029" y="0"/>
                </a:lnTo>
                <a:close/>
              </a:path>
            </a:pathLst>
          </a:custGeom>
          <a:solidFill>
            <a:srgbClr val="BADFE2"/>
          </a:solidFill>
        </p:spPr>
        <p:txBody>
          <a:bodyPr wrap="square" lIns="0" tIns="0" rIns="0" bIns="0" rtlCol="0">
            <a:noAutofit/>
          </a:bodyPr>
          <a:lstStyle/>
          <a:p>
            <a:endParaRPr dirty="0"/>
          </a:p>
        </p:txBody>
      </p:sp>
      <p:sp>
        <p:nvSpPr>
          <p:cNvPr id="11" name="object 11"/>
          <p:cNvSpPr/>
          <p:nvPr/>
        </p:nvSpPr>
        <p:spPr>
          <a:xfrm>
            <a:off x="7485126" y="1658873"/>
            <a:ext cx="288035" cy="460248"/>
          </a:xfrm>
          <a:custGeom>
            <a:avLst/>
            <a:gdLst/>
            <a:ahLst/>
            <a:cxnLst/>
            <a:rect l="l" t="t" r="r" b="b"/>
            <a:pathLst>
              <a:path w="288035" h="460248">
                <a:moveTo>
                  <a:pt x="0" y="48005"/>
                </a:moveTo>
                <a:lnTo>
                  <a:pt x="17383" y="11013"/>
                </a:lnTo>
                <a:lnTo>
                  <a:pt x="240029" y="0"/>
                </a:lnTo>
                <a:lnTo>
                  <a:pt x="254285" y="2145"/>
                </a:lnTo>
                <a:lnTo>
                  <a:pt x="284216" y="29187"/>
                </a:lnTo>
                <a:lnTo>
                  <a:pt x="288035" y="412241"/>
                </a:lnTo>
                <a:lnTo>
                  <a:pt x="285890" y="426497"/>
                </a:lnTo>
                <a:lnTo>
                  <a:pt x="258848" y="456428"/>
                </a:lnTo>
                <a:lnTo>
                  <a:pt x="48005" y="460248"/>
                </a:lnTo>
                <a:lnTo>
                  <a:pt x="33750" y="458102"/>
                </a:lnTo>
                <a:lnTo>
                  <a:pt x="3819" y="431060"/>
                </a:lnTo>
                <a:lnTo>
                  <a:pt x="0" y="48005"/>
                </a:lnTo>
                <a:close/>
              </a:path>
            </a:pathLst>
          </a:custGeom>
          <a:ln w="28956">
            <a:solidFill>
              <a:srgbClr val="000000"/>
            </a:solidFill>
          </a:ln>
        </p:spPr>
        <p:txBody>
          <a:bodyPr wrap="square" lIns="0" tIns="0" rIns="0" bIns="0" rtlCol="0">
            <a:noAutofit/>
          </a:bodyPr>
          <a:lstStyle/>
          <a:p>
            <a:endParaRPr dirty="0"/>
          </a:p>
        </p:txBody>
      </p:sp>
      <p:sp>
        <p:nvSpPr>
          <p:cNvPr id="12" name="object 12"/>
          <p:cNvSpPr/>
          <p:nvPr/>
        </p:nvSpPr>
        <p:spPr>
          <a:xfrm>
            <a:off x="4415790" y="1358646"/>
            <a:ext cx="690372" cy="253364"/>
          </a:xfrm>
          <a:custGeom>
            <a:avLst/>
            <a:gdLst/>
            <a:ahLst/>
            <a:cxnLst/>
            <a:rect l="l" t="t" r="r" b="b"/>
            <a:pathLst>
              <a:path w="690372" h="253364">
                <a:moveTo>
                  <a:pt x="603295" y="225840"/>
                </a:moveTo>
                <a:lnTo>
                  <a:pt x="594233" y="253364"/>
                </a:lnTo>
                <a:lnTo>
                  <a:pt x="690372" y="239267"/>
                </a:lnTo>
                <a:lnTo>
                  <a:pt x="681416" y="230377"/>
                </a:lnTo>
                <a:lnTo>
                  <a:pt x="617093" y="230377"/>
                </a:lnTo>
                <a:lnTo>
                  <a:pt x="603295" y="225840"/>
                </a:lnTo>
                <a:close/>
              </a:path>
              <a:path w="690372" h="253364">
                <a:moveTo>
                  <a:pt x="612325" y="198411"/>
                </a:moveTo>
                <a:lnTo>
                  <a:pt x="603295" y="225840"/>
                </a:lnTo>
                <a:lnTo>
                  <a:pt x="617093" y="230377"/>
                </a:lnTo>
                <a:lnTo>
                  <a:pt x="626110" y="202945"/>
                </a:lnTo>
                <a:lnTo>
                  <a:pt x="612325" y="198411"/>
                </a:lnTo>
                <a:close/>
              </a:path>
              <a:path w="690372" h="253364">
                <a:moveTo>
                  <a:pt x="621411" y="170814"/>
                </a:moveTo>
                <a:lnTo>
                  <a:pt x="612325" y="198411"/>
                </a:lnTo>
                <a:lnTo>
                  <a:pt x="626110" y="202945"/>
                </a:lnTo>
                <a:lnTo>
                  <a:pt x="617093" y="230377"/>
                </a:lnTo>
                <a:lnTo>
                  <a:pt x="681416" y="230377"/>
                </a:lnTo>
                <a:lnTo>
                  <a:pt x="621411" y="170814"/>
                </a:lnTo>
                <a:close/>
              </a:path>
              <a:path w="690372" h="253364">
                <a:moveTo>
                  <a:pt x="9144" y="0"/>
                </a:moveTo>
                <a:lnTo>
                  <a:pt x="0" y="27431"/>
                </a:lnTo>
                <a:lnTo>
                  <a:pt x="603295" y="225840"/>
                </a:lnTo>
                <a:lnTo>
                  <a:pt x="612325" y="198411"/>
                </a:lnTo>
                <a:lnTo>
                  <a:pt x="9144" y="0"/>
                </a:lnTo>
                <a:close/>
              </a:path>
            </a:pathLst>
          </a:custGeom>
          <a:solidFill>
            <a:srgbClr val="FF0000"/>
          </a:solidFill>
        </p:spPr>
        <p:txBody>
          <a:bodyPr wrap="square" lIns="0" tIns="0" rIns="0" bIns="0" rtlCol="0">
            <a:noAutofit/>
          </a:bodyPr>
          <a:lstStyle/>
          <a:p>
            <a:endParaRPr dirty="0"/>
          </a:p>
        </p:txBody>
      </p:sp>
      <p:sp>
        <p:nvSpPr>
          <p:cNvPr id="13" name="object 13"/>
          <p:cNvSpPr/>
          <p:nvPr/>
        </p:nvSpPr>
        <p:spPr>
          <a:xfrm>
            <a:off x="7874507" y="894588"/>
            <a:ext cx="762000" cy="702563"/>
          </a:xfrm>
          <a:prstGeom prst="rect">
            <a:avLst/>
          </a:prstGeom>
          <a:blipFill>
            <a:blip r:embed="rId5" cstate="print"/>
            <a:stretch>
              <a:fillRect/>
            </a:stretch>
          </a:blipFill>
        </p:spPr>
        <p:txBody>
          <a:bodyPr wrap="square" lIns="0" tIns="0" rIns="0" bIns="0" rtlCol="0">
            <a:noAutofit/>
          </a:bodyPr>
          <a:lstStyle/>
          <a:p>
            <a:endParaRPr dirty="0"/>
          </a:p>
        </p:txBody>
      </p:sp>
      <p:sp>
        <p:nvSpPr>
          <p:cNvPr id="14" name="object 14"/>
          <p:cNvSpPr/>
          <p:nvPr/>
        </p:nvSpPr>
        <p:spPr>
          <a:xfrm>
            <a:off x="8256278" y="1597913"/>
            <a:ext cx="380982" cy="748284"/>
          </a:xfrm>
          <a:custGeom>
            <a:avLst/>
            <a:gdLst/>
            <a:ahLst/>
            <a:cxnLst/>
            <a:rect l="l" t="t" r="r" b="b"/>
            <a:pathLst>
              <a:path w="380982" h="748284">
                <a:moveTo>
                  <a:pt x="317491" y="0"/>
                </a:moveTo>
                <a:lnTo>
                  <a:pt x="62436" y="8"/>
                </a:lnTo>
                <a:lnTo>
                  <a:pt x="23347" y="14308"/>
                </a:lnTo>
                <a:lnTo>
                  <a:pt x="1636" y="49086"/>
                </a:lnTo>
                <a:lnTo>
                  <a:pt x="0" y="685838"/>
                </a:lnTo>
                <a:lnTo>
                  <a:pt x="1873" y="700181"/>
                </a:lnTo>
                <a:lnTo>
                  <a:pt x="24111" y="734590"/>
                </a:lnTo>
                <a:lnTo>
                  <a:pt x="63491" y="748284"/>
                </a:lnTo>
                <a:lnTo>
                  <a:pt x="318546" y="748275"/>
                </a:lnTo>
                <a:lnTo>
                  <a:pt x="357635" y="733975"/>
                </a:lnTo>
                <a:lnTo>
                  <a:pt x="379346" y="699197"/>
                </a:lnTo>
                <a:lnTo>
                  <a:pt x="380982" y="62445"/>
                </a:lnTo>
                <a:lnTo>
                  <a:pt x="379109" y="48102"/>
                </a:lnTo>
                <a:lnTo>
                  <a:pt x="356870" y="13693"/>
                </a:lnTo>
                <a:lnTo>
                  <a:pt x="317491" y="0"/>
                </a:lnTo>
                <a:close/>
              </a:path>
            </a:pathLst>
          </a:custGeom>
          <a:solidFill>
            <a:srgbClr val="BADFE2"/>
          </a:solidFill>
        </p:spPr>
        <p:txBody>
          <a:bodyPr wrap="square" lIns="0" tIns="0" rIns="0" bIns="0" rtlCol="0">
            <a:noAutofit/>
          </a:bodyPr>
          <a:lstStyle/>
          <a:p>
            <a:endParaRPr dirty="0"/>
          </a:p>
        </p:txBody>
      </p:sp>
      <p:sp>
        <p:nvSpPr>
          <p:cNvPr id="15" name="object 15"/>
          <p:cNvSpPr/>
          <p:nvPr/>
        </p:nvSpPr>
        <p:spPr>
          <a:xfrm>
            <a:off x="8256269" y="1597913"/>
            <a:ext cx="381000" cy="748284"/>
          </a:xfrm>
          <a:custGeom>
            <a:avLst/>
            <a:gdLst/>
            <a:ahLst/>
            <a:cxnLst/>
            <a:rect l="l" t="t" r="r" b="b"/>
            <a:pathLst>
              <a:path w="381000" h="748284">
                <a:moveTo>
                  <a:pt x="0" y="63500"/>
                </a:moveTo>
                <a:lnTo>
                  <a:pt x="13693" y="24120"/>
                </a:lnTo>
                <a:lnTo>
                  <a:pt x="48102" y="1882"/>
                </a:lnTo>
                <a:lnTo>
                  <a:pt x="317500" y="0"/>
                </a:lnTo>
                <a:lnTo>
                  <a:pt x="331913" y="1645"/>
                </a:lnTo>
                <a:lnTo>
                  <a:pt x="366691" y="23355"/>
                </a:lnTo>
                <a:lnTo>
                  <a:pt x="380991" y="62445"/>
                </a:lnTo>
                <a:lnTo>
                  <a:pt x="381000" y="684784"/>
                </a:lnTo>
                <a:lnTo>
                  <a:pt x="379354" y="699197"/>
                </a:lnTo>
                <a:lnTo>
                  <a:pt x="357644" y="733975"/>
                </a:lnTo>
                <a:lnTo>
                  <a:pt x="318554" y="748275"/>
                </a:lnTo>
                <a:lnTo>
                  <a:pt x="63500" y="748284"/>
                </a:lnTo>
                <a:lnTo>
                  <a:pt x="49086" y="746638"/>
                </a:lnTo>
                <a:lnTo>
                  <a:pt x="14308" y="724928"/>
                </a:lnTo>
                <a:lnTo>
                  <a:pt x="8" y="685838"/>
                </a:lnTo>
                <a:lnTo>
                  <a:pt x="0" y="63500"/>
                </a:lnTo>
                <a:close/>
              </a:path>
            </a:pathLst>
          </a:custGeom>
          <a:ln w="28956">
            <a:solidFill>
              <a:srgbClr val="000000"/>
            </a:solidFill>
          </a:ln>
        </p:spPr>
        <p:txBody>
          <a:bodyPr wrap="square" lIns="0" tIns="0" rIns="0" bIns="0" rtlCol="0">
            <a:noAutofit/>
          </a:bodyPr>
          <a:lstStyle/>
          <a:p>
            <a:endParaRPr dirty="0"/>
          </a:p>
        </p:txBody>
      </p:sp>
      <p:sp>
        <p:nvSpPr>
          <p:cNvPr id="16" name="object 16"/>
          <p:cNvSpPr/>
          <p:nvPr/>
        </p:nvSpPr>
        <p:spPr>
          <a:xfrm>
            <a:off x="7824216" y="859536"/>
            <a:ext cx="833627" cy="737615"/>
          </a:xfrm>
          <a:prstGeom prst="rect">
            <a:avLst/>
          </a:prstGeom>
          <a:blipFill>
            <a:blip r:embed="rId6" cstate="print"/>
            <a:stretch>
              <a:fillRect/>
            </a:stretch>
          </a:blipFill>
        </p:spPr>
        <p:txBody>
          <a:bodyPr wrap="square" lIns="0" tIns="0" rIns="0" bIns="0" rtlCol="0">
            <a:noAutofit/>
          </a:bodyPr>
          <a:lstStyle/>
          <a:p>
            <a:endParaRPr dirty="0"/>
          </a:p>
        </p:txBody>
      </p:sp>
      <p:sp>
        <p:nvSpPr>
          <p:cNvPr id="19" name="Slide Number Placeholder 18">
            <a:extLst>
              <a:ext uri="{FF2B5EF4-FFF2-40B4-BE49-F238E27FC236}">
                <a16:creationId xmlns:a16="http://schemas.microsoft.com/office/drawing/2014/main" id="{0C90614A-D0B2-4BE6-A13E-5016C9BDB68A}"/>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28</a:t>
            </a:fld>
            <a:endParaRPr lang="en-US" sz="1400" dirty="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4320" y="3169920"/>
            <a:ext cx="8133588" cy="3459479"/>
          </a:xfrm>
          <a:prstGeom prst="rect">
            <a:avLst/>
          </a:prstGeom>
          <a:blipFill>
            <a:blip r:embed="rId2" cstate="print"/>
            <a:stretch>
              <a:fillRect/>
            </a:stretch>
          </a:blipFill>
        </p:spPr>
        <p:txBody>
          <a:bodyPr wrap="square" lIns="0" tIns="0" rIns="0" bIns="0" rtlCol="0">
            <a:noAutofit/>
          </a:bodyPr>
          <a:lstStyle/>
          <a:p>
            <a:endParaRPr dirty="0"/>
          </a:p>
        </p:txBody>
      </p:sp>
      <p:sp>
        <p:nvSpPr>
          <p:cNvPr id="5" name="object 5"/>
          <p:cNvSpPr/>
          <p:nvPr/>
        </p:nvSpPr>
        <p:spPr>
          <a:xfrm>
            <a:off x="3031870" y="3759708"/>
            <a:ext cx="395605" cy="968756"/>
          </a:xfrm>
          <a:custGeom>
            <a:avLst/>
            <a:gdLst/>
            <a:ahLst/>
            <a:cxnLst/>
            <a:rect l="l" t="t" r="r" b="b"/>
            <a:pathLst>
              <a:path w="395604" h="968755">
                <a:moveTo>
                  <a:pt x="85217" y="882015"/>
                </a:moveTo>
                <a:lnTo>
                  <a:pt x="127" y="928878"/>
                </a:lnTo>
                <a:lnTo>
                  <a:pt x="88646" y="968756"/>
                </a:lnTo>
                <a:lnTo>
                  <a:pt x="87526" y="940435"/>
                </a:lnTo>
                <a:lnTo>
                  <a:pt x="73152" y="940435"/>
                </a:lnTo>
                <a:lnTo>
                  <a:pt x="71755" y="911479"/>
                </a:lnTo>
                <a:lnTo>
                  <a:pt x="86357" y="910853"/>
                </a:lnTo>
                <a:lnTo>
                  <a:pt x="85217" y="882015"/>
                </a:lnTo>
                <a:close/>
              </a:path>
              <a:path w="395604" h="968755">
                <a:moveTo>
                  <a:pt x="86357" y="910853"/>
                </a:moveTo>
                <a:lnTo>
                  <a:pt x="71755" y="911479"/>
                </a:lnTo>
                <a:lnTo>
                  <a:pt x="73152" y="940435"/>
                </a:lnTo>
                <a:lnTo>
                  <a:pt x="87496" y="939680"/>
                </a:lnTo>
                <a:lnTo>
                  <a:pt x="86357" y="910853"/>
                </a:lnTo>
                <a:close/>
              </a:path>
              <a:path w="395604" h="968755">
                <a:moveTo>
                  <a:pt x="87496" y="939680"/>
                </a:moveTo>
                <a:lnTo>
                  <a:pt x="73152" y="940435"/>
                </a:lnTo>
                <a:lnTo>
                  <a:pt x="87526" y="940435"/>
                </a:lnTo>
                <a:lnTo>
                  <a:pt x="87496" y="939680"/>
                </a:lnTo>
                <a:close/>
              </a:path>
              <a:path w="395604" h="968755">
                <a:moveTo>
                  <a:pt x="174910" y="893946"/>
                </a:moveTo>
                <a:lnTo>
                  <a:pt x="132206" y="905256"/>
                </a:lnTo>
                <a:lnTo>
                  <a:pt x="89535" y="910717"/>
                </a:lnTo>
                <a:lnTo>
                  <a:pt x="86357" y="910853"/>
                </a:lnTo>
                <a:lnTo>
                  <a:pt x="87496" y="939680"/>
                </a:lnTo>
                <a:lnTo>
                  <a:pt x="137414" y="933831"/>
                </a:lnTo>
                <a:lnTo>
                  <a:pt x="181737" y="922655"/>
                </a:lnTo>
                <a:lnTo>
                  <a:pt x="188087" y="919734"/>
                </a:lnTo>
                <a:lnTo>
                  <a:pt x="188722" y="919480"/>
                </a:lnTo>
                <a:lnTo>
                  <a:pt x="204546" y="900938"/>
                </a:lnTo>
                <a:lnTo>
                  <a:pt x="204851" y="899922"/>
                </a:lnTo>
                <a:lnTo>
                  <a:pt x="205081" y="898652"/>
                </a:lnTo>
                <a:lnTo>
                  <a:pt x="205105" y="897128"/>
                </a:lnTo>
                <a:lnTo>
                  <a:pt x="176149" y="897128"/>
                </a:lnTo>
                <a:lnTo>
                  <a:pt x="176149" y="896366"/>
                </a:lnTo>
                <a:lnTo>
                  <a:pt x="175768" y="896366"/>
                </a:lnTo>
                <a:lnTo>
                  <a:pt x="176144" y="895143"/>
                </a:lnTo>
                <a:lnTo>
                  <a:pt x="176149" y="894461"/>
                </a:lnTo>
                <a:lnTo>
                  <a:pt x="174117" y="894461"/>
                </a:lnTo>
                <a:lnTo>
                  <a:pt x="174910" y="893946"/>
                </a:lnTo>
                <a:close/>
              </a:path>
              <a:path w="395604" h="968755">
                <a:moveTo>
                  <a:pt x="176459" y="895143"/>
                </a:moveTo>
                <a:lnTo>
                  <a:pt x="176149" y="895691"/>
                </a:lnTo>
                <a:lnTo>
                  <a:pt x="176149" y="897128"/>
                </a:lnTo>
                <a:lnTo>
                  <a:pt x="176459" y="895143"/>
                </a:lnTo>
                <a:close/>
              </a:path>
              <a:path w="395604" h="968755">
                <a:moveTo>
                  <a:pt x="205105" y="891413"/>
                </a:moveTo>
                <a:lnTo>
                  <a:pt x="178816" y="891413"/>
                </a:lnTo>
                <a:lnTo>
                  <a:pt x="178357" y="891783"/>
                </a:lnTo>
                <a:lnTo>
                  <a:pt x="176467" y="895127"/>
                </a:lnTo>
                <a:lnTo>
                  <a:pt x="176149" y="897128"/>
                </a:lnTo>
                <a:lnTo>
                  <a:pt x="205105" y="897128"/>
                </a:lnTo>
                <a:lnTo>
                  <a:pt x="205105" y="891413"/>
                </a:lnTo>
                <a:close/>
              </a:path>
              <a:path w="395604" h="968755">
                <a:moveTo>
                  <a:pt x="176149" y="895127"/>
                </a:moveTo>
                <a:lnTo>
                  <a:pt x="175768" y="896366"/>
                </a:lnTo>
                <a:lnTo>
                  <a:pt x="176149" y="895691"/>
                </a:lnTo>
                <a:lnTo>
                  <a:pt x="176149" y="895127"/>
                </a:lnTo>
                <a:close/>
              </a:path>
              <a:path w="395604" h="968755">
                <a:moveTo>
                  <a:pt x="176149" y="895691"/>
                </a:moveTo>
                <a:lnTo>
                  <a:pt x="175768" y="896366"/>
                </a:lnTo>
                <a:lnTo>
                  <a:pt x="176149" y="896366"/>
                </a:lnTo>
                <a:lnTo>
                  <a:pt x="176149" y="895691"/>
                </a:lnTo>
                <a:close/>
              </a:path>
              <a:path w="395604" h="968755">
                <a:moveTo>
                  <a:pt x="176784" y="893064"/>
                </a:moveTo>
                <a:lnTo>
                  <a:pt x="176149" y="895127"/>
                </a:lnTo>
                <a:lnTo>
                  <a:pt x="176149" y="895691"/>
                </a:lnTo>
                <a:lnTo>
                  <a:pt x="176459" y="895143"/>
                </a:lnTo>
                <a:lnTo>
                  <a:pt x="176784" y="893064"/>
                </a:lnTo>
                <a:close/>
              </a:path>
              <a:path w="395604" h="968755">
                <a:moveTo>
                  <a:pt x="177634" y="893064"/>
                </a:moveTo>
                <a:lnTo>
                  <a:pt x="176784" y="893064"/>
                </a:lnTo>
                <a:lnTo>
                  <a:pt x="176459" y="895143"/>
                </a:lnTo>
                <a:lnTo>
                  <a:pt x="177634" y="893064"/>
                </a:lnTo>
                <a:close/>
              </a:path>
              <a:path w="395604" h="968755">
                <a:moveTo>
                  <a:pt x="178357" y="891783"/>
                </a:moveTo>
                <a:lnTo>
                  <a:pt x="176149" y="893572"/>
                </a:lnTo>
                <a:lnTo>
                  <a:pt x="176149" y="895127"/>
                </a:lnTo>
                <a:lnTo>
                  <a:pt x="176784" y="893064"/>
                </a:lnTo>
                <a:lnTo>
                  <a:pt x="177634" y="893064"/>
                </a:lnTo>
                <a:lnTo>
                  <a:pt x="178357" y="891783"/>
                </a:lnTo>
                <a:close/>
              </a:path>
              <a:path w="395604" h="968755">
                <a:moveTo>
                  <a:pt x="176022" y="893445"/>
                </a:moveTo>
                <a:lnTo>
                  <a:pt x="174910" y="893946"/>
                </a:lnTo>
                <a:lnTo>
                  <a:pt x="174117" y="894461"/>
                </a:lnTo>
                <a:lnTo>
                  <a:pt x="176022" y="893445"/>
                </a:lnTo>
                <a:close/>
              </a:path>
              <a:path w="395604" h="968755">
                <a:moveTo>
                  <a:pt x="176149" y="893445"/>
                </a:moveTo>
                <a:lnTo>
                  <a:pt x="174117" y="894461"/>
                </a:lnTo>
                <a:lnTo>
                  <a:pt x="176149" y="894461"/>
                </a:lnTo>
                <a:lnTo>
                  <a:pt x="176149" y="893445"/>
                </a:lnTo>
                <a:close/>
              </a:path>
              <a:path w="395604" h="968755">
                <a:moveTo>
                  <a:pt x="176149" y="893142"/>
                </a:moveTo>
                <a:lnTo>
                  <a:pt x="174910" y="893946"/>
                </a:lnTo>
                <a:lnTo>
                  <a:pt x="176022" y="893445"/>
                </a:lnTo>
                <a:lnTo>
                  <a:pt x="176149" y="893142"/>
                </a:lnTo>
                <a:close/>
              </a:path>
              <a:path w="395604" h="968755">
                <a:moveTo>
                  <a:pt x="177235" y="892438"/>
                </a:moveTo>
                <a:lnTo>
                  <a:pt x="176270" y="893064"/>
                </a:lnTo>
                <a:lnTo>
                  <a:pt x="176149" y="893572"/>
                </a:lnTo>
                <a:lnTo>
                  <a:pt x="177235" y="892438"/>
                </a:lnTo>
                <a:close/>
              </a:path>
              <a:path w="395604" h="968755">
                <a:moveTo>
                  <a:pt x="178423" y="891667"/>
                </a:moveTo>
                <a:lnTo>
                  <a:pt x="177235" y="892438"/>
                </a:lnTo>
                <a:lnTo>
                  <a:pt x="176149" y="893572"/>
                </a:lnTo>
                <a:lnTo>
                  <a:pt x="178357" y="891783"/>
                </a:lnTo>
                <a:close/>
              </a:path>
              <a:path w="395604" h="968755">
                <a:moveTo>
                  <a:pt x="219548" y="471698"/>
                </a:moveTo>
                <a:lnTo>
                  <a:pt x="209804" y="474345"/>
                </a:lnTo>
                <a:lnTo>
                  <a:pt x="200914" y="477393"/>
                </a:lnTo>
                <a:lnTo>
                  <a:pt x="193167" y="480949"/>
                </a:lnTo>
                <a:lnTo>
                  <a:pt x="192531" y="481203"/>
                </a:lnTo>
                <a:lnTo>
                  <a:pt x="176149" y="502158"/>
                </a:lnTo>
                <a:lnTo>
                  <a:pt x="176149" y="893142"/>
                </a:lnTo>
                <a:lnTo>
                  <a:pt x="177235" y="892438"/>
                </a:lnTo>
                <a:lnTo>
                  <a:pt x="179070" y="890524"/>
                </a:lnTo>
                <a:lnTo>
                  <a:pt x="205105" y="890524"/>
                </a:lnTo>
                <a:lnTo>
                  <a:pt x="205105" y="510159"/>
                </a:lnTo>
                <a:lnTo>
                  <a:pt x="202184" y="510159"/>
                </a:lnTo>
                <a:lnTo>
                  <a:pt x="202686" y="509270"/>
                </a:lnTo>
                <a:lnTo>
                  <a:pt x="202437" y="509270"/>
                </a:lnTo>
                <a:lnTo>
                  <a:pt x="202919" y="508856"/>
                </a:lnTo>
                <a:lnTo>
                  <a:pt x="204786" y="505555"/>
                </a:lnTo>
                <a:lnTo>
                  <a:pt x="205105" y="503555"/>
                </a:lnTo>
                <a:lnTo>
                  <a:pt x="213931" y="503555"/>
                </a:lnTo>
                <a:lnTo>
                  <a:pt x="217551" y="502285"/>
                </a:lnTo>
                <a:lnTo>
                  <a:pt x="261746" y="493268"/>
                </a:lnTo>
                <a:lnTo>
                  <a:pt x="307848" y="488569"/>
                </a:lnTo>
                <a:lnTo>
                  <a:pt x="361823" y="486283"/>
                </a:lnTo>
                <a:lnTo>
                  <a:pt x="381000" y="486156"/>
                </a:lnTo>
                <a:lnTo>
                  <a:pt x="342138" y="485521"/>
                </a:lnTo>
                <a:lnTo>
                  <a:pt x="288925" y="482219"/>
                </a:lnTo>
                <a:lnTo>
                  <a:pt x="243840" y="476631"/>
                </a:lnTo>
                <a:lnTo>
                  <a:pt x="231013" y="474218"/>
                </a:lnTo>
                <a:lnTo>
                  <a:pt x="219548" y="471698"/>
                </a:lnTo>
                <a:close/>
              </a:path>
              <a:path w="395604" h="968755">
                <a:moveTo>
                  <a:pt x="179070" y="890524"/>
                </a:moveTo>
                <a:lnTo>
                  <a:pt x="177235" y="892438"/>
                </a:lnTo>
                <a:lnTo>
                  <a:pt x="178423" y="891667"/>
                </a:lnTo>
                <a:lnTo>
                  <a:pt x="179070" y="890524"/>
                </a:lnTo>
                <a:close/>
              </a:path>
              <a:path w="395604" h="968755">
                <a:moveTo>
                  <a:pt x="178816" y="891413"/>
                </a:moveTo>
                <a:lnTo>
                  <a:pt x="178423" y="891667"/>
                </a:lnTo>
                <a:lnTo>
                  <a:pt x="178816" y="891413"/>
                </a:lnTo>
                <a:close/>
              </a:path>
              <a:path w="395604" h="968755">
                <a:moveTo>
                  <a:pt x="205105" y="890524"/>
                </a:moveTo>
                <a:lnTo>
                  <a:pt x="179070" y="890524"/>
                </a:lnTo>
                <a:lnTo>
                  <a:pt x="178423" y="891667"/>
                </a:lnTo>
                <a:lnTo>
                  <a:pt x="178816" y="891413"/>
                </a:lnTo>
                <a:lnTo>
                  <a:pt x="205105" y="891413"/>
                </a:lnTo>
                <a:lnTo>
                  <a:pt x="205105" y="890524"/>
                </a:lnTo>
                <a:close/>
              </a:path>
              <a:path w="395604" h="968755">
                <a:moveTo>
                  <a:pt x="203836" y="508362"/>
                </a:moveTo>
                <a:lnTo>
                  <a:pt x="202830" y="509015"/>
                </a:lnTo>
                <a:lnTo>
                  <a:pt x="202184" y="510159"/>
                </a:lnTo>
                <a:lnTo>
                  <a:pt x="203836" y="508362"/>
                </a:lnTo>
                <a:close/>
              </a:path>
              <a:path w="395604" h="968755">
                <a:moveTo>
                  <a:pt x="205105" y="507540"/>
                </a:moveTo>
                <a:lnTo>
                  <a:pt x="203836" y="508362"/>
                </a:lnTo>
                <a:lnTo>
                  <a:pt x="202184" y="510159"/>
                </a:lnTo>
                <a:lnTo>
                  <a:pt x="205105" y="510159"/>
                </a:lnTo>
                <a:lnTo>
                  <a:pt x="205105" y="507540"/>
                </a:lnTo>
                <a:close/>
              </a:path>
              <a:path w="395604" h="968755">
                <a:moveTo>
                  <a:pt x="202919" y="508856"/>
                </a:moveTo>
                <a:lnTo>
                  <a:pt x="202437" y="509270"/>
                </a:lnTo>
                <a:lnTo>
                  <a:pt x="202830" y="509015"/>
                </a:lnTo>
                <a:lnTo>
                  <a:pt x="202919" y="508856"/>
                </a:lnTo>
                <a:close/>
              </a:path>
              <a:path w="395604" h="968755">
                <a:moveTo>
                  <a:pt x="202830" y="509015"/>
                </a:moveTo>
                <a:lnTo>
                  <a:pt x="202437" y="509270"/>
                </a:lnTo>
                <a:lnTo>
                  <a:pt x="202686" y="509270"/>
                </a:lnTo>
                <a:lnTo>
                  <a:pt x="202830" y="509015"/>
                </a:lnTo>
                <a:close/>
              </a:path>
              <a:path w="395604" h="968755">
                <a:moveTo>
                  <a:pt x="204520" y="507619"/>
                </a:moveTo>
                <a:lnTo>
                  <a:pt x="204364" y="507619"/>
                </a:lnTo>
                <a:lnTo>
                  <a:pt x="202919" y="508856"/>
                </a:lnTo>
                <a:lnTo>
                  <a:pt x="202830" y="509015"/>
                </a:lnTo>
                <a:lnTo>
                  <a:pt x="203836" y="508362"/>
                </a:lnTo>
                <a:lnTo>
                  <a:pt x="204520" y="507619"/>
                </a:lnTo>
                <a:close/>
              </a:path>
              <a:path w="395604" h="968755">
                <a:moveTo>
                  <a:pt x="204794" y="505539"/>
                </a:moveTo>
                <a:lnTo>
                  <a:pt x="202919" y="508856"/>
                </a:lnTo>
                <a:lnTo>
                  <a:pt x="204489" y="507495"/>
                </a:lnTo>
                <a:lnTo>
                  <a:pt x="204794" y="505539"/>
                </a:lnTo>
                <a:close/>
              </a:path>
              <a:path w="395604" h="968755">
                <a:moveTo>
                  <a:pt x="205105" y="506984"/>
                </a:moveTo>
                <a:lnTo>
                  <a:pt x="203836" y="508362"/>
                </a:lnTo>
                <a:lnTo>
                  <a:pt x="204983" y="507619"/>
                </a:lnTo>
                <a:lnTo>
                  <a:pt x="205105" y="506984"/>
                </a:lnTo>
                <a:close/>
              </a:path>
              <a:path w="395604" h="968755">
                <a:moveTo>
                  <a:pt x="204486" y="507514"/>
                </a:moveTo>
                <a:close/>
              </a:path>
              <a:path w="395604" h="968755">
                <a:moveTo>
                  <a:pt x="205105" y="506984"/>
                </a:moveTo>
                <a:lnTo>
                  <a:pt x="204507" y="507495"/>
                </a:lnTo>
                <a:lnTo>
                  <a:pt x="205105" y="506984"/>
                </a:lnTo>
                <a:close/>
              </a:path>
              <a:path w="395604" h="968755">
                <a:moveTo>
                  <a:pt x="206497" y="506637"/>
                </a:moveTo>
                <a:lnTo>
                  <a:pt x="205231" y="507238"/>
                </a:lnTo>
                <a:lnTo>
                  <a:pt x="205105" y="507540"/>
                </a:lnTo>
                <a:lnTo>
                  <a:pt x="206497" y="506637"/>
                </a:lnTo>
                <a:close/>
              </a:path>
              <a:path w="395604" h="968755">
                <a:moveTo>
                  <a:pt x="205105" y="504991"/>
                </a:moveTo>
                <a:lnTo>
                  <a:pt x="204794" y="505539"/>
                </a:lnTo>
                <a:lnTo>
                  <a:pt x="204486" y="507514"/>
                </a:lnTo>
                <a:lnTo>
                  <a:pt x="205105" y="505555"/>
                </a:lnTo>
                <a:lnTo>
                  <a:pt x="205105" y="504991"/>
                </a:lnTo>
                <a:close/>
              </a:path>
              <a:path w="395604" h="968755">
                <a:moveTo>
                  <a:pt x="205105" y="505555"/>
                </a:moveTo>
                <a:lnTo>
                  <a:pt x="204507" y="507495"/>
                </a:lnTo>
                <a:lnTo>
                  <a:pt x="205105" y="506984"/>
                </a:lnTo>
                <a:lnTo>
                  <a:pt x="205105" y="505555"/>
                </a:lnTo>
                <a:close/>
              </a:path>
              <a:path w="395604" h="968755">
                <a:moveTo>
                  <a:pt x="211759" y="504317"/>
                </a:moveTo>
                <a:lnTo>
                  <a:pt x="205486" y="504317"/>
                </a:lnTo>
                <a:lnTo>
                  <a:pt x="205109" y="505539"/>
                </a:lnTo>
                <a:lnTo>
                  <a:pt x="205105" y="507238"/>
                </a:lnTo>
                <a:lnTo>
                  <a:pt x="207137" y="506222"/>
                </a:lnTo>
                <a:lnTo>
                  <a:pt x="207370" y="506222"/>
                </a:lnTo>
                <a:lnTo>
                  <a:pt x="210312" y="504825"/>
                </a:lnTo>
                <a:lnTo>
                  <a:pt x="211759" y="504317"/>
                </a:lnTo>
                <a:close/>
              </a:path>
              <a:path w="395604" h="968755">
                <a:moveTo>
                  <a:pt x="207137" y="506222"/>
                </a:moveTo>
                <a:lnTo>
                  <a:pt x="205231" y="507238"/>
                </a:lnTo>
                <a:lnTo>
                  <a:pt x="206497" y="506637"/>
                </a:lnTo>
                <a:lnTo>
                  <a:pt x="207137" y="506222"/>
                </a:lnTo>
                <a:close/>
              </a:path>
              <a:path w="395604" h="968755">
                <a:moveTo>
                  <a:pt x="207370" y="506222"/>
                </a:moveTo>
                <a:lnTo>
                  <a:pt x="207137" y="506222"/>
                </a:lnTo>
                <a:lnTo>
                  <a:pt x="206497" y="506637"/>
                </a:lnTo>
                <a:lnTo>
                  <a:pt x="207370" y="506222"/>
                </a:lnTo>
                <a:close/>
              </a:path>
              <a:path w="395604" h="968755">
                <a:moveTo>
                  <a:pt x="205486" y="504317"/>
                </a:moveTo>
                <a:lnTo>
                  <a:pt x="205198" y="504825"/>
                </a:lnTo>
                <a:lnTo>
                  <a:pt x="205105" y="505555"/>
                </a:lnTo>
                <a:lnTo>
                  <a:pt x="205486" y="504317"/>
                </a:lnTo>
                <a:close/>
              </a:path>
              <a:path w="395604" h="968755">
                <a:moveTo>
                  <a:pt x="205105" y="503555"/>
                </a:moveTo>
                <a:lnTo>
                  <a:pt x="204794" y="505539"/>
                </a:lnTo>
                <a:lnTo>
                  <a:pt x="205105" y="504991"/>
                </a:lnTo>
                <a:lnTo>
                  <a:pt x="205105" y="503555"/>
                </a:lnTo>
                <a:close/>
              </a:path>
              <a:path w="395604" h="968755">
                <a:moveTo>
                  <a:pt x="213931" y="503555"/>
                </a:moveTo>
                <a:lnTo>
                  <a:pt x="205105" y="503555"/>
                </a:lnTo>
                <a:lnTo>
                  <a:pt x="205105" y="504991"/>
                </a:lnTo>
                <a:lnTo>
                  <a:pt x="205486" y="504317"/>
                </a:lnTo>
                <a:lnTo>
                  <a:pt x="211759" y="504317"/>
                </a:lnTo>
                <a:lnTo>
                  <a:pt x="213931" y="503555"/>
                </a:lnTo>
                <a:close/>
              </a:path>
              <a:path w="395604" h="968755">
                <a:moveTo>
                  <a:pt x="381000" y="457200"/>
                </a:moveTo>
                <a:lnTo>
                  <a:pt x="342392" y="457835"/>
                </a:lnTo>
                <a:lnTo>
                  <a:pt x="289179" y="461010"/>
                </a:lnTo>
                <a:lnTo>
                  <a:pt x="244220" y="466725"/>
                </a:lnTo>
                <a:lnTo>
                  <a:pt x="219548" y="471698"/>
                </a:lnTo>
                <a:lnTo>
                  <a:pt x="231013" y="474218"/>
                </a:lnTo>
                <a:lnTo>
                  <a:pt x="272923" y="480568"/>
                </a:lnTo>
                <a:lnTo>
                  <a:pt x="323595" y="484759"/>
                </a:lnTo>
                <a:lnTo>
                  <a:pt x="381000" y="486156"/>
                </a:lnTo>
                <a:lnTo>
                  <a:pt x="381000" y="457200"/>
                </a:lnTo>
                <a:close/>
              </a:path>
              <a:path w="395604" h="968755">
                <a:moveTo>
                  <a:pt x="381254" y="457200"/>
                </a:moveTo>
                <a:lnTo>
                  <a:pt x="381000" y="457200"/>
                </a:lnTo>
                <a:lnTo>
                  <a:pt x="381000" y="486156"/>
                </a:lnTo>
                <a:lnTo>
                  <a:pt x="389255" y="486029"/>
                </a:lnTo>
                <a:lnTo>
                  <a:pt x="395605" y="479679"/>
                </a:lnTo>
                <a:lnTo>
                  <a:pt x="395605" y="463677"/>
                </a:lnTo>
                <a:lnTo>
                  <a:pt x="389255" y="457327"/>
                </a:lnTo>
                <a:lnTo>
                  <a:pt x="381254" y="457200"/>
                </a:lnTo>
                <a:close/>
              </a:path>
              <a:path w="395604" h="968755">
                <a:moveTo>
                  <a:pt x="176149" y="50340"/>
                </a:moveTo>
                <a:lnTo>
                  <a:pt x="176172" y="441452"/>
                </a:lnTo>
                <a:lnTo>
                  <a:pt x="176403" y="442722"/>
                </a:lnTo>
                <a:lnTo>
                  <a:pt x="176784" y="443992"/>
                </a:lnTo>
                <a:lnTo>
                  <a:pt x="177673" y="447294"/>
                </a:lnTo>
                <a:lnTo>
                  <a:pt x="193167" y="462534"/>
                </a:lnTo>
                <a:lnTo>
                  <a:pt x="199517" y="465455"/>
                </a:lnTo>
                <a:lnTo>
                  <a:pt x="209042" y="468757"/>
                </a:lnTo>
                <a:lnTo>
                  <a:pt x="219548" y="471698"/>
                </a:lnTo>
                <a:lnTo>
                  <a:pt x="220091" y="471551"/>
                </a:lnTo>
                <a:lnTo>
                  <a:pt x="231520" y="469011"/>
                </a:lnTo>
                <a:lnTo>
                  <a:pt x="273177" y="462661"/>
                </a:lnTo>
                <a:lnTo>
                  <a:pt x="323850" y="458597"/>
                </a:lnTo>
                <a:lnTo>
                  <a:pt x="381000" y="457200"/>
                </a:lnTo>
                <a:lnTo>
                  <a:pt x="381254" y="457200"/>
                </a:lnTo>
                <a:lnTo>
                  <a:pt x="362077" y="457073"/>
                </a:lnTo>
                <a:lnTo>
                  <a:pt x="308229" y="454787"/>
                </a:lnTo>
                <a:lnTo>
                  <a:pt x="262128" y="450088"/>
                </a:lnTo>
                <a:lnTo>
                  <a:pt x="218312" y="441452"/>
                </a:lnTo>
                <a:lnTo>
                  <a:pt x="213910" y="439928"/>
                </a:lnTo>
                <a:lnTo>
                  <a:pt x="205105" y="439928"/>
                </a:lnTo>
                <a:lnTo>
                  <a:pt x="204786" y="437927"/>
                </a:lnTo>
                <a:lnTo>
                  <a:pt x="202896" y="434583"/>
                </a:lnTo>
                <a:lnTo>
                  <a:pt x="202437" y="434213"/>
                </a:lnTo>
                <a:lnTo>
                  <a:pt x="202686" y="434213"/>
                </a:lnTo>
                <a:lnTo>
                  <a:pt x="202184" y="433324"/>
                </a:lnTo>
                <a:lnTo>
                  <a:pt x="205105" y="433324"/>
                </a:lnTo>
                <a:lnTo>
                  <a:pt x="205105" y="52959"/>
                </a:lnTo>
                <a:lnTo>
                  <a:pt x="179070" y="52959"/>
                </a:lnTo>
                <a:lnTo>
                  <a:pt x="177417" y="51162"/>
                </a:lnTo>
                <a:lnTo>
                  <a:pt x="176149" y="50340"/>
                </a:lnTo>
                <a:close/>
              </a:path>
              <a:path w="395604" h="968755">
                <a:moveTo>
                  <a:pt x="204794" y="437943"/>
                </a:moveTo>
                <a:lnTo>
                  <a:pt x="205105" y="439928"/>
                </a:lnTo>
                <a:lnTo>
                  <a:pt x="205105" y="438491"/>
                </a:lnTo>
                <a:lnTo>
                  <a:pt x="204794" y="437943"/>
                </a:lnTo>
                <a:close/>
              </a:path>
              <a:path w="395604" h="968755">
                <a:moveTo>
                  <a:pt x="205105" y="438491"/>
                </a:moveTo>
                <a:lnTo>
                  <a:pt x="205105" y="439928"/>
                </a:lnTo>
                <a:lnTo>
                  <a:pt x="213910" y="439928"/>
                </a:lnTo>
                <a:lnTo>
                  <a:pt x="211709" y="439166"/>
                </a:lnTo>
                <a:lnTo>
                  <a:pt x="205486" y="439166"/>
                </a:lnTo>
                <a:lnTo>
                  <a:pt x="205105" y="438491"/>
                </a:lnTo>
                <a:close/>
              </a:path>
              <a:path w="395604" h="968755">
                <a:moveTo>
                  <a:pt x="205105" y="437927"/>
                </a:moveTo>
                <a:lnTo>
                  <a:pt x="205105" y="438491"/>
                </a:lnTo>
                <a:lnTo>
                  <a:pt x="205486" y="439166"/>
                </a:lnTo>
                <a:lnTo>
                  <a:pt x="205105" y="437927"/>
                </a:lnTo>
                <a:close/>
              </a:path>
              <a:path w="395604" h="968755">
                <a:moveTo>
                  <a:pt x="205105" y="435942"/>
                </a:moveTo>
                <a:lnTo>
                  <a:pt x="205109" y="437943"/>
                </a:lnTo>
                <a:lnTo>
                  <a:pt x="205486" y="439166"/>
                </a:lnTo>
                <a:lnTo>
                  <a:pt x="211709" y="439166"/>
                </a:lnTo>
                <a:lnTo>
                  <a:pt x="207484" y="437261"/>
                </a:lnTo>
                <a:lnTo>
                  <a:pt x="207137" y="437261"/>
                </a:lnTo>
                <a:lnTo>
                  <a:pt x="205231" y="436245"/>
                </a:lnTo>
                <a:lnTo>
                  <a:pt x="205570" y="436245"/>
                </a:lnTo>
                <a:lnTo>
                  <a:pt x="205105" y="435942"/>
                </a:lnTo>
                <a:close/>
              </a:path>
              <a:path w="395604" h="968755">
                <a:moveTo>
                  <a:pt x="204470" y="435864"/>
                </a:moveTo>
                <a:lnTo>
                  <a:pt x="204794" y="437943"/>
                </a:lnTo>
                <a:lnTo>
                  <a:pt x="205105" y="438491"/>
                </a:lnTo>
                <a:lnTo>
                  <a:pt x="205105" y="437927"/>
                </a:lnTo>
                <a:lnTo>
                  <a:pt x="204470" y="435864"/>
                </a:lnTo>
                <a:close/>
              </a:path>
              <a:path w="395604" h="968755">
                <a:moveTo>
                  <a:pt x="202896" y="434583"/>
                </a:moveTo>
                <a:lnTo>
                  <a:pt x="204794" y="437943"/>
                </a:lnTo>
                <a:lnTo>
                  <a:pt x="204477" y="435864"/>
                </a:lnTo>
                <a:lnTo>
                  <a:pt x="202896" y="434583"/>
                </a:lnTo>
                <a:close/>
              </a:path>
              <a:path w="395604" h="968755">
                <a:moveTo>
                  <a:pt x="204477" y="435864"/>
                </a:moveTo>
                <a:lnTo>
                  <a:pt x="205105" y="437927"/>
                </a:lnTo>
                <a:lnTo>
                  <a:pt x="205105" y="436372"/>
                </a:lnTo>
                <a:lnTo>
                  <a:pt x="204477" y="435864"/>
                </a:lnTo>
                <a:close/>
              </a:path>
              <a:path w="395604" h="968755">
                <a:moveTo>
                  <a:pt x="205231" y="436245"/>
                </a:moveTo>
                <a:lnTo>
                  <a:pt x="207137" y="437261"/>
                </a:lnTo>
                <a:lnTo>
                  <a:pt x="206343" y="436746"/>
                </a:lnTo>
                <a:lnTo>
                  <a:pt x="205231" y="436245"/>
                </a:lnTo>
                <a:close/>
              </a:path>
              <a:path w="395604" h="968755">
                <a:moveTo>
                  <a:pt x="206343" y="436746"/>
                </a:moveTo>
                <a:lnTo>
                  <a:pt x="207137" y="437261"/>
                </a:lnTo>
                <a:lnTo>
                  <a:pt x="207484" y="437261"/>
                </a:lnTo>
                <a:lnTo>
                  <a:pt x="206343" y="436746"/>
                </a:lnTo>
                <a:close/>
              </a:path>
              <a:path w="395604" h="968755">
                <a:moveTo>
                  <a:pt x="205570" y="436245"/>
                </a:moveTo>
                <a:lnTo>
                  <a:pt x="205231" y="436245"/>
                </a:lnTo>
                <a:lnTo>
                  <a:pt x="206343" y="436746"/>
                </a:lnTo>
                <a:lnTo>
                  <a:pt x="205570" y="436245"/>
                </a:lnTo>
                <a:close/>
              </a:path>
              <a:path w="395604" h="968755">
                <a:moveTo>
                  <a:pt x="202830" y="434467"/>
                </a:moveTo>
                <a:lnTo>
                  <a:pt x="205105" y="436372"/>
                </a:lnTo>
                <a:lnTo>
                  <a:pt x="204018" y="435238"/>
                </a:lnTo>
                <a:lnTo>
                  <a:pt x="202830" y="434467"/>
                </a:lnTo>
                <a:close/>
              </a:path>
              <a:path w="395604" h="968755">
                <a:moveTo>
                  <a:pt x="204018" y="435238"/>
                </a:moveTo>
                <a:lnTo>
                  <a:pt x="205105" y="436372"/>
                </a:lnTo>
                <a:lnTo>
                  <a:pt x="204983" y="435864"/>
                </a:lnTo>
                <a:lnTo>
                  <a:pt x="204018" y="435238"/>
                </a:lnTo>
                <a:close/>
              </a:path>
              <a:path w="395604" h="968755">
                <a:moveTo>
                  <a:pt x="205105" y="433324"/>
                </a:moveTo>
                <a:lnTo>
                  <a:pt x="202184" y="433324"/>
                </a:lnTo>
                <a:lnTo>
                  <a:pt x="204018" y="435238"/>
                </a:lnTo>
                <a:lnTo>
                  <a:pt x="205105" y="435942"/>
                </a:lnTo>
                <a:lnTo>
                  <a:pt x="205105" y="433324"/>
                </a:lnTo>
                <a:close/>
              </a:path>
              <a:path w="395604" h="968755">
                <a:moveTo>
                  <a:pt x="202184" y="433324"/>
                </a:moveTo>
                <a:lnTo>
                  <a:pt x="202830" y="434467"/>
                </a:lnTo>
                <a:lnTo>
                  <a:pt x="204018" y="435238"/>
                </a:lnTo>
                <a:lnTo>
                  <a:pt x="202184" y="433324"/>
                </a:lnTo>
                <a:close/>
              </a:path>
              <a:path w="395604" h="968755">
                <a:moveTo>
                  <a:pt x="202437" y="434213"/>
                </a:moveTo>
                <a:lnTo>
                  <a:pt x="202896" y="434583"/>
                </a:lnTo>
                <a:lnTo>
                  <a:pt x="202437" y="434213"/>
                </a:lnTo>
                <a:close/>
              </a:path>
              <a:path w="395604" h="968755">
                <a:moveTo>
                  <a:pt x="202686" y="434213"/>
                </a:moveTo>
                <a:lnTo>
                  <a:pt x="202437" y="434213"/>
                </a:lnTo>
                <a:lnTo>
                  <a:pt x="202830" y="434467"/>
                </a:lnTo>
                <a:lnTo>
                  <a:pt x="202686" y="434213"/>
                </a:lnTo>
                <a:close/>
              </a:path>
              <a:path w="395604" h="968755">
                <a:moveTo>
                  <a:pt x="177417" y="51162"/>
                </a:moveTo>
                <a:lnTo>
                  <a:pt x="179070" y="52959"/>
                </a:lnTo>
                <a:lnTo>
                  <a:pt x="178423" y="51815"/>
                </a:lnTo>
                <a:lnTo>
                  <a:pt x="177417" y="51162"/>
                </a:lnTo>
                <a:close/>
              </a:path>
              <a:path w="395604" h="968755">
                <a:moveTo>
                  <a:pt x="178423" y="51815"/>
                </a:moveTo>
                <a:lnTo>
                  <a:pt x="179070" y="52959"/>
                </a:lnTo>
                <a:lnTo>
                  <a:pt x="205105" y="52959"/>
                </a:lnTo>
                <a:lnTo>
                  <a:pt x="205105" y="52070"/>
                </a:lnTo>
                <a:lnTo>
                  <a:pt x="178816" y="52070"/>
                </a:lnTo>
                <a:lnTo>
                  <a:pt x="178423" y="51815"/>
                </a:lnTo>
                <a:close/>
              </a:path>
              <a:path w="395604" h="968755">
                <a:moveTo>
                  <a:pt x="178334" y="51656"/>
                </a:moveTo>
                <a:lnTo>
                  <a:pt x="178423" y="51815"/>
                </a:lnTo>
                <a:lnTo>
                  <a:pt x="178816" y="52070"/>
                </a:lnTo>
                <a:lnTo>
                  <a:pt x="178334" y="51656"/>
                </a:lnTo>
                <a:close/>
              </a:path>
              <a:path w="395604" h="968755">
                <a:moveTo>
                  <a:pt x="205105" y="46228"/>
                </a:moveTo>
                <a:lnTo>
                  <a:pt x="176149" y="46228"/>
                </a:lnTo>
                <a:lnTo>
                  <a:pt x="176472" y="48363"/>
                </a:lnTo>
                <a:lnTo>
                  <a:pt x="178334" y="51656"/>
                </a:lnTo>
                <a:lnTo>
                  <a:pt x="178816" y="52070"/>
                </a:lnTo>
                <a:lnTo>
                  <a:pt x="205105" y="52070"/>
                </a:lnTo>
                <a:lnTo>
                  <a:pt x="205105" y="46228"/>
                </a:lnTo>
                <a:close/>
              </a:path>
              <a:path w="395604" h="968755">
                <a:moveTo>
                  <a:pt x="176889" y="50419"/>
                </a:moveTo>
                <a:lnTo>
                  <a:pt x="176733" y="50419"/>
                </a:lnTo>
                <a:lnTo>
                  <a:pt x="177417" y="51162"/>
                </a:lnTo>
                <a:lnTo>
                  <a:pt x="178423" y="51815"/>
                </a:lnTo>
                <a:lnTo>
                  <a:pt x="178334" y="51656"/>
                </a:lnTo>
                <a:lnTo>
                  <a:pt x="176889" y="50419"/>
                </a:lnTo>
                <a:close/>
              </a:path>
              <a:path w="395604" h="968755">
                <a:moveTo>
                  <a:pt x="176472" y="48363"/>
                </a:moveTo>
                <a:lnTo>
                  <a:pt x="176765" y="50295"/>
                </a:lnTo>
                <a:lnTo>
                  <a:pt x="178334" y="51656"/>
                </a:lnTo>
                <a:lnTo>
                  <a:pt x="176472" y="48363"/>
                </a:lnTo>
                <a:close/>
              </a:path>
              <a:path w="395604" h="968755">
                <a:moveTo>
                  <a:pt x="176149" y="49784"/>
                </a:moveTo>
                <a:lnTo>
                  <a:pt x="176270" y="50419"/>
                </a:lnTo>
                <a:lnTo>
                  <a:pt x="177417" y="51162"/>
                </a:lnTo>
                <a:lnTo>
                  <a:pt x="176149" y="49784"/>
                </a:lnTo>
                <a:close/>
              </a:path>
              <a:path w="395604" h="968755">
                <a:moveTo>
                  <a:pt x="176149" y="49784"/>
                </a:moveTo>
                <a:lnTo>
                  <a:pt x="176733" y="50419"/>
                </a:lnTo>
                <a:lnTo>
                  <a:pt x="176149" y="49784"/>
                </a:lnTo>
                <a:close/>
              </a:path>
              <a:path w="395604" h="968755">
                <a:moveTo>
                  <a:pt x="176768" y="50314"/>
                </a:moveTo>
                <a:close/>
              </a:path>
              <a:path w="395604" h="968755">
                <a:moveTo>
                  <a:pt x="174756" y="49437"/>
                </a:moveTo>
                <a:lnTo>
                  <a:pt x="176149" y="50340"/>
                </a:lnTo>
                <a:lnTo>
                  <a:pt x="176022" y="50038"/>
                </a:lnTo>
                <a:lnTo>
                  <a:pt x="174756" y="49437"/>
                </a:lnTo>
                <a:close/>
              </a:path>
              <a:path w="395604" h="968755">
                <a:moveTo>
                  <a:pt x="176149" y="47791"/>
                </a:moveTo>
                <a:lnTo>
                  <a:pt x="176151" y="48363"/>
                </a:lnTo>
                <a:lnTo>
                  <a:pt x="176666" y="50038"/>
                </a:lnTo>
                <a:lnTo>
                  <a:pt x="176768" y="50314"/>
                </a:lnTo>
                <a:lnTo>
                  <a:pt x="176467" y="48355"/>
                </a:lnTo>
                <a:lnTo>
                  <a:pt x="176149" y="47791"/>
                </a:lnTo>
                <a:close/>
              </a:path>
              <a:path w="395604" h="968755">
                <a:moveTo>
                  <a:pt x="176149" y="48355"/>
                </a:moveTo>
                <a:lnTo>
                  <a:pt x="176149" y="49784"/>
                </a:lnTo>
                <a:lnTo>
                  <a:pt x="176746" y="50295"/>
                </a:lnTo>
                <a:lnTo>
                  <a:pt x="176149" y="48355"/>
                </a:lnTo>
                <a:close/>
              </a:path>
              <a:path w="395604" h="968755">
                <a:moveTo>
                  <a:pt x="174117" y="49022"/>
                </a:moveTo>
                <a:lnTo>
                  <a:pt x="174756" y="49437"/>
                </a:lnTo>
                <a:lnTo>
                  <a:pt x="176022" y="50038"/>
                </a:lnTo>
                <a:lnTo>
                  <a:pt x="174117" y="49022"/>
                </a:lnTo>
                <a:close/>
              </a:path>
              <a:path w="395604" h="968755">
                <a:moveTo>
                  <a:pt x="176149" y="49022"/>
                </a:moveTo>
                <a:lnTo>
                  <a:pt x="174117" y="49022"/>
                </a:lnTo>
                <a:lnTo>
                  <a:pt x="176022" y="50038"/>
                </a:lnTo>
                <a:lnTo>
                  <a:pt x="176149" y="49022"/>
                </a:lnTo>
                <a:close/>
              </a:path>
              <a:path w="395604" h="968755">
                <a:moveTo>
                  <a:pt x="254" y="0"/>
                </a:moveTo>
                <a:lnTo>
                  <a:pt x="0" y="28956"/>
                </a:lnTo>
                <a:lnTo>
                  <a:pt x="19558" y="29083"/>
                </a:lnTo>
                <a:lnTo>
                  <a:pt x="38100" y="29591"/>
                </a:lnTo>
                <a:lnTo>
                  <a:pt x="89789" y="32766"/>
                </a:lnTo>
                <a:lnTo>
                  <a:pt x="132587" y="38100"/>
                </a:lnTo>
                <a:lnTo>
                  <a:pt x="170942" y="47625"/>
                </a:lnTo>
                <a:lnTo>
                  <a:pt x="174756" y="49437"/>
                </a:lnTo>
                <a:lnTo>
                  <a:pt x="174117" y="49022"/>
                </a:lnTo>
                <a:lnTo>
                  <a:pt x="176149" y="49022"/>
                </a:lnTo>
                <a:lnTo>
                  <a:pt x="176149" y="48355"/>
                </a:lnTo>
                <a:lnTo>
                  <a:pt x="175768" y="47117"/>
                </a:lnTo>
                <a:lnTo>
                  <a:pt x="176149" y="47117"/>
                </a:lnTo>
                <a:lnTo>
                  <a:pt x="176149" y="46228"/>
                </a:lnTo>
                <a:lnTo>
                  <a:pt x="205105" y="46228"/>
                </a:lnTo>
                <a:lnTo>
                  <a:pt x="205105" y="44958"/>
                </a:lnTo>
                <a:lnTo>
                  <a:pt x="188087" y="23749"/>
                </a:lnTo>
                <a:lnTo>
                  <a:pt x="180340" y="20193"/>
                </a:lnTo>
                <a:lnTo>
                  <a:pt x="137033" y="9525"/>
                </a:lnTo>
                <a:lnTo>
                  <a:pt x="92202" y="3810"/>
                </a:lnTo>
                <a:lnTo>
                  <a:pt x="38862" y="635"/>
                </a:lnTo>
                <a:lnTo>
                  <a:pt x="254" y="0"/>
                </a:lnTo>
                <a:close/>
              </a:path>
              <a:path w="395604" h="968755">
                <a:moveTo>
                  <a:pt x="176149" y="46228"/>
                </a:moveTo>
                <a:lnTo>
                  <a:pt x="176149" y="47791"/>
                </a:lnTo>
                <a:lnTo>
                  <a:pt x="176472" y="48363"/>
                </a:lnTo>
                <a:lnTo>
                  <a:pt x="176149" y="46228"/>
                </a:lnTo>
                <a:close/>
              </a:path>
              <a:path w="395604" h="968755">
                <a:moveTo>
                  <a:pt x="175768" y="47117"/>
                </a:moveTo>
                <a:lnTo>
                  <a:pt x="176149" y="48355"/>
                </a:lnTo>
                <a:lnTo>
                  <a:pt x="176055" y="47625"/>
                </a:lnTo>
                <a:lnTo>
                  <a:pt x="175768" y="47117"/>
                </a:lnTo>
                <a:close/>
              </a:path>
              <a:path w="395604" h="968755">
                <a:moveTo>
                  <a:pt x="176149" y="47117"/>
                </a:moveTo>
                <a:lnTo>
                  <a:pt x="175768" y="47117"/>
                </a:lnTo>
                <a:lnTo>
                  <a:pt x="176149" y="47791"/>
                </a:lnTo>
                <a:lnTo>
                  <a:pt x="176149" y="47117"/>
                </a:lnTo>
                <a:close/>
              </a:path>
            </a:pathLst>
          </a:custGeom>
          <a:solidFill>
            <a:srgbClr val="FF0000"/>
          </a:solidFill>
        </p:spPr>
        <p:txBody>
          <a:bodyPr wrap="square" lIns="0" tIns="0" rIns="0" bIns="0" rtlCol="0">
            <a:noAutofit/>
          </a:bodyPr>
          <a:lstStyle/>
          <a:p>
            <a:endParaRPr dirty="0"/>
          </a:p>
        </p:txBody>
      </p:sp>
      <p:sp>
        <p:nvSpPr>
          <p:cNvPr id="6" name="object 6"/>
          <p:cNvSpPr/>
          <p:nvPr/>
        </p:nvSpPr>
        <p:spPr>
          <a:xfrm>
            <a:off x="3412997" y="4048505"/>
            <a:ext cx="1921764" cy="376428"/>
          </a:xfrm>
          <a:custGeom>
            <a:avLst/>
            <a:gdLst/>
            <a:ahLst/>
            <a:cxnLst/>
            <a:rect l="l" t="t" r="r" b="b"/>
            <a:pathLst>
              <a:path w="1921764" h="376427">
                <a:moveTo>
                  <a:pt x="0" y="376428"/>
                </a:moveTo>
                <a:lnTo>
                  <a:pt x="1921764" y="376428"/>
                </a:lnTo>
                <a:lnTo>
                  <a:pt x="1921764" y="0"/>
                </a:lnTo>
                <a:lnTo>
                  <a:pt x="0" y="0"/>
                </a:lnTo>
                <a:lnTo>
                  <a:pt x="0" y="376428"/>
                </a:lnTo>
                <a:close/>
              </a:path>
            </a:pathLst>
          </a:custGeom>
          <a:ln w="28956">
            <a:solidFill>
              <a:srgbClr val="FF0000"/>
            </a:solidFill>
          </a:ln>
        </p:spPr>
        <p:txBody>
          <a:bodyPr wrap="square" lIns="0" tIns="0" rIns="0" bIns="0" rtlCol="0">
            <a:noAutofit/>
          </a:bodyPr>
          <a:lstStyle/>
          <a:p>
            <a:endParaRPr dirty="0"/>
          </a:p>
        </p:txBody>
      </p:sp>
      <p:sp>
        <p:nvSpPr>
          <p:cNvPr id="7" name="object 7"/>
          <p:cNvSpPr/>
          <p:nvPr/>
        </p:nvSpPr>
        <p:spPr>
          <a:xfrm>
            <a:off x="3394709" y="5334761"/>
            <a:ext cx="990600" cy="1149095"/>
          </a:xfrm>
          <a:custGeom>
            <a:avLst/>
            <a:gdLst/>
            <a:ahLst/>
            <a:cxnLst/>
            <a:rect l="l" t="t" r="r" b="b"/>
            <a:pathLst>
              <a:path w="990600" h="1149096">
                <a:moveTo>
                  <a:pt x="0" y="1149095"/>
                </a:moveTo>
                <a:lnTo>
                  <a:pt x="990600" y="1149095"/>
                </a:lnTo>
                <a:lnTo>
                  <a:pt x="990600" y="0"/>
                </a:lnTo>
                <a:lnTo>
                  <a:pt x="0" y="0"/>
                </a:lnTo>
                <a:lnTo>
                  <a:pt x="0" y="1149095"/>
                </a:lnTo>
                <a:close/>
              </a:path>
            </a:pathLst>
          </a:custGeom>
          <a:ln w="28956">
            <a:solidFill>
              <a:srgbClr val="FF0000"/>
            </a:solidFill>
          </a:ln>
        </p:spPr>
        <p:txBody>
          <a:bodyPr wrap="square" lIns="0" tIns="0" rIns="0" bIns="0" rtlCol="0">
            <a:noAutofit/>
          </a:bodyPr>
          <a:lstStyle/>
          <a:p>
            <a:endParaRPr dirty="0"/>
          </a:p>
        </p:txBody>
      </p:sp>
      <p:sp>
        <p:nvSpPr>
          <p:cNvPr id="8" name="object 8"/>
          <p:cNvSpPr/>
          <p:nvPr/>
        </p:nvSpPr>
        <p:spPr>
          <a:xfrm>
            <a:off x="2773679" y="5458967"/>
            <a:ext cx="493776" cy="1024128"/>
          </a:xfrm>
          <a:prstGeom prst="rect">
            <a:avLst/>
          </a:prstGeom>
          <a:blipFill>
            <a:blip r:embed="rId3" cstate="print"/>
            <a:stretch>
              <a:fillRect/>
            </a:stretch>
          </a:blipFill>
        </p:spPr>
        <p:txBody>
          <a:bodyPr wrap="square" lIns="0" tIns="0" rIns="0" bIns="0" rtlCol="0">
            <a:noAutofit/>
          </a:bodyPr>
          <a:lstStyle/>
          <a:p>
            <a:endParaRPr dirty="0"/>
          </a:p>
        </p:txBody>
      </p:sp>
      <p:sp>
        <p:nvSpPr>
          <p:cNvPr id="9" name="object 9"/>
          <p:cNvSpPr/>
          <p:nvPr/>
        </p:nvSpPr>
        <p:spPr>
          <a:xfrm>
            <a:off x="274320" y="2895600"/>
            <a:ext cx="8049768" cy="812292"/>
          </a:xfrm>
          <a:prstGeom prst="rect">
            <a:avLst/>
          </a:prstGeom>
          <a:blipFill>
            <a:blip r:embed="rId4" cstate="print"/>
            <a:stretch>
              <a:fillRect/>
            </a:stretch>
          </a:blipFill>
        </p:spPr>
        <p:txBody>
          <a:bodyPr wrap="square" lIns="0" tIns="0" rIns="0" bIns="0" rtlCol="0">
            <a:noAutofit/>
          </a:bodyPr>
          <a:lstStyle/>
          <a:p>
            <a:endParaRPr dirty="0"/>
          </a:p>
        </p:txBody>
      </p:sp>
      <p:sp>
        <p:nvSpPr>
          <p:cNvPr id="10" name="object 10"/>
          <p:cNvSpPr/>
          <p:nvPr/>
        </p:nvSpPr>
        <p:spPr>
          <a:xfrm>
            <a:off x="7634478" y="3757421"/>
            <a:ext cx="690372" cy="3035808"/>
          </a:xfrm>
          <a:custGeom>
            <a:avLst/>
            <a:gdLst/>
            <a:ahLst/>
            <a:cxnLst/>
            <a:rect l="l" t="t" r="r" b="b"/>
            <a:pathLst>
              <a:path w="690372" h="3035807">
                <a:moveTo>
                  <a:pt x="575310" y="0"/>
                </a:moveTo>
                <a:lnTo>
                  <a:pt x="103131" y="612"/>
                </a:lnTo>
                <a:lnTo>
                  <a:pt x="62589" y="12653"/>
                </a:lnTo>
                <a:lnTo>
                  <a:pt x="29851" y="37776"/>
                </a:lnTo>
                <a:lnTo>
                  <a:pt x="7971" y="72930"/>
                </a:lnTo>
                <a:lnTo>
                  <a:pt x="0" y="115061"/>
                </a:lnTo>
                <a:lnTo>
                  <a:pt x="612" y="2932683"/>
                </a:lnTo>
                <a:lnTo>
                  <a:pt x="12653" y="2973238"/>
                </a:lnTo>
                <a:lnTo>
                  <a:pt x="37776" y="3005972"/>
                </a:lnTo>
                <a:lnTo>
                  <a:pt x="72930" y="3027842"/>
                </a:lnTo>
                <a:lnTo>
                  <a:pt x="115062" y="3035808"/>
                </a:lnTo>
                <a:lnTo>
                  <a:pt x="587240" y="3035196"/>
                </a:lnTo>
                <a:lnTo>
                  <a:pt x="627782" y="3023162"/>
                </a:lnTo>
                <a:lnTo>
                  <a:pt x="660520" y="2998049"/>
                </a:lnTo>
                <a:lnTo>
                  <a:pt x="682400" y="2962896"/>
                </a:lnTo>
                <a:lnTo>
                  <a:pt x="690372" y="2920746"/>
                </a:lnTo>
                <a:lnTo>
                  <a:pt x="689759" y="103131"/>
                </a:lnTo>
                <a:lnTo>
                  <a:pt x="677718" y="62589"/>
                </a:lnTo>
                <a:lnTo>
                  <a:pt x="652595" y="29851"/>
                </a:lnTo>
                <a:lnTo>
                  <a:pt x="617441" y="7971"/>
                </a:lnTo>
                <a:lnTo>
                  <a:pt x="575310" y="0"/>
                </a:lnTo>
                <a:close/>
              </a:path>
            </a:pathLst>
          </a:custGeom>
          <a:solidFill>
            <a:srgbClr val="BADFE2"/>
          </a:solidFill>
        </p:spPr>
        <p:txBody>
          <a:bodyPr wrap="square" lIns="0" tIns="0" rIns="0" bIns="0" rtlCol="0">
            <a:noAutofit/>
          </a:bodyPr>
          <a:lstStyle/>
          <a:p>
            <a:endParaRPr dirty="0"/>
          </a:p>
        </p:txBody>
      </p:sp>
      <p:sp>
        <p:nvSpPr>
          <p:cNvPr id="11" name="object 11"/>
          <p:cNvSpPr/>
          <p:nvPr/>
        </p:nvSpPr>
        <p:spPr>
          <a:xfrm>
            <a:off x="7634478" y="3757421"/>
            <a:ext cx="690372" cy="3035808"/>
          </a:xfrm>
          <a:custGeom>
            <a:avLst/>
            <a:gdLst/>
            <a:ahLst/>
            <a:cxnLst/>
            <a:rect l="l" t="t" r="r" b="b"/>
            <a:pathLst>
              <a:path w="690372" h="3035807">
                <a:moveTo>
                  <a:pt x="0" y="115061"/>
                </a:moveTo>
                <a:lnTo>
                  <a:pt x="7971" y="72930"/>
                </a:lnTo>
                <a:lnTo>
                  <a:pt x="29851" y="37776"/>
                </a:lnTo>
                <a:lnTo>
                  <a:pt x="62589" y="12653"/>
                </a:lnTo>
                <a:lnTo>
                  <a:pt x="103131" y="612"/>
                </a:lnTo>
                <a:lnTo>
                  <a:pt x="575310" y="0"/>
                </a:lnTo>
                <a:lnTo>
                  <a:pt x="589940" y="923"/>
                </a:lnTo>
                <a:lnTo>
                  <a:pt x="630085" y="13870"/>
                </a:lnTo>
                <a:lnTo>
                  <a:pt x="662234" y="39708"/>
                </a:lnTo>
                <a:lnTo>
                  <a:pt x="683336" y="75386"/>
                </a:lnTo>
                <a:lnTo>
                  <a:pt x="690372" y="2920746"/>
                </a:lnTo>
                <a:lnTo>
                  <a:pt x="689448" y="2935386"/>
                </a:lnTo>
                <a:lnTo>
                  <a:pt x="676501" y="2975542"/>
                </a:lnTo>
                <a:lnTo>
                  <a:pt x="650663" y="3007686"/>
                </a:lnTo>
                <a:lnTo>
                  <a:pt x="614985" y="3028777"/>
                </a:lnTo>
                <a:lnTo>
                  <a:pt x="115062" y="3035808"/>
                </a:lnTo>
                <a:lnTo>
                  <a:pt x="100431" y="3034885"/>
                </a:lnTo>
                <a:lnTo>
                  <a:pt x="60286" y="3021946"/>
                </a:lnTo>
                <a:lnTo>
                  <a:pt x="28137" y="2996117"/>
                </a:lnTo>
                <a:lnTo>
                  <a:pt x="7035" y="2960439"/>
                </a:lnTo>
                <a:lnTo>
                  <a:pt x="0" y="115061"/>
                </a:lnTo>
                <a:close/>
              </a:path>
            </a:pathLst>
          </a:custGeom>
          <a:ln w="28956">
            <a:solidFill>
              <a:srgbClr val="000000"/>
            </a:solidFill>
          </a:ln>
        </p:spPr>
        <p:txBody>
          <a:bodyPr wrap="square" lIns="0" tIns="0" rIns="0" bIns="0" rtlCol="0">
            <a:noAutofit/>
          </a:bodyPr>
          <a:lstStyle/>
          <a:p>
            <a:endParaRPr dirty="0"/>
          </a:p>
        </p:txBody>
      </p:sp>
      <p:sp>
        <p:nvSpPr>
          <p:cNvPr id="12" name="object 12"/>
          <p:cNvSpPr/>
          <p:nvPr/>
        </p:nvSpPr>
        <p:spPr>
          <a:xfrm>
            <a:off x="191262" y="2866644"/>
            <a:ext cx="1298448" cy="639317"/>
          </a:xfrm>
          <a:custGeom>
            <a:avLst/>
            <a:gdLst/>
            <a:ahLst/>
            <a:cxnLst/>
            <a:rect l="l" t="t" r="r" b="b"/>
            <a:pathLst>
              <a:path w="1298448" h="457200">
                <a:moveTo>
                  <a:pt x="0" y="457200"/>
                </a:moveTo>
                <a:lnTo>
                  <a:pt x="1298448" y="457200"/>
                </a:lnTo>
                <a:lnTo>
                  <a:pt x="1298448" y="0"/>
                </a:lnTo>
                <a:lnTo>
                  <a:pt x="0" y="0"/>
                </a:lnTo>
                <a:lnTo>
                  <a:pt x="0" y="457200"/>
                </a:lnTo>
                <a:close/>
              </a:path>
            </a:pathLst>
          </a:custGeom>
          <a:ln w="28956">
            <a:solidFill>
              <a:srgbClr val="FF0000"/>
            </a:solidFill>
          </a:ln>
        </p:spPr>
        <p:txBody>
          <a:bodyPr wrap="square" lIns="0" tIns="0" rIns="0" bIns="0" rtlCol="0">
            <a:noAutofit/>
          </a:bodyPr>
          <a:lstStyle/>
          <a:p>
            <a:endParaRPr dirty="0"/>
          </a:p>
        </p:txBody>
      </p:sp>
      <p:sp>
        <p:nvSpPr>
          <p:cNvPr id="13" name="object 13"/>
          <p:cNvSpPr txBox="1"/>
          <p:nvPr/>
        </p:nvSpPr>
        <p:spPr>
          <a:xfrm>
            <a:off x="327761" y="554354"/>
            <a:ext cx="8251190" cy="2959735"/>
          </a:xfrm>
          <a:prstGeom prst="rect">
            <a:avLst/>
          </a:prstGeom>
        </p:spPr>
        <p:txBody>
          <a:bodyPr vert="horz" wrap="square" lIns="0" tIns="0" rIns="0" bIns="0" rtlCol="0">
            <a:noAutofit/>
          </a:bodyPr>
          <a:lstStyle/>
          <a:p>
            <a:pPr marL="405765" indent="-342900">
              <a:lnSpc>
                <a:spcPct val="100000"/>
              </a:lnSpc>
              <a:buFont typeface="Arial"/>
              <a:buChar char="•"/>
              <a:tabLst>
                <a:tab pos="405765" algn="l"/>
              </a:tabLst>
            </a:pPr>
            <a:r>
              <a:rPr sz="1400" dirty="0">
                <a:latin typeface="Arial"/>
                <a:cs typeface="Arial"/>
              </a:rPr>
              <a:t>If</a:t>
            </a:r>
            <a:r>
              <a:rPr sz="1400" spc="-15" dirty="0">
                <a:latin typeface="Arial"/>
                <a:cs typeface="Arial"/>
              </a:rPr>
              <a:t> </a:t>
            </a:r>
            <a:r>
              <a:rPr sz="1400" spc="0" dirty="0">
                <a:latin typeface="Arial"/>
                <a:cs typeface="Arial"/>
              </a:rPr>
              <a:t>salary</a:t>
            </a:r>
            <a:r>
              <a:rPr sz="1400" spc="-25" dirty="0">
                <a:latin typeface="Arial"/>
                <a:cs typeface="Arial"/>
              </a:rPr>
              <a:t> </a:t>
            </a:r>
            <a:r>
              <a:rPr sz="1400" spc="0" dirty="0">
                <a:latin typeface="Arial"/>
                <a:cs typeface="Arial"/>
              </a:rPr>
              <a:t>rate</a:t>
            </a:r>
            <a:r>
              <a:rPr sz="1400" spc="-30" dirty="0">
                <a:latin typeface="Arial"/>
                <a:cs typeface="Arial"/>
              </a:rPr>
              <a:t> </a:t>
            </a:r>
            <a:r>
              <a:rPr sz="1400" spc="0" dirty="0">
                <a:latin typeface="Arial"/>
                <a:cs typeface="Arial"/>
              </a:rPr>
              <a:t>is</a:t>
            </a:r>
            <a:r>
              <a:rPr sz="1400" spc="-5" dirty="0">
                <a:latin typeface="Arial"/>
                <a:cs typeface="Arial"/>
              </a:rPr>
              <a:t> </a:t>
            </a:r>
            <a:r>
              <a:rPr sz="1400" spc="0" dirty="0">
                <a:latin typeface="Arial"/>
                <a:cs typeface="Arial"/>
              </a:rPr>
              <a:t>incorre</a:t>
            </a:r>
            <a:r>
              <a:rPr sz="1400" spc="-10" dirty="0">
                <a:latin typeface="Arial"/>
                <a:cs typeface="Arial"/>
              </a:rPr>
              <a:t>c</a:t>
            </a:r>
            <a:r>
              <a:rPr sz="1400" spc="0" dirty="0">
                <a:latin typeface="Arial"/>
                <a:cs typeface="Arial"/>
              </a:rPr>
              <a:t>t</a:t>
            </a:r>
            <a:r>
              <a:rPr sz="1400" spc="-40" dirty="0">
                <a:latin typeface="Arial"/>
                <a:cs typeface="Arial"/>
              </a:rPr>
              <a:t> </a:t>
            </a:r>
            <a:r>
              <a:rPr sz="1400" spc="0" dirty="0">
                <a:latin typeface="Arial"/>
                <a:cs typeface="Arial"/>
              </a:rPr>
              <a:t>or</a:t>
            </a:r>
            <a:r>
              <a:rPr sz="1400" spc="-20" dirty="0">
                <a:latin typeface="Arial"/>
                <a:cs typeface="Arial"/>
              </a:rPr>
              <a:t> </a:t>
            </a:r>
            <a:r>
              <a:rPr sz="1400" spc="0" dirty="0">
                <a:latin typeface="Arial"/>
                <a:cs typeface="Arial"/>
              </a:rPr>
              <a:t>not</a:t>
            </a:r>
            <a:r>
              <a:rPr sz="1400" spc="-15" dirty="0">
                <a:latin typeface="Arial"/>
                <a:cs typeface="Arial"/>
              </a:rPr>
              <a:t> </a:t>
            </a:r>
            <a:r>
              <a:rPr sz="1400" spc="0" dirty="0">
                <a:latin typeface="Arial"/>
                <a:cs typeface="Arial"/>
              </a:rPr>
              <a:t>properly</a:t>
            </a:r>
            <a:r>
              <a:rPr sz="1400" spc="-40" dirty="0">
                <a:latin typeface="Arial"/>
                <a:cs typeface="Arial"/>
              </a:rPr>
              <a:t> </a:t>
            </a:r>
            <a:r>
              <a:rPr sz="1400" spc="0" dirty="0">
                <a:latin typeface="Arial"/>
                <a:cs typeface="Arial"/>
              </a:rPr>
              <a:t>distribu</a:t>
            </a:r>
            <a:r>
              <a:rPr sz="1400" spc="-10" dirty="0">
                <a:latin typeface="Arial"/>
                <a:cs typeface="Arial"/>
              </a:rPr>
              <a:t>t</a:t>
            </a:r>
            <a:r>
              <a:rPr sz="1400" spc="0" dirty="0">
                <a:latin typeface="Arial"/>
                <a:cs typeface="Arial"/>
              </a:rPr>
              <a:t>ed</a:t>
            </a:r>
            <a:r>
              <a:rPr sz="1400" spc="-45" dirty="0">
                <a:latin typeface="Arial"/>
                <a:cs typeface="Arial"/>
              </a:rPr>
              <a:t> </a:t>
            </a:r>
            <a:r>
              <a:rPr sz="1400" spc="0" dirty="0">
                <a:latin typeface="Arial"/>
                <a:cs typeface="Arial"/>
              </a:rPr>
              <a:t>to</a:t>
            </a:r>
            <a:r>
              <a:rPr sz="1400" spc="-20" dirty="0">
                <a:latin typeface="Arial"/>
                <a:cs typeface="Arial"/>
              </a:rPr>
              <a:t> </a:t>
            </a:r>
            <a:r>
              <a:rPr sz="1400" spc="0" dirty="0">
                <a:latin typeface="Arial"/>
                <a:cs typeface="Arial"/>
              </a:rPr>
              <a:t>A</a:t>
            </a:r>
            <a:r>
              <a:rPr sz="1400" spc="-10" dirty="0">
                <a:latin typeface="Arial"/>
                <a:cs typeface="Arial"/>
              </a:rPr>
              <a:t>U</a:t>
            </a:r>
            <a:r>
              <a:rPr sz="1400" spc="0" dirty="0">
                <a:latin typeface="Arial"/>
                <a:cs typeface="Arial"/>
              </a:rPr>
              <a:t>’s</a:t>
            </a:r>
            <a:r>
              <a:rPr sz="1400" spc="-5" dirty="0">
                <a:latin typeface="Arial"/>
                <a:cs typeface="Arial"/>
              </a:rPr>
              <a:t> </a:t>
            </a:r>
            <a:r>
              <a:rPr sz="1400" spc="0" dirty="0">
                <a:latin typeface="Arial"/>
                <a:cs typeface="Arial"/>
              </a:rPr>
              <a:t>and</a:t>
            </a:r>
            <a:r>
              <a:rPr sz="1400" spc="-20" dirty="0">
                <a:latin typeface="Arial"/>
                <a:cs typeface="Arial"/>
              </a:rPr>
              <a:t> </a:t>
            </a:r>
            <a:r>
              <a:rPr sz="1400" spc="0" dirty="0">
                <a:latin typeface="Arial"/>
                <a:cs typeface="Arial"/>
              </a:rPr>
              <a:t>salary</a:t>
            </a:r>
            <a:r>
              <a:rPr sz="1400" spc="-25" dirty="0">
                <a:latin typeface="Arial"/>
                <a:cs typeface="Arial"/>
              </a:rPr>
              <a:t> </a:t>
            </a:r>
            <a:r>
              <a:rPr sz="1400" spc="0" dirty="0">
                <a:latin typeface="Arial"/>
                <a:cs typeface="Arial"/>
              </a:rPr>
              <a:t>co</a:t>
            </a:r>
            <a:r>
              <a:rPr sz="1400" spc="-10" dirty="0">
                <a:latin typeface="Arial"/>
                <a:cs typeface="Arial"/>
              </a:rPr>
              <a:t>m</a:t>
            </a:r>
            <a:r>
              <a:rPr sz="1400" spc="0" dirty="0">
                <a:latin typeface="Arial"/>
                <a:cs typeface="Arial"/>
              </a:rPr>
              <a:t>pone</a:t>
            </a:r>
            <a:r>
              <a:rPr sz="1400" spc="-20" dirty="0">
                <a:latin typeface="Arial"/>
                <a:cs typeface="Arial"/>
              </a:rPr>
              <a:t>n</a:t>
            </a:r>
            <a:r>
              <a:rPr sz="1400" spc="0" dirty="0">
                <a:latin typeface="Arial"/>
                <a:cs typeface="Arial"/>
              </a:rPr>
              <a:t>t</a:t>
            </a:r>
            <a:r>
              <a:rPr sz="1400" spc="-10" dirty="0">
                <a:latin typeface="Arial"/>
                <a:cs typeface="Arial"/>
              </a:rPr>
              <a:t>s</a:t>
            </a:r>
            <a:r>
              <a:rPr sz="1400" spc="0" dirty="0">
                <a:latin typeface="Arial"/>
                <a:cs typeface="Arial"/>
              </a:rPr>
              <a:t>:</a:t>
            </a:r>
            <a:endParaRPr sz="1400" dirty="0">
              <a:latin typeface="Arial"/>
              <a:cs typeface="Arial"/>
            </a:endParaRPr>
          </a:p>
          <a:p>
            <a:pPr marL="806450" lvl="1" indent="-287020">
              <a:lnSpc>
                <a:spcPct val="100000"/>
              </a:lnSpc>
              <a:buFont typeface="Arial"/>
              <a:buChar char="–"/>
              <a:tabLst>
                <a:tab pos="806450" algn="l"/>
              </a:tabLst>
            </a:pPr>
            <a:r>
              <a:rPr sz="1400" spc="-10" dirty="0">
                <a:latin typeface="Arial"/>
                <a:cs typeface="Arial"/>
              </a:rPr>
              <a:t>C</a:t>
            </a:r>
            <a:r>
              <a:rPr sz="1400" spc="0" dirty="0">
                <a:latin typeface="Arial"/>
                <a:cs typeface="Arial"/>
              </a:rPr>
              <a:t>hange</a:t>
            </a:r>
            <a:r>
              <a:rPr sz="1400" spc="-20" dirty="0">
                <a:latin typeface="Arial"/>
                <a:cs typeface="Arial"/>
              </a:rPr>
              <a:t> </a:t>
            </a:r>
            <a:r>
              <a:rPr sz="1400" spc="0" dirty="0">
                <a:latin typeface="Arial"/>
                <a:cs typeface="Arial"/>
              </a:rPr>
              <a:t>nu</a:t>
            </a:r>
            <a:r>
              <a:rPr sz="1400" spc="-10" dirty="0">
                <a:latin typeface="Arial"/>
                <a:cs typeface="Arial"/>
              </a:rPr>
              <a:t>m</a:t>
            </a:r>
            <a:r>
              <a:rPr sz="1400" spc="0" dirty="0">
                <a:latin typeface="Arial"/>
                <a:cs typeface="Arial"/>
              </a:rPr>
              <a:t>ber</a:t>
            </a:r>
            <a:r>
              <a:rPr sz="1400" spc="-30" dirty="0">
                <a:latin typeface="Arial"/>
                <a:cs typeface="Arial"/>
              </a:rPr>
              <a:t> </a:t>
            </a:r>
            <a:r>
              <a:rPr sz="1400" spc="0" dirty="0">
                <a:latin typeface="Arial"/>
                <a:cs typeface="Arial"/>
              </a:rPr>
              <a:t>in</a:t>
            </a:r>
            <a:r>
              <a:rPr sz="1400" spc="-5" dirty="0">
                <a:latin typeface="Arial"/>
                <a:cs typeface="Arial"/>
              </a:rPr>
              <a:t> </a:t>
            </a:r>
            <a:r>
              <a:rPr sz="1400" b="1" spc="-10" dirty="0">
                <a:latin typeface="Arial"/>
                <a:cs typeface="Arial"/>
              </a:rPr>
              <a:t>FT</a:t>
            </a:r>
            <a:r>
              <a:rPr sz="1400" b="1" spc="0" dirty="0">
                <a:latin typeface="Arial"/>
                <a:cs typeface="Arial"/>
              </a:rPr>
              <a:t>E/</a:t>
            </a:r>
            <a:r>
              <a:rPr sz="1400" b="1" spc="-10" dirty="0">
                <a:latin typeface="Arial"/>
                <a:cs typeface="Arial"/>
              </a:rPr>
              <a:t>H</a:t>
            </a:r>
            <a:r>
              <a:rPr sz="1400" b="1" spc="0" dirty="0">
                <a:latin typeface="Arial"/>
                <a:cs typeface="Arial"/>
              </a:rPr>
              <a:t>ea</a:t>
            </a:r>
            <a:r>
              <a:rPr sz="1400" b="1" spc="-10" dirty="0">
                <a:latin typeface="Arial"/>
                <a:cs typeface="Arial"/>
              </a:rPr>
              <a:t>d</a:t>
            </a:r>
            <a:r>
              <a:rPr sz="1400" b="1" spc="0" dirty="0">
                <a:latin typeface="Arial"/>
                <a:cs typeface="Arial"/>
              </a:rPr>
              <a:t>c</a:t>
            </a:r>
            <a:r>
              <a:rPr sz="1400" b="1" spc="-10" dirty="0">
                <a:latin typeface="Arial"/>
                <a:cs typeface="Arial"/>
              </a:rPr>
              <a:t>oun</a:t>
            </a:r>
            <a:r>
              <a:rPr sz="1400" b="1" spc="0" dirty="0">
                <a:latin typeface="Arial"/>
                <a:cs typeface="Arial"/>
              </a:rPr>
              <a:t>t</a:t>
            </a:r>
            <a:r>
              <a:rPr sz="1400" b="1" spc="-45" dirty="0">
                <a:latin typeface="Arial"/>
                <a:cs typeface="Arial"/>
              </a:rPr>
              <a:t> </a:t>
            </a:r>
            <a:r>
              <a:rPr sz="1400" spc="0" dirty="0">
                <a:latin typeface="Arial"/>
                <a:cs typeface="Arial"/>
              </a:rPr>
              <a:t>field</a:t>
            </a:r>
            <a:r>
              <a:rPr sz="1400" spc="-20" dirty="0">
                <a:latin typeface="Arial"/>
                <a:cs typeface="Arial"/>
              </a:rPr>
              <a:t> </a:t>
            </a:r>
            <a:r>
              <a:rPr sz="1400" spc="0" dirty="0">
                <a:latin typeface="Arial"/>
                <a:cs typeface="Arial"/>
              </a:rPr>
              <a:t>to</a:t>
            </a:r>
            <a:r>
              <a:rPr sz="1400" spc="-20" dirty="0">
                <a:latin typeface="Arial"/>
                <a:cs typeface="Arial"/>
              </a:rPr>
              <a:t> </a:t>
            </a:r>
            <a:r>
              <a:rPr sz="1400" spc="0" dirty="0">
                <a:latin typeface="Arial"/>
                <a:cs typeface="Arial"/>
              </a:rPr>
              <a:t>desired</a:t>
            </a:r>
            <a:r>
              <a:rPr sz="1400" spc="-45" dirty="0">
                <a:latin typeface="Arial"/>
                <a:cs typeface="Arial"/>
              </a:rPr>
              <a:t> </a:t>
            </a:r>
            <a:r>
              <a:rPr sz="1400" spc="0" dirty="0">
                <a:latin typeface="Arial"/>
                <a:cs typeface="Arial"/>
              </a:rPr>
              <a:t>percenta</a:t>
            </a:r>
            <a:r>
              <a:rPr sz="1400" spc="-15" dirty="0">
                <a:latin typeface="Arial"/>
                <a:cs typeface="Arial"/>
              </a:rPr>
              <a:t>g</a:t>
            </a:r>
            <a:r>
              <a:rPr sz="1400" spc="0" dirty="0">
                <a:latin typeface="Arial"/>
                <a:cs typeface="Arial"/>
              </a:rPr>
              <a:t>e</a:t>
            </a:r>
            <a:r>
              <a:rPr sz="1400" spc="-45" dirty="0">
                <a:latin typeface="Arial"/>
                <a:cs typeface="Arial"/>
              </a:rPr>
              <a:t> </a:t>
            </a:r>
            <a:r>
              <a:rPr sz="1400" spc="0" dirty="0">
                <a:latin typeface="Arial"/>
                <a:cs typeface="Arial"/>
              </a:rPr>
              <a:t>for</a:t>
            </a:r>
            <a:r>
              <a:rPr sz="1400" spc="-20" dirty="0">
                <a:latin typeface="Arial"/>
                <a:cs typeface="Arial"/>
              </a:rPr>
              <a:t> </a:t>
            </a:r>
            <a:r>
              <a:rPr sz="1400" spc="0" dirty="0">
                <a:latin typeface="Arial"/>
                <a:cs typeface="Arial"/>
              </a:rPr>
              <a:t>that</a:t>
            </a:r>
            <a:r>
              <a:rPr sz="1400" spc="-30" dirty="0">
                <a:latin typeface="Arial"/>
                <a:cs typeface="Arial"/>
              </a:rPr>
              <a:t> </a:t>
            </a:r>
            <a:r>
              <a:rPr sz="1400" spc="0" dirty="0">
                <a:latin typeface="Arial"/>
                <a:cs typeface="Arial"/>
              </a:rPr>
              <a:t>A</a:t>
            </a:r>
            <a:r>
              <a:rPr sz="1400" spc="-10" dirty="0">
                <a:latin typeface="Arial"/>
                <a:cs typeface="Arial"/>
              </a:rPr>
              <a:t>U</a:t>
            </a:r>
            <a:r>
              <a:rPr sz="1400" spc="0" dirty="0">
                <a:latin typeface="Arial"/>
                <a:cs typeface="Arial"/>
              </a:rPr>
              <a:t>.</a:t>
            </a:r>
            <a:endParaRPr sz="1400" dirty="0">
              <a:latin typeface="Arial"/>
              <a:cs typeface="Arial"/>
            </a:endParaRPr>
          </a:p>
          <a:p>
            <a:pPr marL="806450" lvl="1" indent="-287020">
              <a:lnSpc>
                <a:spcPct val="100000"/>
              </a:lnSpc>
              <a:buFont typeface="Arial"/>
              <a:buChar char="–"/>
              <a:tabLst>
                <a:tab pos="806450" algn="l"/>
              </a:tabLst>
            </a:pPr>
            <a:r>
              <a:rPr sz="1400" spc="-10" dirty="0">
                <a:latin typeface="Arial"/>
                <a:cs typeface="Arial"/>
              </a:rPr>
              <a:t>C</a:t>
            </a:r>
            <a:r>
              <a:rPr sz="1400" spc="0" dirty="0">
                <a:latin typeface="Arial"/>
                <a:cs typeface="Arial"/>
              </a:rPr>
              <a:t>hange</a:t>
            </a:r>
            <a:r>
              <a:rPr sz="1400" spc="-20" dirty="0">
                <a:latin typeface="Arial"/>
                <a:cs typeface="Arial"/>
              </a:rPr>
              <a:t> </a:t>
            </a:r>
            <a:r>
              <a:rPr sz="1400" spc="-10" dirty="0">
                <a:latin typeface="Arial"/>
                <a:cs typeface="Arial"/>
              </a:rPr>
              <a:t>U</a:t>
            </a:r>
            <a:r>
              <a:rPr sz="1400" spc="0" dirty="0">
                <a:latin typeface="Arial"/>
                <a:cs typeface="Arial"/>
              </a:rPr>
              <a:t>nit</a:t>
            </a:r>
            <a:r>
              <a:rPr sz="1400" spc="-15" dirty="0">
                <a:latin typeface="Arial"/>
                <a:cs typeface="Arial"/>
              </a:rPr>
              <a:t> </a:t>
            </a:r>
            <a:r>
              <a:rPr sz="1400" spc="0" dirty="0">
                <a:latin typeface="Arial"/>
                <a:cs typeface="Arial"/>
              </a:rPr>
              <a:t>a</a:t>
            </a:r>
            <a:r>
              <a:rPr sz="1400" spc="-10" dirty="0">
                <a:latin typeface="Arial"/>
                <a:cs typeface="Arial"/>
              </a:rPr>
              <a:t>m</a:t>
            </a:r>
            <a:r>
              <a:rPr sz="1400" spc="0" dirty="0">
                <a:latin typeface="Arial"/>
                <a:cs typeface="Arial"/>
              </a:rPr>
              <a:t>ounts</a:t>
            </a:r>
            <a:r>
              <a:rPr sz="1400" spc="-35" dirty="0">
                <a:latin typeface="Arial"/>
                <a:cs typeface="Arial"/>
              </a:rPr>
              <a:t> </a:t>
            </a:r>
            <a:r>
              <a:rPr sz="1400" spc="0" dirty="0">
                <a:latin typeface="Arial"/>
                <a:cs typeface="Arial"/>
              </a:rPr>
              <a:t>for</a:t>
            </a:r>
            <a:r>
              <a:rPr sz="1400" spc="-20" dirty="0">
                <a:latin typeface="Arial"/>
                <a:cs typeface="Arial"/>
              </a:rPr>
              <a:t> </a:t>
            </a:r>
            <a:r>
              <a:rPr sz="1400" spc="0" dirty="0">
                <a:latin typeface="Arial"/>
                <a:cs typeface="Arial"/>
              </a:rPr>
              <a:t>non-base</a:t>
            </a:r>
            <a:r>
              <a:rPr sz="1400" spc="-45" dirty="0">
                <a:latin typeface="Arial"/>
                <a:cs typeface="Arial"/>
              </a:rPr>
              <a:t> </a:t>
            </a:r>
            <a:r>
              <a:rPr sz="1400" spc="0" dirty="0">
                <a:latin typeface="Arial"/>
                <a:cs typeface="Arial"/>
              </a:rPr>
              <a:t>salary</a:t>
            </a:r>
            <a:r>
              <a:rPr sz="1400" spc="-40" dirty="0">
                <a:latin typeface="Arial"/>
                <a:cs typeface="Arial"/>
              </a:rPr>
              <a:t> </a:t>
            </a:r>
            <a:r>
              <a:rPr sz="1400" spc="0" dirty="0">
                <a:latin typeface="Arial"/>
                <a:cs typeface="Arial"/>
              </a:rPr>
              <a:t>pay</a:t>
            </a:r>
            <a:r>
              <a:rPr sz="1400" spc="-15" dirty="0">
                <a:latin typeface="Arial"/>
                <a:cs typeface="Arial"/>
              </a:rPr>
              <a:t> </a:t>
            </a:r>
            <a:r>
              <a:rPr sz="1400" spc="0" dirty="0">
                <a:latin typeface="Arial"/>
                <a:cs typeface="Arial"/>
              </a:rPr>
              <a:t>codes,</a:t>
            </a:r>
            <a:r>
              <a:rPr sz="1400" spc="-35" dirty="0">
                <a:latin typeface="Arial"/>
                <a:cs typeface="Arial"/>
              </a:rPr>
              <a:t> </a:t>
            </a:r>
            <a:r>
              <a:rPr sz="1400" spc="0" dirty="0">
                <a:latin typeface="Arial"/>
                <a:cs typeface="Arial"/>
              </a:rPr>
              <a:t>(e.g.,</a:t>
            </a:r>
            <a:r>
              <a:rPr sz="1400" spc="-40" dirty="0">
                <a:latin typeface="Arial"/>
                <a:cs typeface="Arial"/>
              </a:rPr>
              <a:t> </a:t>
            </a:r>
            <a:r>
              <a:rPr sz="1400" spc="0" dirty="0">
                <a:latin typeface="Arial"/>
                <a:cs typeface="Arial"/>
              </a:rPr>
              <a:t>Location</a:t>
            </a:r>
            <a:r>
              <a:rPr sz="1400" spc="-45" dirty="0">
                <a:latin typeface="Arial"/>
                <a:cs typeface="Arial"/>
              </a:rPr>
              <a:t> </a:t>
            </a:r>
            <a:r>
              <a:rPr sz="1400" spc="0" dirty="0">
                <a:latin typeface="Arial"/>
                <a:cs typeface="Arial"/>
              </a:rPr>
              <a:t>Pa</a:t>
            </a:r>
            <a:r>
              <a:rPr sz="1400" spc="-20" dirty="0">
                <a:latin typeface="Arial"/>
                <a:cs typeface="Arial"/>
              </a:rPr>
              <a:t>y</a:t>
            </a:r>
            <a:r>
              <a:rPr sz="1400" spc="0" dirty="0">
                <a:latin typeface="Arial"/>
                <a:cs typeface="Arial"/>
              </a:rPr>
              <a:t>,</a:t>
            </a:r>
            <a:r>
              <a:rPr sz="1400" spc="5" dirty="0">
                <a:latin typeface="Arial"/>
                <a:cs typeface="Arial"/>
              </a:rPr>
              <a:t> </a:t>
            </a:r>
            <a:r>
              <a:rPr sz="1400" spc="0" dirty="0">
                <a:latin typeface="Arial"/>
                <a:cs typeface="Arial"/>
              </a:rPr>
              <a:t>Also</a:t>
            </a:r>
            <a:r>
              <a:rPr sz="1400" spc="-20" dirty="0">
                <a:latin typeface="Arial"/>
                <a:cs typeface="Arial"/>
              </a:rPr>
              <a:t> </a:t>
            </a:r>
            <a:r>
              <a:rPr sz="1400" spc="-10" dirty="0">
                <a:latin typeface="Arial"/>
                <a:cs typeface="Arial"/>
              </a:rPr>
              <a:t>R</a:t>
            </a:r>
            <a:r>
              <a:rPr sz="1400" spc="0" dirty="0">
                <a:latin typeface="Arial"/>
                <a:cs typeface="Arial"/>
              </a:rPr>
              <a:t>ecei</a:t>
            </a:r>
            <a:r>
              <a:rPr sz="1400" spc="-20" dirty="0">
                <a:latin typeface="Arial"/>
                <a:cs typeface="Arial"/>
              </a:rPr>
              <a:t>v</a:t>
            </a:r>
            <a:r>
              <a:rPr sz="1400" spc="0" dirty="0">
                <a:latin typeface="Arial"/>
                <a:cs typeface="Arial"/>
              </a:rPr>
              <a:t>es,</a:t>
            </a:r>
            <a:r>
              <a:rPr sz="1400" spc="-15" dirty="0">
                <a:latin typeface="Arial"/>
                <a:cs typeface="Arial"/>
              </a:rPr>
              <a:t> </a:t>
            </a:r>
            <a:r>
              <a:rPr sz="1400" spc="0" dirty="0">
                <a:latin typeface="Arial"/>
                <a:cs typeface="Arial"/>
              </a:rPr>
              <a:t>etc.).</a:t>
            </a:r>
            <a:endParaRPr sz="1400" dirty="0">
              <a:latin typeface="Arial"/>
              <a:cs typeface="Arial"/>
            </a:endParaRPr>
          </a:p>
          <a:p>
            <a:pPr marL="806450" marR="489584" lvl="1" indent="-287020">
              <a:lnSpc>
                <a:spcPts val="1340"/>
              </a:lnSpc>
              <a:spcBef>
                <a:spcPts val="325"/>
              </a:spcBef>
              <a:buFont typeface="Arial"/>
              <a:buChar char="–"/>
              <a:tabLst>
                <a:tab pos="806450" algn="l"/>
              </a:tabLst>
            </a:pPr>
            <a:r>
              <a:rPr sz="1400" spc="-10" dirty="0">
                <a:latin typeface="Arial"/>
                <a:cs typeface="Arial"/>
              </a:rPr>
              <a:t>C</a:t>
            </a:r>
            <a:r>
              <a:rPr sz="1400" spc="0" dirty="0">
                <a:latin typeface="Arial"/>
                <a:cs typeface="Arial"/>
              </a:rPr>
              <a:t>hange</a:t>
            </a:r>
            <a:r>
              <a:rPr sz="1400" spc="-20" dirty="0">
                <a:latin typeface="Arial"/>
                <a:cs typeface="Arial"/>
              </a:rPr>
              <a:t> </a:t>
            </a:r>
            <a:r>
              <a:rPr sz="1400" spc="0" dirty="0">
                <a:latin typeface="Arial"/>
                <a:cs typeface="Arial"/>
              </a:rPr>
              <a:t>end</a:t>
            </a:r>
            <a:r>
              <a:rPr sz="1400" spc="-20" dirty="0">
                <a:latin typeface="Arial"/>
                <a:cs typeface="Arial"/>
              </a:rPr>
              <a:t> </a:t>
            </a:r>
            <a:r>
              <a:rPr sz="1400" spc="0" dirty="0">
                <a:latin typeface="Arial"/>
                <a:cs typeface="Arial"/>
              </a:rPr>
              <a:t>date</a:t>
            </a:r>
            <a:r>
              <a:rPr sz="1400" spc="-30" dirty="0">
                <a:latin typeface="Arial"/>
                <a:cs typeface="Arial"/>
              </a:rPr>
              <a:t> </a:t>
            </a:r>
            <a:r>
              <a:rPr sz="1400" spc="0" dirty="0">
                <a:latin typeface="Arial"/>
                <a:cs typeface="Arial"/>
              </a:rPr>
              <a:t>of</a:t>
            </a:r>
            <a:r>
              <a:rPr sz="1400" spc="-15" dirty="0">
                <a:latin typeface="Arial"/>
                <a:cs typeface="Arial"/>
              </a:rPr>
              <a:t> </a:t>
            </a:r>
            <a:r>
              <a:rPr sz="1400" spc="0" dirty="0">
                <a:latin typeface="Arial"/>
                <a:cs typeface="Arial"/>
              </a:rPr>
              <a:t>position</a:t>
            </a:r>
            <a:r>
              <a:rPr sz="1400" spc="-45" dirty="0">
                <a:latin typeface="Arial"/>
                <a:cs typeface="Arial"/>
              </a:rPr>
              <a:t> </a:t>
            </a:r>
            <a:r>
              <a:rPr sz="1400" spc="0" dirty="0">
                <a:latin typeface="Arial"/>
                <a:cs typeface="Arial"/>
              </a:rPr>
              <a:t>(i</a:t>
            </a:r>
            <a:r>
              <a:rPr sz="1400" spc="5" dirty="0">
                <a:latin typeface="Arial"/>
                <a:cs typeface="Arial"/>
              </a:rPr>
              <a:t>.</a:t>
            </a:r>
            <a:r>
              <a:rPr sz="1400" spc="0" dirty="0">
                <a:latin typeface="Arial"/>
                <a:cs typeface="Arial"/>
              </a:rPr>
              <a:t>e.;</a:t>
            </a:r>
            <a:r>
              <a:rPr sz="1400" spc="-30" dirty="0">
                <a:latin typeface="Arial"/>
                <a:cs typeface="Arial"/>
              </a:rPr>
              <a:t> </a:t>
            </a:r>
            <a:r>
              <a:rPr sz="1400" spc="0" dirty="0">
                <a:latin typeface="Arial"/>
                <a:cs typeface="Arial"/>
              </a:rPr>
              <a:t>retire</a:t>
            </a:r>
            <a:r>
              <a:rPr sz="1400" spc="-10" dirty="0">
                <a:latin typeface="Arial"/>
                <a:cs typeface="Arial"/>
              </a:rPr>
              <a:t>m</a:t>
            </a:r>
            <a:r>
              <a:rPr sz="1400" spc="0" dirty="0">
                <a:latin typeface="Arial"/>
                <a:cs typeface="Arial"/>
              </a:rPr>
              <a:t>e</a:t>
            </a:r>
            <a:r>
              <a:rPr sz="1400" spc="-15" dirty="0">
                <a:latin typeface="Arial"/>
                <a:cs typeface="Arial"/>
              </a:rPr>
              <a:t>n</a:t>
            </a:r>
            <a:r>
              <a:rPr sz="1400" spc="0" dirty="0">
                <a:latin typeface="Arial"/>
                <a:cs typeface="Arial"/>
              </a:rPr>
              <a:t>t</a:t>
            </a:r>
            <a:r>
              <a:rPr sz="1400" spc="-40" dirty="0">
                <a:latin typeface="Arial"/>
                <a:cs typeface="Arial"/>
              </a:rPr>
              <a:t> </a:t>
            </a:r>
            <a:r>
              <a:rPr sz="1400" spc="0" dirty="0">
                <a:latin typeface="Arial"/>
                <a:cs typeface="Arial"/>
              </a:rPr>
              <a:t>or</a:t>
            </a:r>
            <a:r>
              <a:rPr sz="1400" spc="-20" dirty="0">
                <a:latin typeface="Arial"/>
                <a:cs typeface="Arial"/>
              </a:rPr>
              <a:t> </a:t>
            </a:r>
            <a:r>
              <a:rPr sz="1400" spc="0" dirty="0">
                <a:latin typeface="Arial"/>
                <a:cs typeface="Arial"/>
              </a:rPr>
              <a:t>resignatio</a:t>
            </a:r>
            <a:r>
              <a:rPr sz="1400" spc="-15" dirty="0">
                <a:latin typeface="Arial"/>
                <a:cs typeface="Arial"/>
              </a:rPr>
              <a:t>n</a:t>
            </a:r>
            <a:r>
              <a:rPr sz="1400" spc="0" dirty="0">
                <a:latin typeface="Arial"/>
                <a:cs typeface="Arial"/>
              </a:rPr>
              <a:t>)</a:t>
            </a:r>
            <a:r>
              <a:rPr sz="1400" spc="-45" dirty="0">
                <a:latin typeface="Arial"/>
                <a:cs typeface="Arial"/>
              </a:rPr>
              <a:t> </a:t>
            </a:r>
            <a:r>
              <a:rPr sz="1400" spc="0" dirty="0">
                <a:latin typeface="Arial"/>
                <a:cs typeface="Arial"/>
              </a:rPr>
              <a:t>using</a:t>
            </a:r>
            <a:r>
              <a:rPr sz="1400" spc="-30" dirty="0">
                <a:latin typeface="Arial"/>
                <a:cs typeface="Arial"/>
              </a:rPr>
              <a:t> </a:t>
            </a:r>
            <a:r>
              <a:rPr sz="1400" spc="0" dirty="0">
                <a:latin typeface="Arial"/>
                <a:cs typeface="Arial"/>
              </a:rPr>
              <a:t>the</a:t>
            </a:r>
            <a:r>
              <a:rPr sz="1400" spc="5" dirty="0">
                <a:latin typeface="Arial"/>
                <a:cs typeface="Arial"/>
              </a:rPr>
              <a:t> </a:t>
            </a:r>
            <a:r>
              <a:rPr sz="1400" b="1" spc="15" dirty="0">
                <a:latin typeface="Arial"/>
                <a:cs typeface="Arial"/>
              </a:rPr>
              <a:t>M</a:t>
            </a:r>
            <a:r>
              <a:rPr sz="1400" b="1" spc="-10" dirty="0">
                <a:latin typeface="Arial"/>
                <a:cs typeface="Arial"/>
              </a:rPr>
              <a:t>od</a:t>
            </a:r>
            <a:r>
              <a:rPr sz="1400" b="1" spc="0" dirty="0">
                <a:latin typeface="Arial"/>
                <a:cs typeface="Arial"/>
              </a:rPr>
              <a:t>ify</a:t>
            </a:r>
            <a:r>
              <a:rPr sz="1400" b="1" spc="-55" dirty="0">
                <a:latin typeface="Arial"/>
                <a:cs typeface="Arial"/>
              </a:rPr>
              <a:t> </a:t>
            </a:r>
            <a:r>
              <a:rPr sz="1400" b="1" spc="-10" dirty="0">
                <a:latin typeface="Arial"/>
                <a:cs typeface="Arial"/>
              </a:rPr>
              <a:t>Wo</a:t>
            </a:r>
            <a:r>
              <a:rPr sz="1400" b="1" spc="0" dirty="0">
                <a:latin typeface="Arial"/>
                <a:cs typeface="Arial"/>
              </a:rPr>
              <a:t>rkf</a:t>
            </a:r>
            <a:r>
              <a:rPr sz="1400" b="1" spc="-10" dirty="0">
                <a:latin typeface="Arial"/>
                <a:cs typeface="Arial"/>
              </a:rPr>
              <a:t>o</a:t>
            </a:r>
            <a:r>
              <a:rPr sz="1400" b="1" spc="0" dirty="0">
                <a:latin typeface="Arial"/>
                <a:cs typeface="Arial"/>
              </a:rPr>
              <a:t>rce </a:t>
            </a:r>
            <a:r>
              <a:rPr sz="1400" b="1" spc="-10" dirty="0">
                <a:latin typeface="Arial"/>
                <a:cs typeface="Arial"/>
              </a:rPr>
              <a:t>Budg</a:t>
            </a:r>
            <a:r>
              <a:rPr sz="1400" b="1" spc="0" dirty="0">
                <a:latin typeface="Arial"/>
                <a:cs typeface="Arial"/>
              </a:rPr>
              <a:t>et</a:t>
            </a:r>
            <a:r>
              <a:rPr sz="1400" b="1" spc="-20" dirty="0">
                <a:latin typeface="Arial"/>
                <a:cs typeface="Arial"/>
              </a:rPr>
              <a:t> </a:t>
            </a:r>
            <a:r>
              <a:rPr sz="1400" spc="0" dirty="0">
                <a:latin typeface="Arial"/>
                <a:cs typeface="Arial"/>
              </a:rPr>
              <a:t>screen.</a:t>
            </a:r>
            <a:endParaRPr sz="1400" dirty="0">
              <a:latin typeface="Arial"/>
              <a:cs typeface="Arial"/>
            </a:endParaRPr>
          </a:p>
          <a:p>
            <a:pPr marL="405765" indent="-342900">
              <a:lnSpc>
                <a:spcPct val="100000"/>
              </a:lnSpc>
              <a:spcBef>
                <a:spcPts val="10"/>
              </a:spcBef>
              <a:buFont typeface="Arial"/>
              <a:buChar char="•"/>
              <a:tabLst>
                <a:tab pos="405765" algn="l"/>
              </a:tabLst>
            </a:pPr>
            <a:r>
              <a:rPr sz="1400" b="1" spc="-10" dirty="0">
                <a:latin typeface="Arial"/>
                <a:cs typeface="Arial"/>
              </a:rPr>
              <a:t>T</a:t>
            </a:r>
            <a:r>
              <a:rPr sz="1400" b="1" spc="0" dirty="0">
                <a:latin typeface="Arial"/>
                <a:cs typeface="Arial"/>
              </a:rPr>
              <a:t>o</a:t>
            </a:r>
            <a:r>
              <a:rPr sz="1400" b="1" spc="-15" dirty="0">
                <a:latin typeface="Arial"/>
                <a:cs typeface="Arial"/>
              </a:rPr>
              <a:t> </a:t>
            </a:r>
            <a:r>
              <a:rPr sz="1400" b="1" spc="0" dirty="0">
                <a:latin typeface="Arial"/>
                <a:cs typeface="Arial"/>
              </a:rPr>
              <a:t>m</a:t>
            </a:r>
            <a:r>
              <a:rPr sz="1400" b="1" spc="-10" dirty="0">
                <a:latin typeface="Arial"/>
                <a:cs typeface="Arial"/>
              </a:rPr>
              <a:t>od</a:t>
            </a:r>
            <a:r>
              <a:rPr sz="1400" b="1" spc="0" dirty="0">
                <a:latin typeface="Arial"/>
                <a:cs typeface="Arial"/>
              </a:rPr>
              <a:t>ify</a:t>
            </a:r>
            <a:r>
              <a:rPr sz="1400" b="1" spc="-30" dirty="0">
                <a:latin typeface="Arial"/>
                <a:cs typeface="Arial"/>
              </a:rPr>
              <a:t> </a:t>
            </a:r>
            <a:r>
              <a:rPr sz="1400" b="1" spc="0" dirty="0">
                <a:latin typeface="Arial"/>
                <a:cs typeface="Arial"/>
              </a:rPr>
              <a:t>an</a:t>
            </a:r>
            <a:r>
              <a:rPr sz="1400" b="1" spc="-15" dirty="0">
                <a:latin typeface="Arial"/>
                <a:cs typeface="Arial"/>
              </a:rPr>
              <a:t> </a:t>
            </a:r>
            <a:r>
              <a:rPr sz="1400" b="1" spc="0" dirty="0">
                <a:latin typeface="Arial"/>
                <a:cs typeface="Arial"/>
              </a:rPr>
              <a:t>em</a:t>
            </a:r>
            <a:r>
              <a:rPr sz="1400" b="1" spc="-10" dirty="0">
                <a:latin typeface="Arial"/>
                <a:cs typeface="Arial"/>
              </a:rPr>
              <a:t>p</a:t>
            </a:r>
            <a:r>
              <a:rPr sz="1400" b="1" spc="0" dirty="0">
                <a:latin typeface="Arial"/>
                <a:cs typeface="Arial"/>
              </a:rPr>
              <a:t>l</a:t>
            </a:r>
            <a:r>
              <a:rPr sz="1400" b="1" spc="-10" dirty="0">
                <a:latin typeface="Arial"/>
                <a:cs typeface="Arial"/>
              </a:rPr>
              <a:t>o</a:t>
            </a:r>
            <a:r>
              <a:rPr sz="1400" b="1" spc="-50" dirty="0">
                <a:latin typeface="Arial"/>
                <a:cs typeface="Arial"/>
              </a:rPr>
              <a:t>y</a:t>
            </a:r>
            <a:r>
              <a:rPr sz="1400" b="1" spc="0" dirty="0">
                <a:latin typeface="Arial"/>
                <a:cs typeface="Arial"/>
              </a:rPr>
              <a:t>ee</a:t>
            </a:r>
            <a:r>
              <a:rPr sz="1400" b="1" spc="15" dirty="0">
                <a:latin typeface="Arial"/>
                <a:cs typeface="Arial"/>
              </a:rPr>
              <a:t> </a:t>
            </a:r>
            <a:r>
              <a:rPr sz="1400" b="1" spc="0" dirty="0">
                <a:latin typeface="Arial"/>
                <a:cs typeface="Arial"/>
              </a:rPr>
              <a:t>rec</a:t>
            </a:r>
            <a:r>
              <a:rPr sz="1400" b="1" spc="-10" dirty="0">
                <a:latin typeface="Arial"/>
                <a:cs typeface="Arial"/>
              </a:rPr>
              <a:t>o</a:t>
            </a:r>
            <a:r>
              <a:rPr sz="1400" b="1" spc="0" dirty="0">
                <a:latin typeface="Arial"/>
                <a:cs typeface="Arial"/>
              </a:rPr>
              <a:t>r</a:t>
            </a:r>
            <a:r>
              <a:rPr sz="1400" b="1" spc="-10" dirty="0">
                <a:latin typeface="Arial"/>
                <a:cs typeface="Arial"/>
              </a:rPr>
              <a:t>d</a:t>
            </a:r>
            <a:r>
              <a:rPr sz="1400" b="1" spc="0" dirty="0">
                <a:latin typeface="Arial"/>
                <a:cs typeface="Arial"/>
              </a:rPr>
              <a:t>.</a:t>
            </a:r>
            <a:endParaRPr sz="1400" dirty="0">
              <a:latin typeface="Arial"/>
              <a:cs typeface="Arial"/>
            </a:endParaRPr>
          </a:p>
          <a:p>
            <a:pPr marL="806450" marR="95885" lvl="1" indent="-287020">
              <a:lnSpc>
                <a:spcPts val="1340"/>
              </a:lnSpc>
              <a:spcBef>
                <a:spcPts val="330"/>
              </a:spcBef>
              <a:buFont typeface="Arial"/>
              <a:buChar char="–"/>
              <a:tabLst>
                <a:tab pos="806450" algn="l"/>
              </a:tabLst>
            </a:pPr>
            <a:r>
              <a:rPr sz="1400" dirty="0">
                <a:latin typeface="Arial"/>
                <a:cs typeface="Arial"/>
              </a:rPr>
              <a:t>If</a:t>
            </a:r>
            <a:r>
              <a:rPr sz="1400" spc="-15" dirty="0">
                <a:latin typeface="Arial"/>
                <a:cs typeface="Arial"/>
              </a:rPr>
              <a:t> </a:t>
            </a:r>
            <a:r>
              <a:rPr sz="1400" spc="0" dirty="0">
                <a:latin typeface="Arial"/>
                <a:cs typeface="Arial"/>
              </a:rPr>
              <a:t>a</a:t>
            </a:r>
            <a:r>
              <a:rPr sz="1400" spc="-10" dirty="0">
                <a:latin typeface="Arial"/>
                <a:cs typeface="Arial"/>
              </a:rPr>
              <a:t> </a:t>
            </a:r>
            <a:r>
              <a:rPr sz="1400" spc="0" dirty="0">
                <a:latin typeface="Arial"/>
                <a:cs typeface="Arial"/>
              </a:rPr>
              <a:t>position</a:t>
            </a:r>
            <a:r>
              <a:rPr sz="1400" spc="-45" dirty="0">
                <a:latin typeface="Arial"/>
                <a:cs typeface="Arial"/>
              </a:rPr>
              <a:t> </a:t>
            </a:r>
            <a:r>
              <a:rPr sz="1400" spc="0" dirty="0">
                <a:latin typeface="Arial"/>
                <a:cs typeface="Arial"/>
              </a:rPr>
              <a:t>is</a:t>
            </a:r>
            <a:r>
              <a:rPr sz="1400" spc="-5" dirty="0">
                <a:latin typeface="Arial"/>
                <a:cs typeface="Arial"/>
              </a:rPr>
              <a:t> </a:t>
            </a:r>
            <a:r>
              <a:rPr sz="1400" spc="0" dirty="0">
                <a:latin typeface="Arial"/>
                <a:cs typeface="Arial"/>
              </a:rPr>
              <a:t>no</a:t>
            </a:r>
            <a:r>
              <a:rPr sz="1400" spc="-20" dirty="0">
                <a:latin typeface="Arial"/>
                <a:cs typeface="Arial"/>
              </a:rPr>
              <a:t> </a:t>
            </a:r>
            <a:r>
              <a:rPr sz="1400" spc="0" dirty="0">
                <a:latin typeface="Arial"/>
                <a:cs typeface="Arial"/>
              </a:rPr>
              <a:t>longer</a:t>
            </a:r>
            <a:r>
              <a:rPr sz="1400" spc="-35" dirty="0">
                <a:latin typeface="Arial"/>
                <a:cs typeface="Arial"/>
              </a:rPr>
              <a:t> </a:t>
            </a:r>
            <a:r>
              <a:rPr sz="1400" spc="0" dirty="0">
                <a:latin typeface="Arial"/>
                <a:cs typeface="Arial"/>
              </a:rPr>
              <a:t>needed,</a:t>
            </a:r>
            <a:r>
              <a:rPr sz="1400" spc="-30" dirty="0">
                <a:latin typeface="Arial"/>
                <a:cs typeface="Arial"/>
              </a:rPr>
              <a:t> </a:t>
            </a:r>
            <a:r>
              <a:rPr sz="1400" spc="0" dirty="0">
                <a:latin typeface="Arial"/>
                <a:cs typeface="Arial"/>
              </a:rPr>
              <a:t>change</a:t>
            </a:r>
            <a:r>
              <a:rPr sz="1400" spc="-45" dirty="0">
                <a:latin typeface="Arial"/>
                <a:cs typeface="Arial"/>
              </a:rPr>
              <a:t> </a:t>
            </a:r>
            <a:r>
              <a:rPr sz="1400" spc="0" dirty="0">
                <a:latin typeface="Arial"/>
                <a:cs typeface="Arial"/>
              </a:rPr>
              <a:t>the</a:t>
            </a:r>
            <a:r>
              <a:rPr sz="1400" spc="-20" dirty="0">
                <a:latin typeface="Arial"/>
                <a:cs typeface="Arial"/>
              </a:rPr>
              <a:t> </a:t>
            </a:r>
            <a:r>
              <a:rPr sz="1400" spc="0" dirty="0">
                <a:latin typeface="Arial"/>
                <a:cs typeface="Arial"/>
              </a:rPr>
              <a:t>Pay</a:t>
            </a:r>
            <a:r>
              <a:rPr sz="1400" spc="-15" dirty="0">
                <a:latin typeface="Arial"/>
                <a:cs typeface="Arial"/>
              </a:rPr>
              <a:t> </a:t>
            </a:r>
            <a:r>
              <a:rPr sz="1400" spc="-10" dirty="0">
                <a:latin typeface="Arial"/>
                <a:cs typeface="Arial"/>
              </a:rPr>
              <a:t>R</a:t>
            </a:r>
            <a:r>
              <a:rPr sz="1400" spc="0" dirty="0">
                <a:latin typeface="Arial"/>
                <a:cs typeface="Arial"/>
              </a:rPr>
              <a:t>ate,</a:t>
            </a:r>
            <a:r>
              <a:rPr sz="1400" spc="-15" dirty="0">
                <a:latin typeface="Arial"/>
                <a:cs typeface="Arial"/>
              </a:rPr>
              <a:t> </a:t>
            </a:r>
            <a:r>
              <a:rPr sz="1400" spc="-10" dirty="0">
                <a:latin typeface="Arial"/>
                <a:cs typeface="Arial"/>
              </a:rPr>
              <a:t>FT</a:t>
            </a:r>
            <a:r>
              <a:rPr sz="1400" spc="0" dirty="0">
                <a:latin typeface="Arial"/>
                <a:cs typeface="Arial"/>
              </a:rPr>
              <a:t>E,</a:t>
            </a:r>
            <a:r>
              <a:rPr sz="1400" spc="-15" dirty="0">
                <a:latin typeface="Arial"/>
                <a:cs typeface="Arial"/>
              </a:rPr>
              <a:t> </a:t>
            </a:r>
            <a:r>
              <a:rPr sz="1400" spc="-10" dirty="0">
                <a:latin typeface="Arial"/>
                <a:cs typeface="Arial"/>
              </a:rPr>
              <a:t>H</a:t>
            </a:r>
            <a:r>
              <a:rPr sz="1400" spc="0" dirty="0">
                <a:latin typeface="Arial"/>
                <a:cs typeface="Arial"/>
              </a:rPr>
              <a:t>eadcount</a:t>
            </a:r>
            <a:r>
              <a:rPr sz="1400" spc="-35" dirty="0">
                <a:latin typeface="Arial"/>
                <a:cs typeface="Arial"/>
              </a:rPr>
              <a:t> </a:t>
            </a:r>
            <a:r>
              <a:rPr sz="1400" spc="0" dirty="0">
                <a:latin typeface="Arial"/>
                <a:cs typeface="Arial"/>
              </a:rPr>
              <a:t>and</a:t>
            </a:r>
            <a:r>
              <a:rPr sz="1400" spc="-20" dirty="0">
                <a:latin typeface="Arial"/>
                <a:cs typeface="Arial"/>
              </a:rPr>
              <a:t> </a:t>
            </a:r>
            <a:r>
              <a:rPr sz="1400" spc="-10" dirty="0">
                <a:latin typeface="Arial"/>
                <a:cs typeface="Arial"/>
              </a:rPr>
              <a:t>U</a:t>
            </a:r>
            <a:r>
              <a:rPr sz="1400" spc="0" dirty="0">
                <a:latin typeface="Arial"/>
                <a:cs typeface="Arial"/>
              </a:rPr>
              <a:t>nit</a:t>
            </a:r>
            <a:r>
              <a:rPr sz="1400" spc="-15" dirty="0">
                <a:latin typeface="Arial"/>
                <a:cs typeface="Arial"/>
              </a:rPr>
              <a:t> </a:t>
            </a:r>
            <a:r>
              <a:rPr sz="1400" spc="0" dirty="0">
                <a:latin typeface="Arial"/>
                <a:cs typeface="Arial"/>
              </a:rPr>
              <a:t>a</a:t>
            </a:r>
            <a:r>
              <a:rPr sz="1400" spc="-10" dirty="0">
                <a:latin typeface="Arial"/>
                <a:cs typeface="Arial"/>
              </a:rPr>
              <a:t>m</a:t>
            </a:r>
            <a:r>
              <a:rPr sz="1400" spc="0" dirty="0">
                <a:latin typeface="Arial"/>
                <a:cs typeface="Arial"/>
              </a:rPr>
              <a:t>ounts</a:t>
            </a:r>
            <a:r>
              <a:rPr sz="1400" spc="-35" dirty="0">
                <a:latin typeface="Arial"/>
                <a:cs typeface="Arial"/>
              </a:rPr>
              <a:t> </a:t>
            </a:r>
            <a:r>
              <a:rPr sz="1400" spc="0" dirty="0">
                <a:latin typeface="Arial"/>
                <a:cs typeface="Arial"/>
              </a:rPr>
              <a:t>for that</a:t>
            </a:r>
            <a:r>
              <a:rPr sz="1400" spc="-30" dirty="0">
                <a:latin typeface="Arial"/>
                <a:cs typeface="Arial"/>
              </a:rPr>
              <a:t> </a:t>
            </a:r>
            <a:r>
              <a:rPr sz="1400" spc="0" dirty="0">
                <a:latin typeface="Arial"/>
                <a:cs typeface="Arial"/>
              </a:rPr>
              <a:t>e</a:t>
            </a:r>
            <a:r>
              <a:rPr sz="1400" spc="-10" dirty="0">
                <a:latin typeface="Arial"/>
                <a:cs typeface="Arial"/>
              </a:rPr>
              <a:t>m</a:t>
            </a:r>
            <a:r>
              <a:rPr sz="1400" spc="0" dirty="0">
                <a:latin typeface="Arial"/>
                <a:cs typeface="Arial"/>
              </a:rPr>
              <a:t>plo</a:t>
            </a:r>
            <a:r>
              <a:rPr sz="1400" spc="-20" dirty="0">
                <a:latin typeface="Arial"/>
                <a:cs typeface="Arial"/>
              </a:rPr>
              <a:t>y</a:t>
            </a:r>
            <a:r>
              <a:rPr sz="1400" spc="0" dirty="0">
                <a:latin typeface="Arial"/>
                <a:cs typeface="Arial"/>
              </a:rPr>
              <a:t>ee</a:t>
            </a:r>
            <a:r>
              <a:rPr sz="1400" spc="-20" dirty="0">
                <a:latin typeface="Arial"/>
                <a:cs typeface="Arial"/>
              </a:rPr>
              <a:t> </a:t>
            </a:r>
            <a:r>
              <a:rPr sz="1400" spc="0" dirty="0">
                <a:latin typeface="Arial"/>
                <a:cs typeface="Arial"/>
              </a:rPr>
              <a:t>to</a:t>
            </a:r>
            <a:r>
              <a:rPr sz="1400" spc="-10" dirty="0">
                <a:latin typeface="Arial"/>
                <a:cs typeface="Arial"/>
              </a:rPr>
              <a:t> </a:t>
            </a:r>
            <a:r>
              <a:rPr sz="1400" spc="0" dirty="0">
                <a:latin typeface="Arial"/>
                <a:cs typeface="Arial"/>
              </a:rPr>
              <a:t>zero.</a:t>
            </a:r>
            <a:r>
              <a:rPr sz="1400" spc="-30" dirty="0">
                <a:latin typeface="Arial"/>
                <a:cs typeface="Arial"/>
              </a:rPr>
              <a:t> </a:t>
            </a:r>
            <a:r>
              <a:rPr sz="1400" b="1" u="heavy" spc="0" dirty="0">
                <a:solidFill>
                  <a:srgbClr val="3B8B92"/>
                </a:solidFill>
                <a:latin typeface="Arial"/>
                <a:cs typeface="Arial"/>
              </a:rPr>
              <a:t>Very</a:t>
            </a:r>
            <a:r>
              <a:rPr sz="1400" b="1" u="heavy" spc="-10" dirty="0">
                <a:solidFill>
                  <a:srgbClr val="3B8B92"/>
                </a:solidFill>
                <a:latin typeface="Arial"/>
                <a:cs typeface="Arial"/>
              </a:rPr>
              <a:t> </a:t>
            </a:r>
            <a:r>
              <a:rPr sz="1400" b="1" u="heavy" spc="0" dirty="0">
                <a:solidFill>
                  <a:srgbClr val="3B8B92"/>
                </a:solidFill>
                <a:latin typeface="Arial"/>
                <a:cs typeface="Arial"/>
              </a:rPr>
              <a:t>Im</a:t>
            </a:r>
            <a:r>
              <a:rPr sz="1400" b="1" u="heavy" spc="-10" dirty="0">
                <a:solidFill>
                  <a:srgbClr val="3B8B92"/>
                </a:solidFill>
                <a:latin typeface="Arial"/>
                <a:cs typeface="Arial"/>
              </a:rPr>
              <a:t>po</a:t>
            </a:r>
            <a:r>
              <a:rPr sz="1400" b="1" u="heavy" spc="0" dirty="0">
                <a:solidFill>
                  <a:srgbClr val="3B8B92"/>
                </a:solidFill>
                <a:latin typeface="Arial"/>
                <a:cs typeface="Arial"/>
              </a:rPr>
              <a:t>rta</a:t>
            </a:r>
            <a:r>
              <a:rPr sz="1400" b="1" u="heavy" spc="-10" dirty="0">
                <a:solidFill>
                  <a:srgbClr val="3B8B92"/>
                </a:solidFill>
                <a:latin typeface="Arial"/>
                <a:cs typeface="Arial"/>
              </a:rPr>
              <a:t>n</a:t>
            </a:r>
            <a:r>
              <a:rPr sz="1400" b="1" u="heavy" spc="0" dirty="0">
                <a:solidFill>
                  <a:srgbClr val="3B8B92"/>
                </a:solidFill>
                <a:latin typeface="Arial"/>
                <a:cs typeface="Arial"/>
              </a:rPr>
              <a:t>t</a:t>
            </a:r>
            <a:r>
              <a:rPr sz="1400" b="1" u="heavy" spc="-35" dirty="0">
                <a:solidFill>
                  <a:srgbClr val="3B8B92"/>
                </a:solidFill>
                <a:latin typeface="Arial"/>
                <a:cs typeface="Arial"/>
              </a:rPr>
              <a:t> </a:t>
            </a:r>
            <a:r>
              <a:rPr sz="1400" b="1" u="heavy" spc="0" dirty="0">
                <a:solidFill>
                  <a:srgbClr val="3B8B92"/>
                </a:solidFill>
                <a:latin typeface="Arial"/>
                <a:cs typeface="Arial"/>
              </a:rPr>
              <a:t>-</a:t>
            </a:r>
            <a:r>
              <a:rPr sz="1400" b="1" u="heavy" spc="-10" dirty="0">
                <a:solidFill>
                  <a:srgbClr val="3B8B92"/>
                </a:solidFill>
                <a:latin typeface="Arial"/>
                <a:cs typeface="Arial"/>
              </a:rPr>
              <a:t> D</a:t>
            </a:r>
            <a:r>
              <a:rPr sz="1400" b="1" u="heavy" spc="0" dirty="0">
                <a:solidFill>
                  <a:srgbClr val="3B8B92"/>
                </a:solidFill>
                <a:latin typeface="Arial"/>
                <a:cs typeface="Arial"/>
              </a:rPr>
              <a:t>o</a:t>
            </a:r>
            <a:r>
              <a:rPr sz="1400" b="1" u="heavy" spc="-5" dirty="0">
                <a:solidFill>
                  <a:srgbClr val="3B8B92"/>
                </a:solidFill>
                <a:latin typeface="Arial"/>
                <a:cs typeface="Arial"/>
              </a:rPr>
              <a:t> </a:t>
            </a:r>
            <a:r>
              <a:rPr sz="1400" b="1" u="heavy" spc="-10" dirty="0">
                <a:solidFill>
                  <a:srgbClr val="3B8B92"/>
                </a:solidFill>
                <a:latin typeface="Arial"/>
                <a:cs typeface="Arial"/>
              </a:rPr>
              <a:t>no</a:t>
            </a:r>
            <a:r>
              <a:rPr sz="1400" b="1" u="heavy" spc="0" dirty="0">
                <a:solidFill>
                  <a:srgbClr val="3B8B92"/>
                </a:solidFill>
                <a:latin typeface="Arial"/>
                <a:cs typeface="Arial"/>
              </a:rPr>
              <a:t>t</a:t>
            </a:r>
            <a:r>
              <a:rPr sz="1400" b="1" u="heavy" spc="-20" dirty="0">
                <a:solidFill>
                  <a:srgbClr val="3B8B92"/>
                </a:solidFill>
                <a:latin typeface="Arial"/>
                <a:cs typeface="Arial"/>
              </a:rPr>
              <a:t> </a:t>
            </a:r>
            <a:r>
              <a:rPr sz="1400" b="1" u="heavy" spc="-10" dirty="0">
                <a:solidFill>
                  <a:srgbClr val="3B8B92"/>
                </a:solidFill>
                <a:latin typeface="Arial"/>
                <a:cs typeface="Arial"/>
              </a:rPr>
              <a:t>d</a:t>
            </a:r>
            <a:r>
              <a:rPr sz="1400" b="1" u="heavy" spc="0" dirty="0">
                <a:solidFill>
                  <a:srgbClr val="3B8B92"/>
                </a:solidFill>
                <a:latin typeface="Arial"/>
                <a:cs typeface="Arial"/>
              </a:rPr>
              <a:t>elete</a:t>
            </a:r>
            <a:r>
              <a:rPr sz="1400" b="1" u="heavy" spc="-35" dirty="0">
                <a:solidFill>
                  <a:srgbClr val="3B8B92"/>
                </a:solidFill>
                <a:latin typeface="Arial"/>
                <a:cs typeface="Arial"/>
              </a:rPr>
              <a:t> </a:t>
            </a:r>
            <a:r>
              <a:rPr sz="1400" b="1" u="heavy" spc="0" dirty="0">
                <a:solidFill>
                  <a:srgbClr val="3B8B92"/>
                </a:solidFill>
                <a:latin typeface="Arial"/>
                <a:cs typeface="Arial"/>
              </a:rPr>
              <a:t>t</a:t>
            </a:r>
            <a:r>
              <a:rPr sz="1400" b="1" u="heavy" spc="-10" dirty="0">
                <a:solidFill>
                  <a:srgbClr val="3B8B92"/>
                </a:solidFill>
                <a:latin typeface="Arial"/>
                <a:cs typeface="Arial"/>
              </a:rPr>
              <a:t>h</a:t>
            </a:r>
            <a:r>
              <a:rPr sz="1400" b="1" u="heavy" spc="0" dirty="0">
                <a:solidFill>
                  <a:srgbClr val="3B8B92"/>
                </a:solidFill>
                <a:latin typeface="Arial"/>
                <a:cs typeface="Arial"/>
              </a:rPr>
              <a:t>e</a:t>
            </a:r>
            <a:r>
              <a:rPr sz="1400" b="1" u="heavy" spc="-20" dirty="0">
                <a:solidFill>
                  <a:srgbClr val="3B8B92"/>
                </a:solidFill>
                <a:latin typeface="Arial"/>
                <a:cs typeface="Arial"/>
              </a:rPr>
              <a:t> </a:t>
            </a:r>
            <a:r>
              <a:rPr sz="1400" b="1" u="heavy" spc="-10" dirty="0">
                <a:solidFill>
                  <a:srgbClr val="3B8B92"/>
                </a:solidFill>
                <a:latin typeface="Arial"/>
                <a:cs typeface="Arial"/>
              </a:rPr>
              <a:t>po</a:t>
            </a:r>
            <a:r>
              <a:rPr sz="1400" b="1" u="heavy" spc="0" dirty="0">
                <a:solidFill>
                  <a:srgbClr val="3B8B92"/>
                </a:solidFill>
                <a:latin typeface="Arial"/>
                <a:cs typeface="Arial"/>
              </a:rPr>
              <a:t>siti</a:t>
            </a:r>
            <a:r>
              <a:rPr sz="1400" b="1" u="heavy" spc="-10" dirty="0">
                <a:solidFill>
                  <a:srgbClr val="3B8B92"/>
                </a:solidFill>
                <a:latin typeface="Arial"/>
                <a:cs typeface="Arial"/>
              </a:rPr>
              <a:t>on</a:t>
            </a:r>
            <a:r>
              <a:rPr sz="1400" b="1" u="heavy" spc="0" dirty="0">
                <a:solidFill>
                  <a:srgbClr val="3B8B92"/>
                </a:solidFill>
                <a:latin typeface="Arial"/>
                <a:cs typeface="Arial"/>
              </a:rPr>
              <a:t>.</a:t>
            </a:r>
            <a:r>
              <a:rPr sz="1400" b="1" u="heavy" spc="-40" dirty="0">
                <a:solidFill>
                  <a:srgbClr val="3B8B92"/>
                </a:solidFill>
                <a:latin typeface="Arial"/>
                <a:cs typeface="Arial"/>
              </a:rPr>
              <a:t> </a:t>
            </a:r>
            <a:r>
              <a:rPr sz="1400" b="1" u="heavy" spc="15" dirty="0">
                <a:solidFill>
                  <a:srgbClr val="3B8B92"/>
                </a:solidFill>
                <a:latin typeface="Arial"/>
                <a:cs typeface="Arial"/>
              </a:rPr>
              <a:t>M</a:t>
            </a:r>
            <a:r>
              <a:rPr sz="1400" b="1" u="heavy" spc="0" dirty="0">
                <a:solidFill>
                  <a:srgbClr val="3B8B92"/>
                </a:solidFill>
                <a:latin typeface="Arial"/>
                <a:cs typeface="Arial"/>
              </a:rPr>
              <a:t>ake</a:t>
            </a:r>
            <a:r>
              <a:rPr sz="1400" b="1" u="heavy" spc="-45" dirty="0">
                <a:solidFill>
                  <a:srgbClr val="3B8B92"/>
                </a:solidFill>
                <a:latin typeface="Arial"/>
                <a:cs typeface="Arial"/>
              </a:rPr>
              <a:t> </a:t>
            </a:r>
            <a:r>
              <a:rPr sz="1400" b="1" u="heavy" spc="0" dirty="0">
                <a:solidFill>
                  <a:srgbClr val="3B8B92"/>
                </a:solidFill>
                <a:latin typeface="Arial"/>
                <a:cs typeface="Arial"/>
              </a:rPr>
              <a:t>s</a:t>
            </a:r>
            <a:r>
              <a:rPr sz="1400" b="1" u="heavy" spc="-10" dirty="0">
                <a:solidFill>
                  <a:srgbClr val="3B8B92"/>
                </a:solidFill>
                <a:latin typeface="Arial"/>
                <a:cs typeface="Arial"/>
              </a:rPr>
              <a:t>u</a:t>
            </a:r>
            <a:r>
              <a:rPr sz="1400" b="1" u="heavy" spc="0" dirty="0">
                <a:solidFill>
                  <a:srgbClr val="3B8B92"/>
                </a:solidFill>
                <a:latin typeface="Arial"/>
                <a:cs typeface="Arial"/>
              </a:rPr>
              <a:t>re</a:t>
            </a:r>
            <a:r>
              <a:rPr sz="1400" b="1" u="heavy" spc="-20" dirty="0">
                <a:solidFill>
                  <a:srgbClr val="3B8B92"/>
                </a:solidFill>
                <a:latin typeface="Arial"/>
                <a:cs typeface="Arial"/>
              </a:rPr>
              <a:t> </a:t>
            </a:r>
            <a:r>
              <a:rPr sz="1400" b="1" u="heavy" spc="0" dirty="0">
                <a:solidFill>
                  <a:srgbClr val="3B8B92"/>
                </a:solidFill>
                <a:latin typeface="Arial"/>
                <a:cs typeface="Arial"/>
              </a:rPr>
              <a:t>all</a:t>
            </a:r>
            <a:r>
              <a:rPr sz="1400" b="1" u="heavy" spc="-30" dirty="0">
                <a:solidFill>
                  <a:srgbClr val="3B8B92"/>
                </a:solidFill>
                <a:latin typeface="Arial"/>
                <a:cs typeface="Arial"/>
              </a:rPr>
              <a:t> </a:t>
            </a:r>
            <a:r>
              <a:rPr sz="1400" b="1" u="heavy" spc="0" dirty="0">
                <a:solidFill>
                  <a:srgbClr val="3B8B92"/>
                </a:solidFill>
                <a:latin typeface="Arial"/>
                <a:cs typeface="Arial"/>
              </a:rPr>
              <a:t>salary</a:t>
            </a:r>
            <a:r>
              <a:rPr sz="1400" b="1" spc="0" dirty="0">
                <a:solidFill>
                  <a:srgbClr val="3B8B92"/>
                </a:solidFill>
                <a:latin typeface="Arial"/>
                <a:cs typeface="Arial"/>
              </a:rPr>
              <a:t> </a:t>
            </a:r>
            <a:r>
              <a:rPr sz="1400" b="1" u="heavy" spc="0" dirty="0">
                <a:solidFill>
                  <a:srgbClr val="3B8B92"/>
                </a:solidFill>
                <a:latin typeface="Arial"/>
                <a:cs typeface="Arial"/>
              </a:rPr>
              <a:t>c</a:t>
            </a:r>
            <a:r>
              <a:rPr sz="1400" b="1" u="heavy" spc="-10" dirty="0">
                <a:solidFill>
                  <a:srgbClr val="3B8B92"/>
                </a:solidFill>
                <a:latin typeface="Arial"/>
                <a:cs typeface="Arial"/>
              </a:rPr>
              <a:t>o</a:t>
            </a:r>
            <a:r>
              <a:rPr sz="1400" b="1" u="heavy" spc="0" dirty="0">
                <a:solidFill>
                  <a:srgbClr val="3B8B92"/>
                </a:solidFill>
                <a:latin typeface="Arial"/>
                <a:cs typeface="Arial"/>
              </a:rPr>
              <a:t>m</a:t>
            </a:r>
            <a:r>
              <a:rPr sz="1400" b="1" u="heavy" spc="-10" dirty="0">
                <a:solidFill>
                  <a:srgbClr val="3B8B92"/>
                </a:solidFill>
                <a:latin typeface="Arial"/>
                <a:cs typeface="Arial"/>
              </a:rPr>
              <a:t>pon</a:t>
            </a:r>
            <a:r>
              <a:rPr sz="1400" b="1" u="heavy" spc="0" dirty="0">
                <a:solidFill>
                  <a:srgbClr val="3B8B92"/>
                </a:solidFill>
                <a:latin typeface="Arial"/>
                <a:cs typeface="Arial"/>
              </a:rPr>
              <a:t>e</a:t>
            </a:r>
            <a:r>
              <a:rPr sz="1400" b="1" u="heavy" spc="-10" dirty="0">
                <a:solidFill>
                  <a:srgbClr val="3B8B92"/>
                </a:solidFill>
                <a:latin typeface="Arial"/>
                <a:cs typeface="Arial"/>
              </a:rPr>
              <a:t>n</a:t>
            </a:r>
            <a:r>
              <a:rPr sz="1400" b="1" u="heavy" spc="0" dirty="0">
                <a:solidFill>
                  <a:srgbClr val="3B8B92"/>
                </a:solidFill>
                <a:latin typeface="Arial"/>
                <a:cs typeface="Arial"/>
              </a:rPr>
              <a:t>ts</a:t>
            </a:r>
            <a:r>
              <a:rPr sz="1400" b="1" u="heavy" spc="-35" dirty="0">
                <a:solidFill>
                  <a:srgbClr val="3B8B92"/>
                </a:solidFill>
                <a:latin typeface="Arial"/>
                <a:cs typeface="Arial"/>
              </a:rPr>
              <a:t> </a:t>
            </a:r>
            <a:r>
              <a:rPr sz="1400" b="1" u="heavy" spc="0" dirty="0">
                <a:solidFill>
                  <a:srgbClr val="3B8B92"/>
                </a:solidFill>
                <a:latin typeface="Arial"/>
                <a:cs typeface="Arial"/>
              </a:rPr>
              <a:t>are</a:t>
            </a:r>
            <a:r>
              <a:rPr sz="1400" b="1" u="heavy" spc="-20" dirty="0">
                <a:solidFill>
                  <a:srgbClr val="3B8B92"/>
                </a:solidFill>
                <a:latin typeface="Arial"/>
                <a:cs typeface="Arial"/>
              </a:rPr>
              <a:t> </a:t>
            </a:r>
            <a:r>
              <a:rPr sz="1400" b="1" u="heavy" spc="0" dirty="0">
                <a:solidFill>
                  <a:srgbClr val="3B8B92"/>
                </a:solidFill>
                <a:latin typeface="Arial"/>
                <a:cs typeface="Arial"/>
              </a:rPr>
              <a:t>zer</a:t>
            </a:r>
            <a:r>
              <a:rPr sz="1400" b="1" u="heavy" spc="-10" dirty="0">
                <a:solidFill>
                  <a:srgbClr val="3B8B92"/>
                </a:solidFill>
                <a:latin typeface="Arial"/>
                <a:cs typeface="Arial"/>
              </a:rPr>
              <a:t>o</a:t>
            </a:r>
            <a:r>
              <a:rPr sz="1400" b="1" u="heavy" spc="0" dirty="0">
                <a:solidFill>
                  <a:srgbClr val="3B8B92"/>
                </a:solidFill>
                <a:latin typeface="Arial"/>
                <a:cs typeface="Arial"/>
              </a:rPr>
              <a:t>e</a:t>
            </a:r>
            <a:r>
              <a:rPr sz="1400" b="1" u="heavy" spc="-5" dirty="0">
                <a:solidFill>
                  <a:srgbClr val="3B8B92"/>
                </a:solidFill>
                <a:latin typeface="Arial"/>
                <a:cs typeface="Arial"/>
              </a:rPr>
              <a:t>d</a:t>
            </a:r>
            <a:r>
              <a:rPr sz="1400" b="1" u="heavy" spc="0" dirty="0">
                <a:solidFill>
                  <a:srgbClr val="3B8B92"/>
                </a:solidFill>
                <a:latin typeface="Arial"/>
                <a:cs typeface="Arial"/>
              </a:rPr>
              <a:t>-</a:t>
            </a:r>
            <a:r>
              <a:rPr sz="1400" b="1" u="heavy" spc="-10" dirty="0">
                <a:solidFill>
                  <a:srgbClr val="3B8B92"/>
                </a:solidFill>
                <a:latin typeface="Arial"/>
                <a:cs typeface="Arial"/>
              </a:rPr>
              <a:t>ou</a:t>
            </a:r>
            <a:r>
              <a:rPr sz="1400" b="1" u="heavy" spc="0" dirty="0">
                <a:solidFill>
                  <a:srgbClr val="3B8B92"/>
                </a:solidFill>
                <a:latin typeface="Arial"/>
                <a:cs typeface="Arial"/>
              </a:rPr>
              <a:t>t,</a:t>
            </a:r>
            <a:r>
              <a:rPr sz="1400" b="1" u="heavy" spc="-40" dirty="0">
                <a:solidFill>
                  <a:srgbClr val="3B8B92"/>
                </a:solidFill>
                <a:latin typeface="Arial"/>
                <a:cs typeface="Arial"/>
              </a:rPr>
              <a:t> </a:t>
            </a:r>
            <a:r>
              <a:rPr sz="1400" b="1" u="heavy" spc="0" dirty="0">
                <a:solidFill>
                  <a:srgbClr val="3B8B92"/>
                </a:solidFill>
                <a:latin typeface="Arial"/>
                <a:cs typeface="Arial"/>
              </a:rPr>
              <a:t>(e.</a:t>
            </a:r>
            <a:r>
              <a:rPr sz="1400" b="1" u="heavy" spc="-10" dirty="0">
                <a:solidFill>
                  <a:srgbClr val="3B8B92"/>
                </a:solidFill>
                <a:latin typeface="Arial"/>
                <a:cs typeface="Arial"/>
              </a:rPr>
              <a:t>g</a:t>
            </a:r>
            <a:r>
              <a:rPr sz="1400" b="1" u="heavy" spc="0" dirty="0">
                <a:solidFill>
                  <a:srgbClr val="3B8B92"/>
                </a:solidFill>
                <a:latin typeface="Arial"/>
                <a:cs typeface="Arial"/>
              </a:rPr>
              <a:t>.,</a:t>
            </a:r>
            <a:r>
              <a:rPr sz="1400" b="1" u="heavy" spc="-40" dirty="0">
                <a:solidFill>
                  <a:srgbClr val="3B8B92"/>
                </a:solidFill>
                <a:latin typeface="Arial"/>
                <a:cs typeface="Arial"/>
              </a:rPr>
              <a:t> </a:t>
            </a:r>
            <a:r>
              <a:rPr sz="1400" b="1" u="heavy" spc="-10" dirty="0">
                <a:solidFill>
                  <a:srgbClr val="3B8B92"/>
                </a:solidFill>
                <a:latin typeface="Arial"/>
                <a:cs typeface="Arial"/>
              </a:rPr>
              <a:t>Lo</a:t>
            </a:r>
            <a:r>
              <a:rPr sz="1400" b="1" u="heavy" spc="0" dirty="0">
                <a:solidFill>
                  <a:srgbClr val="3B8B92"/>
                </a:solidFill>
                <a:latin typeface="Arial"/>
                <a:cs typeface="Arial"/>
              </a:rPr>
              <a:t>cati</a:t>
            </a:r>
            <a:r>
              <a:rPr sz="1400" b="1" u="heavy" spc="-10" dirty="0">
                <a:solidFill>
                  <a:srgbClr val="3B8B92"/>
                </a:solidFill>
                <a:latin typeface="Arial"/>
                <a:cs typeface="Arial"/>
              </a:rPr>
              <a:t>o</a:t>
            </a:r>
            <a:r>
              <a:rPr sz="1400" b="1" u="heavy" spc="0" dirty="0">
                <a:solidFill>
                  <a:srgbClr val="3B8B92"/>
                </a:solidFill>
                <a:latin typeface="Arial"/>
                <a:cs typeface="Arial"/>
              </a:rPr>
              <a:t>n</a:t>
            </a:r>
            <a:r>
              <a:rPr sz="1400" b="1" u="heavy" spc="-50" dirty="0">
                <a:solidFill>
                  <a:srgbClr val="3B8B92"/>
                </a:solidFill>
                <a:latin typeface="Arial"/>
                <a:cs typeface="Arial"/>
              </a:rPr>
              <a:t> </a:t>
            </a:r>
            <a:r>
              <a:rPr sz="1400" b="1" u="heavy" spc="0" dirty="0">
                <a:solidFill>
                  <a:srgbClr val="3B8B92"/>
                </a:solidFill>
                <a:latin typeface="Arial"/>
                <a:cs typeface="Arial"/>
              </a:rPr>
              <a:t>Pa</a:t>
            </a:r>
            <a:r>
              <a:rPr sz="1400" b="1" u="heavy" spc="-50" dirty="0">
                <a:solidFill>
                  <a:srgbClr val="3B8B92"/>
                </a:solidFill>
                <a:latin typeface="Arial"/>
                <a:cs typeface="Arial"/>
              </a:rPr>
              <a:t>y</a:t>
            </a:r>
            <a:r>
              <a:rPr sz="1400" b="1" u="heavy" spc="0" dirty="0">
                <a:solidFill>
                  <a:srgbClr val="3B8B92"/>
                </a:solidFill>
                <a:latin typeface="Arial"/>
                <a:cs typeface="Arial"/>
              </a:rPr>
              <a:t>,</a:t>
            </a:r>
            <a:r>
              <a:rPr sz="1400" b="1" u="heavy" spc="30" dirty="0">
                <a:solidFill>
                  <a:srgbClr val="3B8B92"/>
                </a:solidFill>
                <a:latin typeface="Arial"/>
                <a:cs typeface="Arial"/>
              </a:rPr>
              <a:t> </a:t>
            </a:r>
            <a:r>
              <a:rPr sz="1400" b="1" u="heavy" spc="-45" dirty="0">
                <a:solidFill>
                  <a:srgbClr val="3B8B92"/>
                </a:solidFill>
                <a:latin typeface="Arial"/>
                <a:cs typeface="Arial"/>
              </a:rPr>
              <a:t>A</a:t>
            </a:r>
            <a:r>
              <a:rPr sz="1400" b="1" u="heavy" spc="0" dirty="0">
                <a:solidFill>
                  <a:srgbClr val="3B8B92"/>
                </a:solidFill>
                <a:latin typeface="Arial"/>
                <a:cs typeface="Arial"/>
              </a:rPr>
              <a:t>lso</a:t>
            </a:r>
            <a:r>
              <a:rPr sz="1400" b="1" u="heavy" spc="20" dirty="0">
                <a:solidFill>
                  <a:srgbClr val="3B8B92"/>
                </a:solidFill>
                <a:latin typeface="Arial"/>
                <a:cs typeface="Arial"/>
              </a:rPr>
              <a:t> </a:t>
            </a:r>
            <a:r>
              <a:rPr sz="1400" b="1" u="heavy" spc="-10" dirty="0">
                <a:solidFill>
                  <a:srgbClr val="3B8B92"/>
                </a:solidFill>
                <a:latin typeface="Arial"/>
                <a:cs typeface="Arial"/>
              </a:rPr>
              <a:t>R</a:t>
            </a:r>
            <a:r>
              <a:rPr sz="1400" b="1" u="heavy" spc="0" dirty="0">
                <a:solidFill>
                  <a:srgbClr val="3B8B92"/>
                </a:solidFill>
                <a:latin typeface="Arial"/>
                <a:cs typeface="Arial"/>
              </a:rPr>
              <a:t>ecei</a:t>
            </a:r>
            <a:r>
              <a:rPr sz="1400" b="1" u="heavy" spc="-10" dirty="0">
                <a:solidFill>
                  <a:srgbClr val="3B8B92"/>
                </a:solidFill>
                <a:latin typeface="Arial"/>
                <a:cs typeface="Arial"/>
              </a:rPr>
              <a:t>v</a:t>
            </a:r>
            <a:r>
              <a:rPr sz="1400" b="1" u="heavy" spc="0" dirty="0">
                <a:solidFill>
                  <a:srgbClr val="3B8B92"/>
                </a:solidFill>
                <a:latin typeface="Arial"/>
                <a:cs typeface="Arial"/>
              </a:rPr>
              <a:t>es,</a:t>
            </a:r>
            <a:r>
              <a:rPr sz="1400" b="1" u="heavy" spc="-40" dirty="0">
                <a:solidFill>
                  <a:srgbClr val="3B8B92"/>
                </a:solidFill>
                <a:latin typeface="Arial"/>
                <a:cs typeface="Arial"/>
              </a:rPr>
              <a:t> </a:t>
            </a:r>
            <a:r>
              <a:rPr sz="1400" b="1" u="heavy" spc="0" dirty="0">
                <a:solidFill>
                  <a:srgbClr val="3B8B92"/>
                </a:solidFill>
                <a:latin typeface="Arial"/>
                <a:cs typeface="Arial"/>
              </a:rPr>
              <a:t>et</a:t>
            </a:r>
            <a:r>
              <a:rPr sz="1400" b="1" u="heavy" spc="10" dirty="0">
                <a:solidFill>
                  <a:srgbClr val="3B8B92"/>
                </a:solidFill>
                <a:latin typeface="Arial"/>
                <a:cs typeface="Arial"/>
              </a:rPr>
              <a:t>c</a:t>
            </a:r>
            <a:r>
              <a:rPr sz="1400" b="1" u="heavy" spc="0" dirty="0">
                <a:solidFill>
                  <a:srgbClr val="3B8B92"/>
                </a:solidFill>
                <a:latin typeface="Arial"/>
                <a:cs typeface="Arial"/>
              </a:rPr>
              <a:t>.).</a:t>
            </a:r>
            <a:endParaRPr sz="1400" dirty="0">
              <a:latin typeface="Arial"/>
              <a:cs typeface="Arial"/>
            </a:endParaRPr>
          </a:p>
          <a:p>
            <a:pPr marL="405765" marR="168275" indent="-342900">
              <a:lnSpc>
                <a:spcPct val="81700"/>
              </a:lnSpc>
              <a:spcBef>
                <a:spcPts val="320"/>
              </a:spcBef>
              <a:buFont typeface="Arial"/>
              <a:buChar char="•"/>
              <a:tabLst>
                <a:tab pos="405765" algn="l"/>
              </a:tabLst>
            </a:pPr>
            <a:endParaRPr lang="en-US" sz="1400" b="1" spc="-10" dirty="0">
              <a:latin typeface="Arial"/>
              <a:cs typeface="Arial"/>
            </a:endParaRPr>
          </a:p>
          <a:p>
            <a:pPr marL="405765" marR="168275" indent="-342900">
              <a:lnSpc>
                <a:spcPct val="81700"/>
              </a:lnSpc>
              <a:spcBef>
                <a:spcPts val="320"/>
              </a:spcBef>
              <a:buFont typeface="Arial"/>
              <a:buChar char="•"/>
              <a:tabLst>
                <a:tab pos="405765" algn="l"/>
              </a:tabLst>
            </a:pPr>
            <a:r>
              <a:rPr sz="1400" b="1" spc="-10" dirty="0">
                <a:latin typeface="Arial"/>
                <a:cs typeface="Arial"/>
              </a:rPr>
              <a:t>No</a:t>
            </a:r>
            <a:r>
              <a:rPr sz="1400" b="1" spc="0" dirty="0">
                <a:latin typeface="Arial"/>
                <a:cs typeface="Arial"/>
              </a:rPr>
              <a:t>t</a:t>
            </a:r>
            <a:r>
              <a:rPr sz="1400" b="1" spc="-5" dirty="0">
                <a:latin typeface="Arial"/>
                <a:cs typeface="Arial"/>
              </a:rPr>
              <a:t>e</a:t>
            </a:r>
            <a:r>
              <a:rPr sz="1400" spc="0" dirty="0">
                <a:latin typeface="Arial"/>
                <a:cs typeface="Arial"/>
              </a:rPr>
              <a:t>:</a:t>
            </a:r>
            <a:r>
              <a:rPr sz="1400" spc="-15" dirty="0">
                <a:latin typeface="Arial"/>
                <a:cs typeface="Arial"/>
              </a:rPr>
              <a:t> </a:t>
            </a:r>
            <a:r>
              <a:rPr sz="1200" spc="0" dirty="0">
                <a:solidFill>
                  <a:srgbClr val="3B8B92"/>
                </a:solidFill>
                <a:latin typeface="Arial"/>
                <a:cs typeface="Arial"/>
              </a:rPr>
              <a:t>If</a:t>
            </a:r>
            <a:r>
              <a:rPr sz="1200" spc="5" dirty="0">
                <a:solidFill>
                  <a:srgbClr val="3B8B92"/>
                </a:solidFill>
                <a:latin typeface="Arial"/>
                <a:cs typeface="Arial"/>
              </a:rPr>
              <a:t> </a:t>
            </a:r>
            <a:r>
              <a:rPr sz="1200" spc="0" dirty="0">
                <a:solidFill>
                  <a:srgbClr val="3B8B92"/>
                </a:solidFill>
                <a:latin typeface="Arial"/>
                <a:cs typeface="Arial"/>
              </a:rPr>
              <a:t>re</a:t>
            </a:r>
            <a:r>
              <a:rPr sz="1200" spc="-10" dirty="0">
                <a:solidFill>
                  <a:srgbClr val="3B8B92"/>
                </a:solidFill>
                <a:latin typeface="Arial"/>
                <a:cs typeface="Arial"/>
              </a:rPr>
              <a:t>q</a:t>
            </a:r>
            <a:r>
              <a:rPr sz="1200" spc="0" dirty="0">
                <a:solidFill>
                  <a:srgbClr val="3B8B92"/>
                </a:solidFill>
                <a:latin typeface="Arial"/>
                <a:cs typeface="Arial"/>
              </a:rPr>
              <a:t>ui</a:t>
            </a:r>
            <a:r>
              <a:rPr sz="1200" spc="-10" dirty="0">
                <a:solidFill>
                  <a:srgbClr val="3B8B92"/>
                </a:solidFill>
                <a:latin typeface="Arial"/>
                <a:cs typeface="Arial"/>
              </a:rPr>
              <a:t>r</a:t>
            </a:r>
            <a:r>
              <a:rPr sz="1200" spc="0" dirty="0">
                <a:solidFill>
                  <a:srgbClr val="3B8B92"/>
                </a:solidFill>
                <a:latin typeface="Arial"/>
                <a:cs typeface="Arial"/>
              </a:rPr>
              <a:t>ed</a:t>
            </a:r>
            <a:r>
              <a:rPr sz="1200" spc="-20" dirty="0">
                <a:solidFill>
                  <a:srgbClr val="3B8B92"/>
                </a:solidFill>
                <a:latin typeface="Arial"/>
                <a:cs typeface="Arial"/>
              </a:rPr>
              <a:t> </a:t>
            </a:r>
            <a:r>
              <a:rPr sz="1200" spc="0" dirty="0">
                <a:solidFill>
                  <a:srgbClr val="3B8B92"/>
                </a:solidFill>
                <a:latin typeface="Arial"/>
                <a:cs typeface="Arial"/>
              </a:rPr>
              <a:t>pay</a:t>
            </a:r>
            <a:r>
              <a:rPr sz="1200" spc="-15" dirty="0">
                <a:solidFill>
                  <a:srgbClr val="3B8B92"/>
                </a:solidFill>
                <a:latin typeface="Arial"/>
                <a:cs typeface="Arial"/>
              </a:rPr>
              <a:t> </a:t>
            </a:r>
            <a:r>
              <a:rPr sz="1200" spc="0" dirty="0">
                <a:solidFill>
                  <a:srgbClr val="3B8B92"/>
                </a:solidFill>
                <a:latin typeface="Arial"/>
                <a:cs typeface="Arial"/>
              </a:rPr>
              <a:t>c</a:t>
            </a:r>
            <a:r>
              <a:rPr sz="1200" spc="5" dirty="0">
                <a:solidFill>
                  <a:srgbClr val="3B8B92"/>
                </a:solidFill>
                <a:latin typeface="Arial"/>
                <a:cs typeface="Arial"/>
              </a:rPr>
              <a:t>o</a:t>
            </a:r>
            <a:r>
              <a:rPr sz="1200" spc="0" dirty="0">
                <a:solidFill>
                  <a:srgbClr val="3B8B92"/>
                </a:solidFill>
                <a:latin typeface="Arial"/>
                <a:cs typeface="Arial"/>
              </a:rPr>
              <a:t>de</a:t>
            </a:r>
            <a:r>
              <a:rPr sz="1200" spc="-30" dirty="0">
                <a:solidFill>
                  <a:srgbClr val="3B8B92"/>
                </a:solidFill>
                <a:latin typeface="Arial"/>
                <a:cs typeface="Arial"/>
              </a:rPr>
              <a:t> </a:t>
            </a:r>
            <a:r>
              <a:rPr sz="1200" spc="0" dirty="0">
                <a:solidFill>
                  <a:srgbClr val="3B8B92"/>
                </a:solidFill>
                <a:latin typeface="Arial"/>
                <a:cs typeface="Arial"/>
              </a:rPr>
              <a:t>is </a:t>
            </a:r>
            <a:r>
              <a:rPr sz="1200" spc="5" dirty="0">
                <a:solidFill>
                  <a:srgbClr val="3B8B92"/>
                </a:solidFill>
                <a:latin typeface="Arial"/>
                <a:cs typeface="Arial"/>
              </a:rPr>
              <a:t>m</a:t>
            </a:r>
            <a:r>
              <a:rPr sz="1200" spc="0" dirty="0">
                <a:solidFill>
                  <a:srgbClr val="3B8B92"/>
                </a:solidFill>
                <a:latin typeface="Arial"/>
                <a:cs typeface="Arial"/>
              </a:rPr>
              <a:t>iss</a:t>
            </a:r>
            <a:r>
              <a:rPr sz="1200" spc="-5" dirty="0">
                <a:solidFill>
                  <a:srgbClr val="3B8B92"/>
                </a:solidFill>
                <a:latin typeface="Arial"/>
                <a:cs typeface="Arial"/>
              </a:rPr>
              <a:t>i</a:t>
            </a:r>
            <a:r>
              <a:rPr sz="1200" spc="0" dirty="0">
                <a:solidFill>
                  <a:srgbClr val="3B8B92"/>
                </a:solidFill>
                <a:latin typeface="Arial"/>
                <a:cs typeface="Arial"/>
              </a:rPr>
              <a:t>ng</a:t>
            </a:r>
            <a:r>
              <a:rPr sz="1200" spc="-20" dirty="0">
                <a:solidFill>
                  <a:srgbClr val="3B8B92"/>
                </a:solidFill>
                <a:latin typeface="Arial"/>
                <a:cs typeface="Arial"/>
              </a:rPr>
              <a:t> </a:t>
            </a:r>
            <a:r>
              <a:rPr sz="1200" spc="10" dirty="0">
                <a:solidFill>
                  <a:srgbClr val="3B8B92"/>
                </a:solidFill>
                <a:latin typeface="Arial"/>
                <a:cs typeface="Arial"/>
              </a:rPr>
              <a:t>f</a:t>
            </a:r>
            <a:r>
              <a:rPr sz="1200" spc="0" dirty="0">
                <a:solidFill>
                  <a:srgbClr val="3B8B92"/>
                </a:solidFill>
                <a:latin typeface="Arial"/>
                <a:cs typeface="Arial"/>
              </a:rPr>
              <a:t>or</a:t>
            </a:r>
            <a:r>
              <a:rPr sz="1200" spc="-15" dirty="0">
                <a:solidFill>
                  <a:srgbClr val="3B8B92"/>
                </a:solidFill>
                <a:latin typeface="Arial"/>
                <a:cs typeface="Arial"/>
              </a:rPr>
              <a:t> </a:t>
            </a:r>
            <a:r>
              <a:rPr sz="1200" spc="0" dirty="0">
                <a:solidFill>
                  <a:srgbClr val="3B8B92"/>
                </a:solidFill>
                <a:latin typeface="Arial"/>
                <a:cs typeface="Arial"/>
              </a:rPr>
              <a:t>positio</a:t>
            </a:r>
            <a:r>
              <a:rPr sz="1200" spc="-5" dirty="0">
                <a:solidFill>
                  <a:srgbClr val="3B8B92"/>
                </a:solidFill>
                <a:latin typeface="Arial"/>
                <a:cs typeface="Arial"/>
              </a:rPr>
              <a:t>n</a:t>
            </a:r>
            <a:r>
              <a:rPr sz="1200" spc="0" dirty="0">
                <a:solidFill>
                  <a:srgbClr val="3B8B92"/>
                </a:solidFill>
                <a:latin typeface="Arial"/>
                <a:cs typeface="Arial"/>
              </a:rPr>
              <a:t>,</a:t>
            </a:r>
            <a:r>
              <a:rPr sz="1200" spc="-20" dirty="0">
                <a:solidFill>
                  <a:srgbClr val="3B8B92"/>
                </a:solidFill>
                <a:latin typeface="Arial"/>
                <a:cs typeface="Arial"/>
              </a:rPr>
              <a:t> </a:t>
            </a:r>
            <a:r>
              <a:rPr sz="1200" spc="10" dirty="0">
                <a:solidFill>
                  <a:srgbClr val="3B8B92"/>
                </a:solidFill>
                <a:latin typeface="Arial"/>
                <a:cs typeface="Arial"/>
              </a:rPr>
              <a:t>f</a:t>
            </a:r>
            <a:r>
              <a:rPr sz="1200" spc="0" dirty="0">
                <a:solidFill>
                  <a:srgbClr val="3B8B92"/>
                </a:solidFill>
                <a:latin typeface="Arial"/>
                <a:cs typeface="Arial"/>
              </a:rPr>
              <a:t>or</a:t>
            </a:r>
            <a:r>
              <a:rPr sz="1200" spc="-30" dirty="0">
                <a:solidFill>
                  <a:srgbClr val="3B8B92"/>
                </a:solidFill>
                <a:latin typeface="Arial"/>
                <a:cs typeface="Arial"/>
              </a:rPr>
              <a:t> </a:t>
            </a:r>
            <a:r>
              <a:rPr sz="1200" spc="0" dirty="0">
                <a:solidFill>
                  <a:srgbClr val="3B8B92"/>
                </a:solidFill>
                <a:latin typeface="Arial"/>
                <a:cs typeface="Arial"/>
              </a:rPr>
              <a:t>t</a:t>
            </a:r>
            <a:r>
              <a:rPr sz="1200" spc="5" dirty="0">
                <a:solidFill>
                  <a:srgbClr val="3B8B92"/>
                </a:solidFill>
                <a:latin typeface="Arial"/>
                <a:cs typeface="Arial"/>
              </a:rPr>
              <a:t>h</a:t>
            </a:r>
            <a:r>
              <a:rPr sz="1200" spc="0" dirty="0">
                <a:solidFill>
                  <a:srgbClr val="3B8B92"/>
                </a:solidFill>
                <a:latin typeface="Arial"/>
                <a:cs typeface="Arial"/>
              </a:rPr>
              <a:t>e</a:t>
            </a:r>
            <a:r>
              <a:rPr sz="1200" spc="-10" dirty="0">
                <a:solidFill>
                  <a:srgbClr val="3B8B92"/>
                </a:solidFill>
                <a:latin typeface="Arial"/>
                <a:cs typeface="Arial"/>
              </a:rPr>
              <a:t> </a:t>
            </a:r>
            <a:r>
              <a:rPr sz="1200" spc="0" dirty="0">
                <a:solidFill>
                  <a:srgbClr val="3B8B92"/>
                </a:solidFill>
                <a:latin typeface="Arial"/>
                <a:cs typeface="Arial"/>
              </a:rPr>
              <a:t>Hos</a:t>
            </a:r>
            <a:r>
              <a:rPr sz="1200" spc="5" dirty="0">
                <a:solidFill>
                  <a:srgbClr val="3B8B92"/>
                </a:solidFill>
                <a:latin typeface="Arial"/>
                <a:cs typeface="Arial"/>
              </a:rPr>
              <a:t>p</a:t>
            </a:r>
            <a:r>
              <a:rPr sz="1200" spc="0" dirty="0">
                <a:solidFill>
                  <a:srgbClr val="3B8B92"/>
                </a:solidFill>
                <a:latin typeface="Arial"/>
                <a:cs typeface="Arial"/>
              </a:rPr>
              <a:t>ital,</a:t>
            </a:r>
            <a:r>
              <a:rPr sz="1200" spc="-25" dirty="0">
                <a:solidFill>
                  <a:srgbClr val="3B8B92"/>
                </a:solidFill>
                <a:latin typeface="Arial"/>
                <a:cs typeface="Arial"/>
              </a:rPr>
              <a:t> </a:t>
            </a:r>
            <a:r>
              <a:rPr sz="1200" spc="0" dirty="0">
                <a:solidFill>
                  <a:srgbClr val="3B8B92"/>
                </a:solidFill>
                <a:latin typeface="Arial"/>
                <a:cs typeface="Arial"/>
              </a:rPr>
              <a:t>cont</a:t>
            </a:r>
            <a:r>
              <a:rPr sz="1200" spc="5" dirty="0">
                <a:solidFill>
                  <a:srgbClr val="3B8B92"/>
                </a:solidFill>
                <a:latin typeface="Arial"/>
                <a:cs typeface="Arial"/>
              </a:rPr>
              <a:t>a</a:t>
            </a:r>
            <a:r>
              <a:rPr sz="1200" spc="0" dirty="0">
                <a:solidFill>
                  <a:srgbClr val="3B8B92"/>
                </a:solidFill>
                <a:latin typeface="Arial"/>
                <a:cs typeface="Arial"/>
              </a:rPr>
              <a:t>ct</a:t>
            </a:r>
            <a:r>
              <a:rPr sz="1200" spc="10" dirty="0">
                <a:solidFill>
                  <a:srgbClr val="3B8B92"/>
                </a:solidFill>
                <a:latin typeface="Arial"/>
                <a:cs typeface="Arial"/>
              </a:rPr>
              <a:t> </a:t>
            </a:r>
            <a:r>
              <a:rPr lang="en-US" sz="1200" u="sng" spc="-5" dirty="0">
                <a:solidFill>
                  <a:srgbClr val="3B8B92"/>
                </a:solidFill>
                <a:latin typeface="Arial"/>
                <a:cs typeface="Arial"/>
              </a:rPr>
              <a:t>BudgetHelp@downstate.edu</a:t>
            </a:r>
            <a:endParaRPr sz="1200" dirty="0">
              <a:latin typeface="Arial"/>
              <a:cs typeface="Arial"/>
            </a:endParaRPr>
          </a:p>
          <a:p>
            <a:pPr>
              <a:lnSpc>
                <a:spcPts val="500"/>
              </a:lnSpc>
              <a:spcBef>
                <a:spcPts val="4"/>
              </a:spcBef>
            </a:pPr>
            <a:endParaRPr sz="500" dirty="0"/>
          </a:p>
          <a:p>
            <a:pPr>
              <a:lnSpc>
                <a:spcPts val="1000"/>
              </a:lnSpc>
            </a:pPr>
            <a:endParaRPr sz="1000" dirty="0"/>
          </a:p>
          <a:p>
            <a:pPr marL="12700" marR="7239634" indent="-1905" algn="ctr">
              <a:lnSpc>
                <a:spcPct val="100099"/>
              </a:lnSpc>
            </a:pPr>
            <a:r>
              <a:rPr sz="1000" spc="-10" dirty="0">
                <a:latin typeface="Arial"/>
                <a:cs typeface="Arial"/>
              </a:rPr>
              <a:t>Cli</a:t>
            </a:r>
            <a:r>
              <a:rPr sz="1000" spc="0" dirty="0">
                <a:latin typeface="Arial"/>
                <a:cs typeface="Arial"/>
              </a:rPr>
              <a:t>c</a:t>
            </a:r>
            <a:r>
              <a:rPr sz="1000" spc="-5" dirty="0">
                <a:latin typeface="Arial"/>
                <a:cs typeface="Arial"/>
              </a:rPr>
              <a:t>k</a:t>
            </a:r>
            <a:r>
              <a:rPr sz="1000" spc="15" dirty="0">
                <a:latin typeface="Arial"/>
                <a:cs typeface="Arial"/>
              </a:rPr>
              <a:t> </a:t>
            </a:r>
            <a:r>
              <a:rPr sz="1000" spc="-5" dirty="0">
                <a:latin typeface="Arial"/>
                <a:cs typeface="Arial"/>
              </a:rPr>
              <a:t>to </a:t>
            </a:r>
            <a:r>
              <a:rPr sz="1000" spc="-10" dirty="0">
                <a:latin typeface="Arial"/>
                <a:cs typeface="Arial"/>
              </a:rPr>
              <a:t>o</a:t>
            </a:r>
            <a:r>
              <a:rPr sz="1000" spc="-15" dirty="0">
                <a:latin typeface="Arial"/>
                <a:cs typeface="Arial"/>
              </a:rPr>
              <a:t>p</a:t>
            </a:r>
            <a:r>
              <a:rPr sz="1000" spc="-10" dirty="0">
                <a:latin typeface="Arial"/>
                <a:cs typeface="Arial"/>
              </a:rPr>
              <a:t>en</a:t>
            </a:r>
            <a:r>
              <a:rPr sz="1000" spc="-5" dirty="0">
                <a:latin typeface="Arial"/>
                <a:cs typeface="Arial"/>
              </a:rPr>
              <a:t> </a:t>
            </a:r>
            <a:r>
              <a:rPr sz="1000" spc="30" dirty="0">
                <a:latin typeface="Arial"/>
                <a:cs typeface="Arial"/>
              </a:rPr>
              <a:t>W</a:t>
            </a:r>
            <a:r>
              <a:rPr sz="1000" spc="-5" dirty="0">
                <a:latin typeface="Arial"/>
                <a:cs typeface="Arial"/>
              </a:rPr>
              <a:t>or</a:t>
            </a:r>
            <a:r>
              <a:rPr sz="1000" spc="0" dirty="0">
                <a:latin typeface="Arial"/>
                <a:cs typeface="Arial"/>
              </a:rPr>
              <a:t>k</a:t>
            </a:r>
            <a:r>
              <a:rPr sz="1000" spc="-5" dirty="0">
                <a:latin typeface="Arial"/>
                <a:cs typeface="Arial"/>
              </a:rPr>
              <a:t>for</a:t>
            </a:r>
            <a:r>
              <a:rPr sz="1000" spc="-10" dirty="0">
                <a:latin typeface="Arial"/>
                <a:cs typeface="Arial"/>
              </a:rPr>
              <a:t>ce</a:t>
            </a:r>
            <a:r>
              <a:rPr sz="1000" spc="-40" dirty="0">
                <a:latin typeface="Arial"/>
                <a:cs typeface="Arial"/>
              </a:rPr>
              <a:t> </a:t>
            </a:r>
            <a:r>
              <a:rPr sz="1000" spc="-10" dirty="0">
                <a:latin typeface="Arial"/>
                <a:cs typeface="Arial"/>
              </a:rPr>
              <a:t>b</a:t>
            </a:r>
            <a:r>
              <a:rPr sz="1000" spc="-15" dirty="0">
                <a:latin typeface="Arial"/>
                <a:cs typeface="Arial"/>
              </a:rPr>
              <a:t>u</a:t>
            </a:r>
            <a:r>
              <a:rPr sz="1000" spc="-10" dirty="0">
                <a:latin typeface="Arial"/>
                <a:cs typeface="Arial"/>
              </a:rPr>
              <a:t>d</a:t>
            </a:r>
            <a:r>
              <a:rPr sz="1000" spc="-15" dirty="0">
                <a:latin typeface="Arial"/>
                <a:cs typeface="Arial"/>
              </a:rPr>
              <a:t>g</a:t>
            </a:r>
            <a:r>
              <a:rPr sz="1000" spc="-5" dirty="0">
                <a:latin typeface="Arial"/>
                <a:cs typeface="Arial"/>
              </a:rPr>
              <a:t>et </a:t>
            </a:r>
            <a:r>
              <a:rPr sz="1000" spc="0" dirty="0">
                <a:latin typeface="Arial"/>
                <a:cs typeface="Arial"/>
              </a:rPr>
              <a:t>sc</a:t>
            </a:r>
            <a:r>
              <a:rPr sz="1000" spc="-5" dirty="0">
                <a:latin typeface="Arial"/>
                <a:cs typeface="Arial"/>
              </a:rPr>
              <a:t>re</a:t>
            </a:r>
            <a:r>
              <a:rPr sz="1000" spc="-15" dirty="0">
                <a:latin typeface="Arial"/>
                <a:cs typeface="Arial"/>
              </a:rPr>
              <a:t>e</a:t>
            </a:r>
            <a:r>
              <a:rPr sz="1000" spc="-10" dirty="0">
                <a:latin typeface="Arial"/>
                <a:cs typeface="Arial"/>
              </a:rPr>
              <a:t>n</a:t>
            </a:r>
            <a:endParaRPr sz="1000" dirty="0">
              <a:latin typeface="Arial"/>
              <a:cs typeface="Arial"/>
            </a:endParaRPr>
          </a:p>
        </p:txBody>
      </p:sp>
      <p:sp>
        <p:nvSpPr>
          <p:cNvPr id="14" name="object 14"/>
          <p:cNvSpPr txBox="1"/>
          <p:nvPr/>
        </p:nvSpPr>
        <p:spPr>
          <a:xfrm>
            <a:off x="3505580" y="4080764"/>
            <a:ext cx="1739900" cy="316865"/>
          </a:xfrm>
          <a:prstGeom prst="rect">
            <a:avLst/>
          </a:prstGeom>
        </p:spPr>
        <p:txBody>
          <a:bodyPr vert="horz" wrap="square" lIns="0" tIns="0" rIns="0" bIns="0" rtlCol="0">
            <a:noAutofit/>
          </a:bodyPr>
          <a:lstStyle/>
          <a:p>
            <a:pPr marR="0" algn="ctr">
              <a:lnSpc>
                <a:spcPct val="100000"/>
              </a:lnSpc>
            </a:pPr>
            <a:r>
              <a:rPr sz="1000" spc="-10" dirty="0">
                <a:latin typeface="Arial"/>
                <a:cs typeface="Arial"/>
              </a:rPr>
              <a:t>F</a:t>
            </a:r>
            <a:r>
              <a:rPr sz="1000" spc="5" dirty="0">
                <a:latin typeface="Arial"/>
                <a:cs typeface="Arial"/>
              </a:rPr>
              <a:t>T</a:t>
            </a:r>
            <a:r>
              <a:rPr sz="1000" spc="-10" dirty="0">
                <a:latin typeface="Arial"/>
                <a:cs typeface="Arial"/>
              </a:rPr>
              <a:t>E</a:t>
            </a:r>
            <a:r>
              <a:rPr sz="1000" spc="-25" dirty="0">
                <a:latin typeface="Arial"/>
                <a:cs typeface="Arial"/>
              </a:rPr>
              <a:t> </a:t>
            </a:r>
            <a:r>
              <a:rPr sz="1000" spc="-10" dirty="0">
                <a:latin typeface="Arial"/>
                <a:cs typeface="Arial"/>
              </a:rPr>
              <a:t>Fi</a:t>
            </a:r>
            <a:r>
              <a:rPr sz="1000" spc="-15" dirty="0">
                <a:latin typeface="Arial"/>
                <a:cs typeface="Arial"/>
              </a:rPr>
              <a:t>eld</a:t>
            </a:r>
            <a:r>
              <a:rPr sz="1000" spc="-5" dirty="0">
                <a:latin typeface="Arial"/>
                <a:cs typeface="Arial"/>
              </a:rPr>
              <a:t>s</a:t>
            </a:r>
            <a:r>
              <a:rPr sz="1000" spc="10" dirty="0">
                <a:latin typeface="Arial"/>
                <a:cs typeface="Arial"/>
              </a:rPr>
              <a:t> </a:t>
            </a:r>
            <a:r>
              <a:rPr sz="1000" spc="0" dirty="0">
                <a:latin typeface="Arial"/>
                <a:cs typeface="Arial"/>
              </a:rPr>
              <a:t>f</a:t>
            </a:r>
            <a:r>
              <a:rPr sz="1000" spc="-15" dirty="0">
                <a:latin typeface="Arial"/>
                <a:cs typeface="Arial"/>
              </a:rPr>
              <a:t>o</a:t>
            </a:r>
            <a:r>
              <a:rPr sz="1000" spc="-5" dirty="0">
                <a:latin typeface="Arial"/>
                <a:cs typeface="Arial"/>
              </a:rPr>
              <a:t>r</a:t>
            </a:r>
            <a:r>
              <a:rPr sz="1000" spc="-15" dirty="0">
                <a:latin typeface="Arial"/>
                <a:cs typeface="Arial"/>
              </a:rPr>
              <a:t> ba</a:t>
            </a:r>
            <a:r>
              <a:rPr sz="1000" spc="-10" dirty="0">
                <a:latin typeface="Arial"/>
                <a:cs typeface="Arial"/>
              </a:rPr>
              <a:t>se</a:t>
            </a:r>
            <a:r>
              <a:rPr sz="1000" spc="-20" dirty="0">
                <a:latin typeface="Arial"/>
                <a:cs typeface="Arial"/>
              </a:rPr>
              <a:t> </a:t>
            </a:r>
            <a:r>
              <a:rPr sz="1000" spc="-5" dirty="0">
                <a:latin typeface="Arial"/>
                <a:cs typeface="Arial"/>
              </a:rPr>
              <a:t>s</a:t>
            </a:r>
            <a:r>
              <a:rPr sz="1000" spc="-15" dirty="0">
                <a:latin typeface="Arial"/>
                <a:cs typeface="Arial"/>
              </a:rPr>
              <a:t>ala</a:t>
            </a:r>
            <a:r>
              <a:rPr sz="1000" spc="-5" dirty="0">
                <a:latin typeface="Arial"/>
                <a:cs typeface="Arial"/>
              </a:rPr>
              <a:t>ry </a:t>
            </a:r>
            <a:r>
              <a:rPr sz="1000" spc="-15" dirty="0">
                <a:latin typeface="Arial"/>
                <a:cs typeface="Arial"/>
              </a:rPr>
              <a:t>pa</a:t>
            </a:r>
            <a:r>
              <a:rPr sz="1000" spc="-5" dirty="0">
                <a:latin typeface="Arial"/>
                <a:cs typeface="Arial"/>
              </a:rPr>
              <a:t>y</a:t>
            </a:r>
            <a:endParaRPr sz="1000" dirty="0">
              <a:latin typeface="Arial"/>
              <a:cs typeface="Arial"/>
            </a:endParaRPr>
          </a:p>
          <a:p>
            <a:pPr marR="5080" algn="ctr">
              <a:lnSpc>
                <a:spcPct val="100000"/>
              </a:lnSpc>
            </a:pPr>
            <a:r>
              <a:rPr sz="1000" spc="0" dirty="0">
                <a:latin typeface="Arial"/>
                <a:cs typeface="Arial"/>
              </a:rPr>
              <a:t>c</a:t>
            </a:r>
            <a:r>
              <a:rPr sz="1000" spc="-10" dirty="0">
                <a:latin typeface="Arial"/>
                <a:cs typeface="Arial"/>
              </a:rPr>
              <a:t>o</a:t>
            </a:r>
            <a:r>
              <a:rPr sz="1000" spc="-15" dirty="0">
                <a:latin typeface="Arial"/>
                <a:cs typeface="Arial"/>
              </a:rPr>
              <a:t>d</a:t>
            </a:r>
            <a:r>
              <a:rPr sz="1000" spc="-10" dirty="0">
                <a:latin typeface="Arial"/>
                <a:cs typeface="Arial"/>
              </a:rPr>
              <a:t>es</a:t>
            </a:r>
            <a:endParaRPr sz="1000" dirty="0">
              <a:latin typeface="Arial"/>
              <a:cs typeface="Arial"/>
            </a:endParaRPr>
          </a:p>
        </p:txBody>
      </p:sp>
      <p:sp>
        <p:nvSpPr>
          <p:cNvPr id="15" name="object 15"/>
          <p:cNvSpPr txBox="1"/>
          <p:nvPr/>
        </p:nvSpPr>
        <p:spPr>
          <a:xfrm>
            <a:off x="3503167" y="5601716"/>
            <a:ext cx="773430" cy="621030"/>
          </a:xfrm>
          <a:prstGeom prst="rect">
            <a:avLst/>
          </a:prstGeom>
        </p:spPr>
        <p:txBody>
          <a:bodyPr vert="horz" wrap="square" lIns="0" tIns="0" rIns="0" bIns="0" rtlCol="0">
            <a:noAutofit/>
          </a:bodyPr>
          <a:lstStyle/>
          <a:p>
            <a:pPr marL="12700" marR="12700" algn="ctr">
              <a:lnSpc>
                <a:spcPct val="100000"/>
              </a:lnSpc>
            </a:pPr>
            <a:r>
              <a:rPr sz="1000" spc="-10" dirty="0">
                <a:latin typeface="Arial"/>
                <a:cs typeface="Arial"/>
              </a:rPr>
              <a:t>Un</a:t>
            </a:r>
            <a:r>
              <a:rPr sz="1000" spc="-15" dirty="0">
                <a:latin typeface="Arial"/>
                <a:cs typeface="Arial"/>
              </a:rPr>
              <a:t>i</a:t>
            </a:r>
            <a:r>
              <a:rPr sz="1000" spc="-5" dirty="0">
                <a:latin typeface="Arial"/>
                <a:cs typeface="Arial"/>
              </a:rPr>
              <a:t>t</a:t>
            </a:r>
            <a:r>
              <a:rPr sz="1000" spc="5" dirty="0">
                <a:latin typeface="Arial"/>
                <a:cs typeface="Arial"/>
              </a:rPr>
              <a:t> </a:t>
            </a:r>
            <a:r>
              <a:rPr sz="1000" spc="-10" dirty="0">
                <a:latin typeface="Arial"/>
                <a:cs typeface="Arial"/>
              </a:rPr>
              <a:t>a</a:t>
            </a:r>
            <a:r>
              <a:rPr sz="1000" spc="10" dirty="0">
                <a:latin typeface="Arial"/>
                <a:cs typeface="Arial"/>
              </a:rPr>
              <a:t>m</a:t>
            </a:r>
            <a:r>
              <a:rPr sz="1000" spc="-10" dirty="0">
                <a:latin typeface="Arial"/>
                <a:cs typeface="Arial"/>
              </a:rPr>
              <a:t>o</a:t>
            </a:r>
            <a:r>
              <a:rPr sz="1000" spc="-15" dirty="0">
                <a:latin typeface="Arial"/>
                <a:cs typeface="Arial"/>
              </a:rPr>
              <a:t>u</a:t>
            </a:r>
            <a:r>
              <a:rPr sz="1000" spc="-5" dirty="0">
                <a:latin typeface="Arial"/>
                <a:cs typeface="Arial"/>
              </a:rPr>
              <a:t>nts </a:t>
            </a:r>
            <a:r>
              <a:rPr sz="1000" spc="5" dirty="0">
                <a:latin typeface="Arial"/>
                <a:cs typeface="Arial"/>
              </a:rPr>
              <a:t>f</a:t>
            </a:r>
            <a:r>
              <a:rPr sz="1000" spc="-5" dirty="0">
                <a:latin typeface="Arial"/>
                <a:cs typeface="Arial"/>
              </a:rPr>
              <a:t>or</a:t>
            </a:r>
            <a:r>
              <a:rPr sz="1000" spc="-15" dirty="0">
                <a:latin typeface="Arial"/>
                <a:cs typeface="Arial"/>
              </a:rPr>
              <a:t> </a:t>
            </a:r>
            <a:r>
              <a:rPr sz="1000" spc="-10" dirty="0">
                <a:latin typeface="Arial"/>
                <a:cs typeface="Arial"/>
              </a:rPr>
              <a:t>n</a:t>
            </a:r>
            <a:r>
              <a:rPr sz="1000" spc="-15" dirty="0">
                <a:latin typeface="Arial"/>
                <a:cs typeface="Arial"/>
              </a:rPr>
              <a:t>on</a:t>
            </a:r>
            <a:r>
              <a:rPr sz="1000" spc="-5" dirty="0">
                <a:latin typeface="Arial"/>
                <a:cs typeface="Arial"/>
              </a:rPr>
              <a:t>-b</a:t>
            </a:r>
            <a:r>
              <a:rPr sz="1000" spc="-15" dirty="0">
                <a:latin typeface="Arial"/>
                <a:cs typeface="Arial"/>
              </a:rPr>
              <a:t>a</a:t>
            </a:r>
            <a:r>
              <a:rPr sz="1000" spc="0" dirty="0">
                <a:latin typeface="Arial"/>
                <a:cs typeface="Arial"/>
              </a:rPr>
              <a:t>s</a:t>
            </a:r>
            <a:r>
              <a:rPr sz="1000" spc="-10" dirty="0">
                <a:latin typeface="Arial"/>
                <a:cs typeface="Arial"/>
              </a:rPr>
              <a:t>e</a:t>
            </a:r>
            <a:r>
              <a:rPr sz="1000" spc="-5" dirty="0">
                <a:latin typeface="Arial"/>
                <a:cs typeface="Arial"/>
              </a:rPr>
              <a:t> </a:t>
            </a:r>
            <a:r>
              <a:rPr sz="1000" spc="0" dirty="0">
                <a:latin typeface="Arial"/>
                <a:cs typeface="Arial"/>
              </a:rPr>
              <a:t>s</a:t>
            </a:r>
            <a:r>
              <a:rPr sz="1000" spc="-10" dirty="0">
                <a:latin typeface="Arial"/>
                <a:cs typeface="Arial"/>
              </a:rPr>
              <a:t>a</a:t>
            </a:r>
            <a:r>
              <a:rPr sz="1000" spc="-15" dirty="0">
                <a:latin typeface="Arial"/>
                <a:cs typeface="Arial"/>
              </a:rPr>
              <a:t>l</a:t>
            </a:r>
            <a:r>
              <a:rPr sz="1000" spc="-5" dirty="0">
                <a:latin typeface="Arial"/>
                <a:cs typeface="Arial"/>
              </a:rPr>
              <a:t>ary </a:t>
            </a:r>
            <a:r>
              <a:rPr sz="1000" spc="-10" dirty="0">
                <a:latin typeface="Arial"/>
                <a:cs typeface="Arial"/>
              </a:rPr>
              <a:t>p</a:t>
            </a:r>
            <a:r>
              <a:rPr sz="1000" spc="-15" dirty="0">
                <a:latin typeface="Arial"/>
                <a:cs typeface="Arial"/>
              </a:rPr>
              <a:t>a</a:t>
            </a:r>
            <a:r>
              <a:rPr sz="1000" spc="-5" dirty="0">
                <a:latin typeface="Arial"/>
                <a:cs typeface="Arial"/>
              </a:rPr>
              <a:t>y </a:t>
            </a:r>
            <a:r>
              <a:rPr sz="1000" spc="0" dirty="0">
                <a:latin typeface="Arial"/>
                <a:cs typeface="Arial"/>
              </a:rPr>
              <a:t>c</a:t>
            </a:r>
            <a:r>
              <a:rPr sz="1000" spc="-10" dirty="0">
                <a:latin typeface="Arial"/>
                <a:cs typeface="Arial"/>
              </a:rPr>
              <a:t>o</a:t>
            </a:r>
            <a:r>
              <a:rPr sz="1000" spc="-15" dirty="0">
                <a:latin typeface="Arial"/>
                <a:cs typeface="Arial"/>
              </a:rPr>
              <a:t>d</a:t>
            </a:r>
            <a:r>
              <a:rPr sz="1000" spc="-10" dirty="0">
                <a:latin typeface="Arial"/>
                <a:cs typeface="Arial"/>
              </a:rPr>
              <a:t>es</a:t>
            </a:r>
            <a:endParaRPr sz="1000" dirty="0">
              <a:latin typeface="Arial"/>
              <a:cs typeface="Arial"/>
            </a:endParaRPr>
          </a:p>
        </p:txBody>
      </p:sp>
      <p:sp>
        <p:nvSpPr>
          <p:cNvPr id="16" name="object 16"/>
          <p:cNvSpPr/>
          <p:nvPr/>
        </p:nvSpPr>
        <p:spPr>
          <a:xfrm>
            <a:off x="520725" y="3500628"/>
            <a:ext cx="137922" cy="267081"/>
          </a:xfrm>
          <a:custGeom>
            <a:avLst/>
            <a:gdLst/>
            <a:ahLst/>
            <a:cxnLst/>
            <a:rect l="l" t="t" r="r" b="b"/>
            <a:pathLst>
              <a:path w="137922" h="267080">
                <a:moveTo>
                  <a:pt x="30949" y="162433"/>
                </a:moveTo>
                <a:lnTo>
                  <a:pt x="21856" y="163449"/>
                </a:lnTo>
                <a:lnTo>
                  <a:pt x="12039" y="176149"/>
                </a:lnTo>
                <a:lnTo>
                  <a:pt x="13169" y="185166"/>
                </a:lnTo>
                <a:lnTo>
                  <a:pt x="118440" y="267081"/>
                </a:lnTo>
                <a:lnTo>
                  <a:pt x="121573" y="245872"/>
                </a:lnTo>
                <a:lnTo>
                  <a:pt x="94297" y="245872"/>
                </a:lnTo>
                <a:lnTo>
                  <a:pt x="74339" y="196090"/>
                </a:lnTo>
                <a:lnTo>
                  <a:pt x="37261" y="167259"/>
                </a:lnTo>
                <a:lnTo>
                  <a:pt x="30949" y="162433"/>
                </a:lnTo>
                <a:close/>
              </a:path>
              <a:path w="137922" h="267080">
                <a:moveTo>
                  <a:pt x="74339" y="196090"/>
                </a:moveTo>
                <a:lnTo>
                  <a:pt x="94297" y="245872"/>
                </a:lnTo>
                <a:lnTo>
                  <a:pt x="112959" y="238379"/>
                </a:lnTo>
                <a:lnTo>
                  <a:pt x="93421" y="238379"/>
                </a:lnTo>
                <a:lnTo>
                  <a:pt x="97056" y="213755"/>
                </a:lnTo>
                <a:lnTo>
                  <a:pt x="74339" y="196090"/>
                </a:lnTo>
                <a:close/>
              </a:path>
              <a:path w="137922" h="267080">
                <a:moveTo>
                  <a:pt x="116636" y="125476"/>
                </a:moveTo>
                <a:lnTo>
                  <a:pt x="109283" y="130937"/>
                </a:lnTo>
                <a:lnTo>
                  <a:pt x="101245" y="185380"/>
                </a:lnTo>
                <a:lnTo>
                  <a:pt x="121183" y="235077"/>
                </a:lnTo>
                <a:lnTo>
                  <a:pt x="94297" y="245872"/>
                </a:lnTo>
                <a:lnTo>
                  <a:pt x="121573" y="245872"/>
                </a:lnTo>
                <a:lnTo>
                  <a:pt x="137922" y="135128"/>
                </a:lnTo>
                <a:lnTo>
                  <a:pt x="132461" y="127889"/>
                </a:lnTo>
                <a:lnTo>
                  <a:pt x="124548" y="126619"/>
                </a:lnTo>
                <a:lnTo>
                  <a:pt x="116636" y="125476"/>
                </a:lnTo>
                <a:close/>
              </a:path>
              <a:path w="137922" h="267080">
                <a:moveTo>
                  <a:pt x="97056" y="213755"/>
                </a:moveTo>
                <a:lnTo>
                  <a:pt x="93421" y="238379"/>
                </a:lnTo>
                <a:lnTo>
                  <a:pt x="116636" y="228981"/>
                </a:lnTo>
                <a:lnTo>
                  <a:pt x="97056" y="213755"/>
                </a:lnTo>
                <a:close/>
              </a:path>
              <a:path w="137922" h="267080">
                <a:moveTo>
                  <a:pt x="101245" y="185380"/>
                </a:moveTo>
                <a:lnTo>
                  <a:pt x="97056" y="213755"/>
                </a:lnTo>
                <a:lnTo>
                  <a:pt x="116636" y="228981"/>
                </a:lnTo>
                <a:lnTo>
                  <a:pt x="93421" y="238379"/>
                </a:lnTo>
                <a:lnTo>
                  <a:pt x="112959" y="238379"/>
                </a:lnTo>
                <a:lnTo>
                  <a:pt x="121183" y="235077"/>
                </a:lnTo>
                <a:lnTo>
                  <a:pt x="101245" y="185380"/>
                </a:lnTo>
                <a:close/>
              </a:path>
              <a:path w="137922" h="267080">
                <a:moveTo>
                  <a:pt x="26873" y="0"/>
                </a:moveTo>
                <a:lnTo>
                  <a:pt x="0" y="10668"/>
                </a:lnTo>
                <a:lnTo>
                  <a:pt x="74339" y="196090"/>
                </a:lnTo>
                <a:lnTo>
                  <a:pt x="97056" y="213755"/>
                </a:lnTo>
                <a:lnTo>
                  <a:pt x="101245" y="185380"/>
                </a:lnTo>
                <a:lnTo>
                  <a:pt x="26873" y="0"/>
                </a:lnTo>
                <a:close/>
              </a:path>
            </a:pathLst>
          </a:custGeom>
          <a:solidFill>
            <a:srgbClr val="FF0000"/>
          </a:solidFill>
        </p:spPr>
        <p:txBody>
          <a:bodyPr wrap="square" lIns="0" tIns="0" rIns="0" bIns="0" rtlCol="0">
            <a:noAutofit/>
          </a:bodyPr>
          <a:lstStyle/>
          <a:p>
            <a:endParaRPr dirty="0"/>
          </a:p>
        </p:txBody>
      </p:sp>
      <p:sp>
        <p:nvSpPr>
          <p:cNvPr id="17" name="object 17"/>
          <p:cNvSpPr/>
          <p:nvPr/>
        </p:nvSpPr>
        <p:spPr>
          <a:xfrm>
            <a:off x="4123182" y="3829050"/>
            <a:ext cx="690371" cy="153924"/>
          </a:xfrm>
          <a:custGeom>
            <a:avLst/>
            <a:gdLst/>
            <a:ahLst/>
            <a:cxnLst/>
            <a:rect l="l" t="t" r="r" b="b"/>
            <a:pathLst>
              <a:path w="690371" h="153924">
                <a:moveTo>
                  <a:pt x="664717" y="0"/>
                </a:moveTo>
                <a:lnTo>
                  <a:pt x="13843" y="2850"/>
                </a:lnTo>
                <a:lnTo>
                  <a:pt x="3831" y="12114"/>
                </a:lnTo>
                <a:lnTo>
                  <a:pt x="0" y="25654"/>
                </a:lnTo>
                <a:lnTo>
                  <a:pt x="2850" y="140080"/>
                </a:lnTo>
                <a:lnTo>
                  <a:pt x="12114" y="150092"/>
                </a:lnTo>
                <a:lnTo>
                  <a:pt x="25653" y="153924"/>
                </a:lnTo>
                <a:lnTo>
                  <a:pt x="676528" y="151073"/>
                </a:lnTo>
                <a:lnTo>
                  <a:pt x="686540" y="141809"/>
                </a:lnTo>
                <a:lnTo>
                  <a:pt x="690371" y="128269"/>
                </a:lnTo>
                <a:lnTo>
                  <a:pt x="687521" y="13843"/>
                </a:lnTo>
                <a:lnTo>
                  <a:pt x="678257" y="3831"/>
                </a:lnTo>
                <a:lnTo>
                  <a:pt x="664717" y="0"/>
                </a:lnTo>
                <a:close/>
              </a:path>
            </a:pathLst>
          </a:custGeom>
          <a:solidFill>
            <a:srgbClr val="BADFE2"/>
          </a:solidFill>
        </p:spPr>
        <p:txBody>
          <a:bodyPr wrap="square" lIns="0" tIns="0" rIns="0" bIns="0" rtlCol="0">
            <a:noAutofit/>
          </a:bodyPr>
          <a:lstStyle/>
          <a:p>
            <a:endParaRPr dirty="0"/>
          </a:p>
        </p:txBody>
      </p:sp>
      <p:sp>
        <p:nvSpPr>
          <p:cNvPr id="18" name="object 18"/>
          <p:cNvSpPr/>
          <p:nvPr/>
        </p:nvSpPr>
        <p:spPr>
          <a:xfrm>
            <a:off x="4123182" y="3829050"/>
            <a:ext cx="690371" cy="153924"/>
          </a:xfrm>
          <a:custGeom>
            <a:avLst/>
            <a:gdLst/>
            <a:ahLst/>
            <a:cxnLst/>
            <a:rect l="l" t="t" r="r" b="b"/>
            <a:pathLst>
              <a:path w="690371" h="153924">
                <a:moveTo>
                  <a:pt x="0" y="25654"/>
                </a:moveTo>
                <a:lnTo>
                  <a:pt x="3831" y="12114"/>
                </a:lnTo>
                <a:lnTo>
                  <a:pt x="13843" y="2850"/>
                </a:lnTo>
                <a:lnTo>
                  <a:pt x="664717" y="0"/>
                </a:lnTo>
                <a:lnTo>
                  <a:pt x="678257" y="3831"/>
                </a:lnTo>
                <a:lnTo>
                  <a:pt x="687521" y="13843"/>
                </a:lnTo>
                <a:lnTo>
                  <a:pt x="690371" y="128269"/>
                </a:lnTo>
                <a:lnTo>
                  <a:pt x="686540" y="141809"/>
                </a:lnTo>
                <a:lnTo>
                  <a:pt x="676528" y="151073"/>
                </a:lnTo>
                <a:lnTo>
                  <a:pt x="25653" y="153924"/>
                </a:lnTo>
                <a:lnTo>
                  <a:pt x="12114" y="150092"/>
                </a:lnTo>
                <a:lnTo>
                  <a:pt x="2850" y="140080"/>
                </a:lnTo>
                <a:lnTo>
                  <a:pt x="0" y="25654"/>
                </a:lnTo>
                <a:close/>
              </a:path>
            </a:pathLst>
          </a:custGeom>
          <a:ln w="28956">
            <a:solidFill>
              <a:srgbClr val="000000"/>
            </a:solidFill>
          </a:ln>
        </p:spPr>
        <p:txBody>
          <a:bodyPr wrap="square" lIns="0" tIns="0" rIns="0" bIns="0" rtlCol="0">
            <a:noAutofit/>
          </a:bodyPr>
          <a:lstStyle/>
          <a:p>
            <a:endParaRPr dirty="0"/>
          </a:p>
        </p:txBody>
      </p:sp>
      <p:sp>
        <p:nvSpPr>
          <p:cNvPr id="19" name="object 19"/>
          <p:cNvSpPr/>
          <p:nvPr/>
        </p:nvSpPr>
        <p:spPr>
          <a:xfrm>
            <a:off x="4121658" y="4699253"/>
            <a:ext cx="690371" cy="152400"/>
          </a:xfrm>
          <a:custGeom>
            <a:avLst/>
            <a:gdLst/>
            <a:ahLst/>
            <a:cxnLst/>
            <a:rect l="l" t="t" r="r" b="b"/>
            <a:pathLst>
              <a:path w="690371" h="152400">
                <a:moveTo>
                  <a:pt x="664971" y="0"/>
                </a:moveTo>
                <a:lnTo>
                  <a:pt x="14001" y="2718"/>
                </a:lnTo>
                <a:lnTo>
                  <a:pt x="3893" y="11927"/>
                </a:lnTo>
                <a:lnTo>
                  <a:pt x="0" y="25400"/>
                </a:lnTo>
                <a:lnTo>
                  <a:pt x="2718" y="138398"/>
                </a:lnTo>
                <a:lnTo>
                  <a:pt x="11927" y="148506"/>
                </a:lnTo>
                <a:lnTo>
                  <a:pt x="25400" y="152400"/>
                </a:lnTo>
                <a:lnTo>
                  <a:pt x="676370" y="149681"/>
                </a:lnTo>
                <a:lnTo>
                  <a:pt x="686478" y="140472"/>
                </a:lnTo>
                <a:lnTo>
                  <a:pt x="690371" y="127000"/>
                </a:lnTo>
                <a:lnTo>
                  <a:pt x="687653" y="14001"/>
                </a:lnTo>
                <a:lnTo>
                  <a:pt x="678444" y="3893"/>
                </a:lnTo>
                <a:lnTo>
                  <a:pt x="664971" y="0"/>
                </a:lnTo>
                <a:close/>
              </a:path>
            </a:pathLst>
          </a:custGeom>
          <a:solidFill>
            <a:srgbClr val="BADFE2"/>
          </a:solidFill>
        </p:spPr>
        <p:txBody>
          <a:bodyPr wrap="square" lIns="0" tIns="0" rIns="0" bIns="0" rtlCol="0">
            <a:noAutofit/>
          </a:bodyPr>
          <a:lstStyle/>
          <a:p>
            <a:endParaRPr dirty="0"/>
          </a:p>
        </p:txBody>
      </p:sp>
      <p:sp>
        <p:nvSpPr>
          <p:cNvPr id="20" name="object 20"/>
          <p:cNvSpPr/>
          <p:nvPr/>
        </p:nvSpPr>
        <p:spPr>
          <a:xfrm>
            <a:off x="4121658" y="4699253"/>
            <a:ext cx="690371" cy="152400"/>
          </a:xfrm>
          <a:custGeom>
            <a:avLst/>
            <a:gdLst/>
            <a:ahLst/>
            <a:cxnLst/>
            <a:rect l="l" t="t" r="r" b="b"/>
            <a:pathLst>
              <a:path w="690371" h="152400">
                <a:moveTo>
                  <a:pt x="0" y="25400"/>
                </a:moveTo>
                <a:lnTo>
                  <a:pt x="3893" y="11927"/>
                </a:lnTo>
                <a:lnTo>
                  <a:pt x="14001" y="2718"/>
                </a:lnTo>
                <a:lnTo>
                  <a:pt x="664971" y="0"/>
                </a:lnTo>
                <a:lnTo>
                  <a:pt x="678444" y="3893"/>
                </a:lnTo>
                <a:lnTo>
                  <a:pt x="687653" y="14001"/>
                </a:lnTo>
                <a:lnTo>
                  <a:pt x="690371" y="127000"/>
                </a:lnTo>
                <a:lnTo>
                  <a:pt x="686478" y="140472"/>
                </a:lnTo>
                <a:lnTo>
                  <a:pt x="676370" y="149681"/>
                </a:lnTo>
                <a:lnTo>
                  <a:pt x="25400" y="152400"/>
                </a:lnTo>
                <a:lnTo>
                  <a:pt x="11927" y="148506"/>
                </a:lnTo>
                <a:lnTo>
                  <a:pt x="2718" y="138398"/>
                </a:lnTo>
                <a:lnTo>
                  <a:pt x="0" y="25400"/>
                </a:lnTo>
                <a:close/>
              </a:path>
            </a:pathLst>
          </a:custGeom>
          <a:ln w="28956">
            <a:solidFill>
              <a:srgbClr val="000000"/>
            </a:solidFill>
          </a:ln>
        </p:spPr>
        <p:txBody>
          <a:bodyPr wrap="square" lIns="0" tIns="0" rIns="0" bIns="0" rtlCol="0">
            <a:noAutofit/>
          </a:bodyPr>
          <a:lstStyle/>
          <a:p>
            <a:endParaRPr dirty="0"/>
          </a:p>
        </p:txBody>
      </p:sp>
      <p:sp>
        <p:nvSpPr>
          <p:cNvPr id="21" name="object 21"/>
          <p:cNvSpPr/>
          <p:nvPr/>
        </p:nvSpPr>
        <p:spPr>
          <a:xfrm>
            <a:off x="4124705" y="6569202"/>
            <a:ext cx="688848" cy="152399"/>
          </a:xfrm>
          <a:custGeom>
            <a:avLst/>
            <a:gdLst/>
            <a:ahLst/>
            <a:cxnLst/>
            <a:rect l="l" t="t" r="r" b="b"/>
            <a:pathLst>
              <a:path w="688848" h="152400">
                <a:moveTo>
                  <a:pt x="663448" y="0"/>
                </a:moveTo>
                <a:lnTo>
                  <a:pt x="14001" y="2706"/>
                </a:lnTo>
                <a:lnTo>
                  <a:pt x="3893" y="11899"/>
                </a:lnTo>
                <a:lnTo>
                  <a:pt x="0" y="25400"/>
                </a:lnTo>
                <a:lnTo>
                  <a:pt x="2718" y="138425"/>
                </a:lnTo>
                <a:lnTo>
                  <a:pt x="11927" y="148522"/>
                </a:lnTo>
                <a:lnTo>
                  <a:pt x="25400" y="152400"/>
                </a:lnTo>
                <a:lnTo>
                  <a:pt x="674846" y="149693"/>
                </a:lnTo>
                <a:lnTo>
                  <a:pt x="684954" y="140500"/>
                </a:lnTo>
                <a:lnTo>
                  <a:pt x="688848" y="127000"/>
                </a:lnTo>
                <a:lnTo>
                  <a:pt x="686129" y="13974"/>
                </a:lnTo>
                <a:lnTo>
                  <a:pt x="676920" y="3877"/>
                </a:lnTo>
                <a:lnTo>
                  <a:pt x="663448" y="0"/>
                </a:lnTo>
                <a:close/>
              </a:path>
            </a:pathLst>
          </a:custGeom>
          <a:solidFill>
            <a:srgbClr val="BADFE2"/>
          </a:solidFill>
        </p:spPr>
        <p:txBody>
          <a:bodyPr wrap="square" lIns="0" tIns="0" rIns="0" bIns="0" rtlCol="0">
            <a:noAutofit/>
          </a:bodyPr>
          <a:lstStyle/>
          <a:p>
            <a:endParaRPr dirty="0"/>
          </a:p>
        </p:txBody>
      </p:sp>
      <p:sp>
        <p:nvSpPr>
          <p:cNvPr id="22" name="object 22"/>
          <p:cNvSpPr/>
          <p:nvPr/>
        </p:nvSpPr>
        <p:spPr>
          <a:xfrm>
            <a:off x="4124705" y="6569202"/>
            <a:ext cx="688848" cy="152399"/>
          </a:xfrm>
          <a:custGeom>
            <a:avLst/>
            <a:gdLst/>
            <a:ahLst/>
            <a:cxnLst/>
            <a:rect l="l" t="t" r="r" b="b"/>
            <a:pathLst>
              <a:path w="688848" h="152400">
                <a:moveTo>
                  <a:pt x="0" y="25400"/>
                </a:moveTo>
                <a:lnTo>
                  <a:pt x="3893" y="11899"/>
                </a:lnTo>
                <a:lnTo>
                  <a:pt x="14001" y="2706"/>
                </a:lnTo>
                <a:lnTo>
                  <a:pt x="663448" y="0"/>
                </a:lnTo>
                <a:lnTo>
                  <a:pt x="676920" y="3877"/>
                </a:lnTo>
                <a:lnTo>
                  <a:pt x="686129" y="13974"/>
                </a:lnTo>
                <a:lnTo>
                  <a:pt x="688848" y="127000"/>
                </a:lnTo>
                <a:lnTo>
                  <a:pt x="684954" y="140500"/>
                </a:lnTo>
                <a:lnTo>
                  <a:pt x="674846" y="149693"/>
                </a:lnTo>
                <a:lnTo>
                  <a:pt x="25400" y="152400"/>
                </a:lnTo>
                <a:lnTo>
                  <a:pt x="11927" y="148522"/>
                </a:lnTo>
                <a:lnTo>
                  <a:pt x="2718" y="138425"/>
                </a:lnTo>
                <a:lnTo>
                  <a:pt x="0" y="25400"/>
                </a:lnTo>
                <a:close/>
              </a:path>
            </a:pathLst>
          </a:custGeom>
          <a:ln w="28956">
            <a:solidFill>
              <a:srgbClr val="000000"/>
            </a:solidFill>
          </a:ln>
        </p:spPr>
        <p:txBody>
          <a:bodyPr wrap="square" lIns="0" tIns="0" rIns="0" bIns="0" rtlCol="0">
            <a:noAutofit/>
          </a:bodyPr>
          <a:lstStyle/>
          <a:p>
            <a:endParaRPr dirty="0"/>
          </a:p>
        </p:txBody>
      </p:sp>
      <p:sp>
        <p:nvSpPr>
          <p:cNvPr id="23" name="object 23"/>
          <p:cNvSpPr/>
          <p:nvPr/>
        </p:nvSpPr>
        <p:spPr>
          <a:xfrm>
            <a:off x="4811267" y="2895600"/>
            <a:ext cx="3512820" cy="841248"/>
          </a:xfrm>
          <a:prstGeom prst="rect">
            <a:avLst/>
          </a:prstGeom>
          <a:blipFill>
            <a:blip r:embed="rId5" cstate="print"/>
            <a:stretch>
              <a:fillRect/>
            </a:stretch>
          </a:blipFill>
        </p:spPr>
        <p:txBody>
          <a:bodyPr wrap="square" lIns="0" tIns="0" rIns="0" bIns="0" rtlCol="0">
            <a:noAutofit/>
          </a:bodyPr>
          <a:lstStyle/>
          <a:p>
            <a:endParaRPr dirty="0"/>
          </a:p>
        </p:txBody>
      </p:sp>
      <p:sp>
        <p:nvSpPr>
          <p:cNvPr id="26" name="Slide Number Placeholder 25">
            <a:extLst>
              <a:ext uri="{FF2B5EF4-FFF2-40B4-BE49-F238E27FC236}">
                <a16:creationId xmlns:a16="http://schemas.microsoft.com/office/drawing/2014/main" id="{9704C04F-DD2D-4314-A1B0-EE36BA8144A8}"/>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29</a:t>
            </a:fld>
            <a:endParaRPr lang="en-US" sz="1400" dirty="0">
              <a:latin typeface="Arial"/>
              <a:cs typeface="Arial"/>
            </a:endParaRPr>
          </a:p>
        </p:txBody>
      </p:sp>
      <p:sp>
        <p:nvSpPr>
          <p:cNvPr id="24" name="TextBox 23">
            <a:extLst>
              <a:ext uri="{FF2B5EF4-FFF2-40B4-BE49-F238E27FC236}">
                <a16:creationId xmlns:a16="http://schemas.microsoft.com/office/drawing/2014/main" id="{0BA196F9-E936-4711-98A4-A18276600378}"/>
              </a:ext>
            </a:extLst>
          </p:cNvPr>
          <p:cNvSpPr txBox="1"/>
          <p:nvPr/>
        </p:nvSpPr>
        <p:spPr>
          <a:xfrm>
            <a:off x="327761" y="84561"/>
            <a:ext cx="825119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latin typeface="Arial" panose="020B0604020202020204" pitchFamily="34" charset="0"/>
                <a:cs typeface="Arial" panose="020B0604020202020204" pitchFamily="34" charset="0"/>
              </a:rPr>
              <a:t>Modify Existing Employee Record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p:nvPr/>
        </p:nvSpPr>
        <p:spPr>
          <a:xfrm>
            <a:off x="632338" y="2285999"/>
            <a:ext cx="3733800" cy="2962656"/>
          </a:xfrm>
          <a:prstGeom prst="rect">
            <a:avLst/>
          </a:prstGeom>
          <a:blipFill>
            <a:blip r:embed="rId2" cstate="print"/>
            <a:stretch>
              <a:fillRect/>
            </a:stretch>
          </a:blipFill>
        </p:spPr>
        <p:txBody>
          <a:bodyPr wrap="square" lIns="0" tIns="0" rIns="0" bIns="0" rtlCol="0">
            <a:noAutofit/>
          </a:bodyPr>
          <a:lstStyle/>
          <a:p>
            <a:endParaRPr dirty="0"/>
          </a:p>
        </p:txBody>
      </p:sp>
      <p:sp>
        <p:nvSpPr>
          <p:cNvPr id="6" name="object 6"/>
          <p:cNvSpPr txBox="1"/>
          <p:nvPr/>
        </p:nvSpPr>
        <p:spPr>
          <a:xfrm>
            <a:off x="653415" y="999078"/>
            <a:ext cx="7837170" cy="1174737"/>
          </a:xfrm>
          <a:prstGeom prst="rect">
            <a:avLst/>
          </a:prstGeom>
        </p:spPr>
        <p:txBody>
          <a:bodyPr vert="horz" wrap="square" lIns="0" tIns="0" rIns="0" bIns="0" rtlCol="0">
            <a:noAutofit/>
          </a:bodyPr>
          <a:lstStyle/>
          <a:p>
            <a:pPr marL="12700">
              <a:lnSpc>
                <a:spcPct val="100000"/>
              </a:lnSpc>
            </a:pPr>
            <a:r>
              <a:rPr sz="1200" dirty="0">
                <a:latin typeface="Arial"/>
                <a:cs typeface="Arial"/>
              </a:rPr>
              <a:t>Lo</a:t>
            </a:r>
            <a:r>
              <a:rPr sz="1200" spc="-10" dirty="0">
                <a:latin typeface="Arial"/>
                <a:cs typeface="Arial"/>
              </a:rPr>
              <a:t>g</a:t>
            </a:r>
            <a:r>
              <a:rPr sz="1200" spc="0" dirty="0">
                <a:latin typeface="Arial"/>
                <a:cs typeface="Arial"/>
              </a:rPr>
              <a:t>in</a:t>
            </a:r>
            <a:r>
              <a:rPr sz="1200" spc="-20" dirty="0">
                <a:latin typeface="Arial"/>
                <a:cs typeface="Arial"/>
              </a:rPr>
              <a:t> </a:t>
            </a:r>
            <a:r>
              <a:rPr sz="1200" spc="0" dirty="0">
                <a:latin typeface="Arial"/>
                <a:cs typeface="Arial"/>
              </a:rPr>
              <a:t>Link</a:t>
            </a:r>
            <a:r>
              <a:rPr sz="1200" spc="-20" dirty="0">
                <a:latin typeface="Arial"/>
                <a:cs typeface="Arial"/>
              </a:rPr>
              <a:t> </a:t>
            </a:r>
            <a:r>
              <a:rPr sz="1200" spc="0" dirty="0">
                <a:latin typeface="Arial"/>
                <a:cs typeface="Arial"/>
              </a:rPr>
              <a:t>can</a:t>
            </a:r>
            <a:r>
              <a:rPr sz="1200" spc="-10" dirty="0">
                <a:latin typeface="Arial"/>
                <a:cs typeface="Arial"/>
              </a:rPr>
              <a:t> </a:t>
            </a:r>
            <a:r>
              <a:rPr sz="1200" spc="0" dirty="0">
                <a:latin typeface="Arial"/>
                <a:cs typeface="Arial"/>
              </a:rPr>
              <a:t>be</a:t>
            </a:r>
            <a:r>
              <a:rPr sz="1200" spc="-20" dirty="0">
                <a:latin typeface="Arial"/>
                <a:cs typeface="Arial"/>
              </a:rPr>
              <a:t> </a:t>
            </a:r>
            <a:r>
              <a:rPr sz="1200" spc="10" dirty="0">
                <a:latin typeface="Arial"/>
                <a:cs typeface="Arial"/>
              </a:rPr>
              <a:t>f</a:t>
            </a:r>
            <a:r>
              <a:rPr sz="1200" spc="0" dirty="0">
                <a:latin typeface="Arial"/>
                <a:cs typeface="Arial"/>
              </a:rPr>
              <a:t>ound</a:t>
            </a:r>
            <a:r>
              <a:rPr sz="1200" spc="-45" dirty="0">
                <a:latin typeface="Arial"/>
                <a:cs typeface="Arial"/>
              </a:rPr>
              <a:t> </a:t>
            </a:r>
            <a:r>
              <a:rPr sz="1200" spc="0" dirty="0">
                <a:latin typeface="Arial"/>
                <a:cs typeface="Arial"/>
              </a:rPr>
              <a:t>on</a:t>
            </a:r>
            <a:r>
              <a:rPr sz="1200" spc="-10" dirty="0">
                <a:latin typeface="Arial"/>
                <a:cs typeface="Arial"/>
              </a:rPr>
              <a:t> </a:t>
            </a:r>
            <a:r>
              <a:rPr sz="1200" spc="0" dirty="0">
                <a:latin typeface="Arial"/>
                <a:cs typeface="Arial"/>
              </a:rPr>
              <a:t>Do</a:t>
            </a:r>
            <a:r>
              <a:rPr sz="1200" spc="-15" dirty="0">
                <a:latin typeface="Arial"/>
                <a:cs typeface="Arial"/>
              </a:rPr>
              <a:t>w</a:t>
            </a:r>
            <a:r>
              <a:rPr sz="1200" spc="0" dirty="0">
                <a:latin typeface="Arial"/>
                <a:cs typeface="Arial"/>
              </a:rPr>
              <a:t>nst</a:t>
            </a:r>
            <a:r>
              <a:rPr sz="1200" spc="5" dirty="0">
                <a:latin typeface="Arial"/>
                <a:cs typeface="Arial"/>
              </a:rPr>
              <a:t>a</a:t>
            </a:r>
            <a:r>
              <a:rPr sz="1200" spc="0" dirty="0">
                <a:latin typeface="Arial"/>
                <a:cs typeface="Arial"/>
              </a:rPr>
              <a:t>te</a:t>
            </a:r>
            <a:r>
              <a:rPr sz="1200" spc="-20" dirty="0">
                <a:latin typeface="Arial"/>
                <a:cs typeface="Arial"/>
              </a:rPr>
              <a:t> </a:t>
            </a:r>
            <a:r>
              <a:rPr sz="1200" spc="15" dirty="0">
                <a:latin typeface="Arial"/>
                <a:cs typeface="Arial"/>
              </a:rPr>
              <a:t>W</a:t>
            </a:r>
            <a:r>
              <a:rPr sz="1200" spc="-10" dirty="0">
                <a:latin typeface="Arial"/>
                <a:cs typeface="Arial"/>
              </a:rPr>
              <a:t>e</a:t>
            </a:r>
            <a:r>
              <a:rPr sz="1200" spc="0" dirty="0">
                <a:latin typeface="Arial"/>
                <a:cs typeface="Arial"/>
              </a:rPr>
              <a:t>b</a:t>
            </a:r>
            <a:r>
              <a:rPr sz="1200" spc="-45" dirty="0">
                <a:latin typeface="Arial"/>
                <a:cs typeface="Arial"/>
              </a:rPr>
              <a:t> </a:t>
            </a:r>
            <a:r>
              <a:rPr sz="1200" spc="0" dirty="0">
                <a:latin typeface="Arial"/>
                <a:cs typeface="Arial"/>
              </a:rPr>
              <a:t>Pa</a:t>
            </a:r>
            <a:r>
              <a:rPr sz="1200" spc="-10" dirty="0">
                <a:latin typeface="Arial"/>
                <a:cs typeface="Arial"/>
              </a:rPr>
              <a:t>g</a:t>
            </a:r>
            <a:r>
              <a:rPr sz="1200" spc="0" dirty="0">
                <a:latin typeface="Arial"/>
                <a:cs typeface="Arial"/>
              </a:rPr>
              <a:t>e:</a:t>
            </a:r>
            <a:endParaRPr lang="en-US" sz="1200" spc="0" dirty="0">
              <a:latin typeface="Arial"/>
              <a:cs typeface="Arial"/>
            </a:endParaRPr>
          </a:p>
          <a:p>
            <a:pPr marL="12700">
              <a:lnSpc>
                <a:spcPct val="100000"/>
              </a:lnSpc>
            </a:pPr>
            <a:endParaRPr sz="1200" dirty="0">
              <a:latin typeface="Arial"/>
              <a:cs typeface="Arial"/>
            </a:endParaRPr>
          </a:p>
          <a:p>
            <a:pPr marL="469900">
              <a:lnSpc>
                <a:spcPct val="100000"/>
              </a:lnSpc>
            </a:pPr>
            <a:r>
              <a:rPr sz="1200" b="1" dirty="0">
                <a:latin typeface="Arial"/>
                <a:cs typeface="Arial"/>
              </a:rPr>
              <a:t>C</a:t>
            </a:r>
            <a:r>
              <a:rPr sz="1200" b="1" spc="-5" dirty="0">
                <a:latin typeface="Arial"/>
                <a:cs typeface="Arial"/>
              </a:rPr>
              <a:t>l</a:t>
            </a:r>
            <a:r>
              <a:rPr sz="1200" b="1" spc="0" dirty="0">
                <a:latin typeface="Arial"/>
                <a:cs typeface="Arial"/>
              </a:rPr>
              <a:t>ick</a:t>
            </a:r>
            <a:r>
              <a:rPr sz="1200" b="1" spc="-75" dirty="0">
                <a:latin typeface="Arial"/>
                <a:cs typeface="Arial"/>
              </a:rPr>
              <a:t> </a:t>
            </a:r>
            <a:r>
              <a:rPr sz="1200" b="1" spc="0" dirty="0">
                <a:latin typeface="Arial"/>
                <a:cs typeface="Arial"/>
              </a:rPr>
              <a:t>Ad</a:t>
            </a:r>
            <a:r>
              <a:rPr sz="1200" b="1" spc="5" dirty="0">
                <a:latin typeface="Arial"/>
                <a:cs typeface="Arial"/>
              </a:rPr>
              <a:t>m</a:t>
            </a:r>
            <a:r>
              <a:rPr sz="1200" b="1" spc="0" dirty="0">
                <a:latin typeface="Arial"/>
                <a:cs typeface="Arial"/>
              </a:rPr>
              <a:t>inistrati</a:t>
            </a:r>
            <a:r>
              <a:rPr sz="1200" b="1" spc="-10" dirty="0">
                <a:latin typeface="Arial"/>
                <a:cs typeface="Arial"/>
              </a:rPr>
              <a:t>o</a:t>
            </a:r>
            <a:r>
              <a:rPr sz="1200" b="1" spc="0" dirty="0">
                <a:latin typeface="Arial"/>
                <a:cs typeface="Arial"/>
              </a:rPr>
              <a:t>n</a:t>
            </a:r>
            <a:r>
              <a:rPr sz="1200" b="1" spc="-10" dirty="0">
                <a:latin typeface="Arial"/>
                <a:cs typeface="Arial"/>
              </a:rPr>
              <a:t> </a:t>
            </a:r>
            <a:r>
              <a:rPr sz="1200" b="1" spc="0" dirty="0">
                <a:latin typeface="Arial"/>
                <a:cs typeface="Arial"/>
              </a:rPr>
              <a:t>&gt;</a:t>
            </a:r>
            <a:r>
              <a:rPr sz="1200" b="1" spc="-25" dirty="0">
                <a:latin typeface="Arial"/>
                <a:cs typeface="Arial"/>
              </a:rPr>
              <a:t> </a:t>
            </a:r>
            <a:r>
              <a:rPr sz="1200" b="1" spc="0" dirty="0">
                <a:latin typeface="Arial"/>
                <a:cs typeface="Arial"/>
              </a:rPr>
              <a:t>F</a:t>
            </a:r>
            <a:r>
              <a:rPr sz="1200" b="1" spc="-5" dirty="0">
                <a:latin typeface="Arial"/>
                <a:cs typeface="Arial"/>
              </a:rPr>
              <a:t>i</a:t>
            </a:r>
            <a:r>
              <a:rPr sz="1200" b="1" spc="0" dirty="0">
                <a:latin typeface="Arial"/>
                <a:cs typeface="Arial"/>
              </a:rPr>
              <a:t>nance</a:t>
            </a:r>
            <a:r>
              <a:rPr sz="1200" b="1" spc="-30" dirty="0">
                <a:latin typeface="Arial"/>
                <a:cs typeface="Arial"/>
              </a:rPr>
              <a:t> </a:t>
            </a:r>
            <a:r>
              <a:rPr sz="1200" b="1" spc="0" dirty="0">
                <a:latin typeface="Arial"/>
                <a:cs typeface="Arial"/>
              </a:rPr>
              <a:t>D</a:t>
            </a:r>
            <a:r>
              <a:rPr sz="1200" b="1" spc="-5" dirty="0">
                <a:latin typeface="Arial"/>
                <a:cs typeface="Arial"/>
              </a:rPr>
              <a:t>i</a:t>
            </a:r>
            <a:r>
              <a:rPr sz="1200" b="1" spc="-15" dirty="0">
                <a:latin typeface="Arial"/>
                <a:cs typeface="Arial"/>
              </a:rPr>
              <a:t>v</a:t>
            </a:r>
            <a:r>
              <a:rPr sz="1200" b="1" spc="0" dirty="0">
                <a:latin typeface="Arial"/>
                <a:cs typeface="Arial"/>
              </a:rPr>
              <a:t>is</a:t>
            </a:r>
            <a:r>
              <a:rPr sz="1200" b="1" spc="-5" dirty="0">
                <a:latin typeface="Arial"/>
                <a:cs typeface="Arial"/>
              </a:rPr>
              <a:t>i</a:t>
            </a:r>
            <a:r>
              <a:rPr sz="1200" b="1" spc="0" dirty="0">
                <a:latin typeface="Arial"/>
                <a:cs typeface="Arial"/>
              </a:rPr>
              <a:t>on</a:t>
            </a:r>
            <a:r>
              <a:rPr sz="1200" b="1" spc="-10" dirty="0">
                <a:latin typeface="Arial"/>
                <a:cs typeface="Arial"/>
              </a:rPr>
              <a:t> </a:t>
            </a:r>
            <a:r>
              <a:rPr sz="1200" b="1" spc="0" dirty="0">
                <a:latin typeface="Arial"/>
                <a:cs typeface="Arial"/>
              </a:rPr>
              <a:t>&gt;</a:t>
            </a:r>
            <a:r>
              <a:rPr sz="1200" b="1" spc="5" dirty="0">
                <a:latin typeface="Arial"/>
                <a:cs typeface="Arial"/>
              </a:rPr>
              <a:t> </a:t>
            </a:r>
            <a:r>
              <a:rPr sz="1200" b="1" spc="0" dirty="0">
                <a:latin typeface="Arial"/>
                <a:cs typeface="Arial"/>
              </a:rPr>
              <a:t>Links</a:t>
            </a:r>
            <a:r>
              <a:rPr sz="1200" b="1" spc="-20" dirty="0">
                <a:latin typeface="Arial"/>
                <a:cs typeface="Arial"/>
              </a:rPr>
              <a:t> </a:t>
            </a:r>
            <a:r>
              <a:rPr sz="1200" b="1" spc="-5" dirty="0">
                <a:latin typeface="Arial"/>
                <a:cs typeface="Arial"/>
              </a:rPr>
              <a:t>&gt;</a:t>
            </a:r>
            <a:r>
              <a:rPr sz="1200" b="1" spc="0" dirty="0">
                <a:latin typeface="Arial"/>
                <a:cs typeface="Arial"/>
              </a:rPr>
              <a:t>Do</a:t>
            </a:r>
            <a:r>
              <a:rPr sz="1200" b="1" spc="-15" dirty="0">
                <a:latin typeface="Arial"/>
                <a:cs typeface="Arial"/>
              </a:rPr>
              <a:t>w</a:t>
            </a:r>
            <a:r>
              <a:rPr sz="1200" b="1" spc="0" dirty="0">
                <a:latin typeface="Arial"/>
                <a:cs typeface="Arial"/>
              </a:rPr>
              <a:t>nst</a:t>
            </a:r>
            <a:r>
              <a:rPr sz="1200" b="1" spc="5" dirty="0">
                <a:latin typeface="Arial"/>
                <a:cs typeface="Arial"/>
              </a:rPr>
              <a:t>a</a:t>
            </a:r>
            <a:r>
              <a:rPr sz="1200" b="1" spc="0" dirty="0">
                <a:latin typeface="Arial"/>
                <a:cs typeface="Arial"/>
              </a:rPr>
              <a:t>te</a:t>
            </a:r>
            <a:r>
              <a:rPr sz="1200" b="1" spc="-5" dirty="0">
                <a:latin typeface="Arial"/>
                <a:cs typeface="Arial"/>
              </a:rPr>
              <a:t> </a:t>
            </a:r>
            <a:r>
              <a:rPr lang="en-US" sz="1200" b="1" spc="-5" dirty="0">
                <a:latin typeface="Arial"/>
                <a:cs typeface="Arial"/>
              </a:rPr>
              <a:t>Health Sciences University </a:t>
            </a:r>
            <a:r>
              <a:rPr sz="1200" b="1" spc="0" dirty="0">
                <a:latin typeface="Arial"/>
                <a:cs typeface="Arial"/>
              </a:rPr>
              <a:t>Links</a:t>
            </a:r>
            <a:r>
              <a:rPr sz="1200" b="1" spc="-20" dirty="0">
                <a:latin typeface="Arial"/>
                <a:cs typeface="Arial"/>
              </a:rPr>
              <a:t> </a:t>
            </a:r>
            <a:r>
              <a:rPr sz="1200" b="1" spc="0" dirty="0">
                <a:latin typeface="Arial"/>
                <a:cs typeface="Arial"/>
              </a:rPr>
              <a:t>&gt;</a:t>
            </a:r>
            <a:endParaRPr sz="1200" b="1" dirty="0">
              <a:latin typeface="Arial"/>
              <a:cs typeface="Arial"/>
            </a:endParaRPr>
          </a:p>
          <a:p>
            <a:pPr marL="469900" marR="12700">
              <a:lnSpc>
                <a:spcPct val="100000"/>
              </a:lnSpc>
            </a:pPr>
            <a:r>
              <a:rPr sz="1200" b="1" u="sng" dirty="0">
                <a:solidFill>
                  <a:srgbClr val="0000FF"/>
                </a:solidFill>
                <a:latin typeface="Arial"/>
                <a:cs typeface="Arial"/>
              </a:rPr>
              <a:t>La</a:t>
            </a:r>
            <a:r>
              <a:rPr sz="1200" b="1" u="sng" spc="-15" dirty="0">
                <a:solidFill>
                  <a:srgbClr val="0000FF"/>
                </a:solidFill>
                <a:latin typeface="Arial"/>
                <a:cs typeface="Arial"/>
              </a:rPr>
              <a:t>w</a:t>
            </a:r>
            <a:r>
              <a:rPr sz="1200" b="1" u="sng" spc="0" dirty="0">
                <a:solidFill>
                  <a:srgbClr val="0000FF"/>
                </a:solidFill>
                <a:latin typeface="Arial"/>
                <a:cs typeface="Arial"/>
              </a:rPr>
              <a:t>son</a:t>
            </a:r>
            <a:r>
              <a:rPr sz="1200" b="1" u="sng" spc="-20" dirty="0">
                <a:solidFill>
                  <a:srgbClr val="0000FF"/>
                </a:solidFill>
                <a:latin typeface="Arial"/>
                <a:cs typeface="Arial"/>
              </a:rPr>
              <a:t> </a:t>
            </a:r>
            <a:r>
              <a:rPr sz="1200" b="1" u="sng" spc="0" dirty="0">
                <a:solidFill>
                  <a:srgbClr val="0000FF"/>
                </a:solidFill>
                <a:latin typeface="Arial"/>
                <a:cs typeface="Arial"/>
              </a:rPr>
              <a:t>Bud</a:t>
            </a:r>
            <a:r>
              <a:rPr sz="1200" b="1" u="sng" spc="-10" dirty="0">
                <a:solidFill>
                  <a:srgbClr val="0000FF"/>
                </a:solidFill>
                <a:latin typeface="Arial"/>
                <a:cs typeface="Arial"/>
              </a:rPr>
              <a:t>g</a:t>
            </a:r>
            <a:r>
              <a:rPr sz="1200" b="1" u="sng" spc="0" dirty="0">
                <a:solidFill>
                  <a:srgbClr val="0000FF"/>
                </a:solidFill>
                <a:latin typeface="Arial"/>
                <a:cs typeface="Arial"/>
              </a:rPr>
              <a:t>et</a:t>
            </a:r>
            <a:r>
              <a:rPr sz="1200" b="1" u="sng" spc="-20" dirty="0">
                <a:solidFill>
                  <a:srgbClr val="0000FF"/>
                </a:solidFill>
                <a:latin typeface="Arial"/>
                <a:cs typeface="Arial"/>
              </a:rPr>
              <a:t> </a:t>
            </a:r>
            <a:r>
              <a:rPr sz="1200" b="1" u="sng" spc="0" dirty="0">
                <a:solidFill>
                  <a:srgbClr val="0000FF"/>
                </a:solidFill>
                <a:latin typeface="Arial"/>
                <a:cs typeface="Arial"/>
              </a:rPr>
              <a:t>&amp;</a:t>
            </a:r>
            <a:r>
              <a:rPr sz="1200" b="1" u="sng" spc="-10" dirty="0">
                <a:solidFill>
                  <a:srgbClr val="0000FF"/>
                </a:solidFill>
                <a:latin typeface="Arial"/>
                <a:cs typeface="Arial"/>
              </a:rPr>
              <a:t> </a:t>
            </a:r>
            <a:r>
              <a:rPr sz="1200" b="1" u="sng" spc="0" dirty="0">
                <a:solidFill>
                  <a:srgbClr val="0000FF"/>
                </a:solidFill>
                <a:latin typeface="Arial"/>
                <a:cs typeface="Arial"/>
              </a:rPr>
              <a:t>Pla</a:t>
            </a:r>
            <a:r>
              <a:rPr sz="1200" b="1" u="sng" spc="5" dirty="0">
                <a:solidFill>
                  <a:srgbClr val="0000FF"/>
                </a:solidFill>
                <a:latin typeface="Arial"/>
                <a:cs typeface="Arial"/>
              </a:rPr>
              <a:t>n</a:t>
            </a:r>
            <a:r>
              <a:rPr sz="1200" b="1" u="sng" spc="0" dirty="0">
                <a:solidFill>
                  <a:srgbClr val="0000FF"/>
                </a:solidFill>
                <a:latin typeface="Arial"/>
                <a:cs typeface="Arial"/>
              </a:rPr>
              <a:t>ning</a:t>
            </a:r>
            <a:r>
              <a:rPr sz="1200" b="1" u="sng" spc="-40" dirty="0">
                <a:solidFill>
                  <a:srgbClr val="0000FF"/>
                </a:solidFill>
                <a:latin typeface="Arial"/>
                <a:cs typeface="Arial"/>
              </a:rPr>
              <a:t> </a:t>
            </a:r>
            <a:r>
              <a:rPr sz="1200" b="1" u="sng" spc="0" dirty="0">
                <a:solidFill>
                  <a:srgbClr val="0000FF"/>
                </a:solidFill>
                <a:latin typeface="Arial"/>
                <a:cs typeface="Arial"/>
              </a:rPr>
              <a:t>S</a:t>
            </a:r>
            <a:r>
              <a:rPr sz="1200" b="1" u="sng" spc="-15" dirty="0">
                <a:solidFill>
                  <a:srgbClr val="0000FF"/>
                </a:solidFill>
                <a:latin typeface="Arial"/>
                <a:cs typeface="Arial"/>
              </a:rPr>
              <a:t>y</a:t>
            </a:r>
            <a:r>
              <a:rPr sz="1200" b="1" u="sng" spc="0" dirty="0">
                <a:solidFill>
                  <a:srgbClr val="0000FF"/>
                </a:solidFill>
                <a:latin typeface="Arial"/>
                <a:cs typeface="Arial"/>
              </a:rPr>
              <a:t>st</a:t>
            </a:r>
            <a:r>
              <a:rPr sz="1200" b="1" u="sng" spc="5" dirty="0">
                <a:solidFill>
                  <a:srgbClr val="0000FF"/>
                </a:solidFill>
                <a:latin typeface="Arial"/>
                <a:cs typeface="Arial"/>
              </a:rPr>
              <a:t>e</a:t>
            </a:r>
            <a:r>
              <a:rPr sz="1200" b="1" u="sng" spc="25" dirty="0">
                <a:solidFill>
                  <a:srgbClr val="0000FF"/>
                </a:solidFill>
                <a:latin typeface="Arial"/>
                <a:cs typeface="Arial"/>
              </a:rPr>
              <a:t>m</a:t>
            </a:r>
            <a:r>
              <a:rPr lang="en-US" sz="1200" b="1" u="sng" spc="25" dirty="0">
                <a:solidFill>
                  <a:srgbClr val="0000FF"/>
                </a:solidFill>
                <a:latin typeface="Arial"/>
                <a:cs typeface="Arial"/>
              </a:rPr>
              <a:t> (LBP) </a:t>
            </a:r>
            <a:r>
              <a:rPr sz="1200" b="1" u="sng" spc="-5" dirty="0">
                <a:solidFill>
                  <a:srgbClr val="0000FF"/>
                </a:solidFill>
                <a:latin typeface="Arial"/>
                <a:cs typeface="Arial"/>
              </a:rPr>
              <a:t>-</a:t>
            </a:r>
            <a:r>
              <a:rPr lang="en-US" sz="1200" b="1" u="sng" spc="-5" dirty="0">
                <a:solidFill>
                  <a:srgbClr val="0000FF"/>
                </a:solidFill>
                <a:latin typeface="Arial"/>
                <a:cs typeface="Arial"/>
              </a:rPr>
              <a:t> </a:t>
            </a:r>
            <a:r>
              <a:rPr sz="1200" b="1" u="sng" spc="0" dirty="0">
                <a:solidFill>
                  <a:srgbClr val="0000FF"/>
                </a:solidFill>
                <a:latin typeface="Arial"/>
                <a:cs typeface="Arial"/>
              </a:rPr>
              <a:t>Producti</a:t>
            </a:r>
            <a:r>
              <a:rPr sz="1200" b="1" u="sng" spc="-10" dirty="0">
                <a:solidFill>
                  <a:srgbClr val="0000FF"/>
                </a:solidFill>
                <a:latin typeface="Arial"/>
                <a:cs typeface="Arial"/>
              </a:rPr>
              <a:t>o</a:t>
            </a:r>
            <a:r>
              <a:rPr sz="1200" b="1" u="sng" spc="0" dirty="0">
                <a:solidFill>
                  <a:srgbClr val="0000FF"/>
                </a:solidFill>
                <a:latin typeface="Arial"/>
                <a:cs typeface="Arial"/>
              </a:rPr>
              <a:t>n</a:t>
            </a:r>
            <a:r>
              <a:rPr sz="1200" b="1" u="sng" spc="-30" dirty="0">
                <a:solidFill>
                  <a:srgbClr val="0000FF"/>
                </a:solidFill>
                <a:latin typeface="Arial"/>
                <a:cs typeface="Arial"/>
              </a:rPr>
              <a:t> </a:t>
            </a:r>
            <a:r>
              <a:rPr sz="1200" b="1" u="sng" spc="0" dirty="0">
                <a:solidFill>
                  <a:srgbClr val="0000FF"/>
                </a:solidFill>
                <a:latin typeface="Arial"/>
                <a:cs typeface="Arial"/>
              </a:rPr>
              <a:t>dat</a:t>
            </a:r>
            <a:r>
              <a:rPr sz="1200" b="1" u="sng" spc="5" dirty="0">
                <a:solidFill>
                  <a:srgbClr val="0000FF"/>
                </a:solidFill>
                <a:latin typeface="Arial"/>
                <a:cs typeface="Arial"/>
              </a:rPr>
              <a:t>a</a:t>
            </a:r>
            <a:r>
              <a:rPr sz="1200" b="1" u="sng" spc="0" dirty="0">
                <a:solidFill>
                  <a:srgbClr val="0000FF"/>
                </a:solidFill>
                <a:latin typeface="Arial"/>
                <a:cs typeface="Arial"/>
              </a:rPr>
              <a:t>b</a:t>
            </a:r>
            <a:r>
              <a:rPr sz="1200" b="1" u="sng" spc="-10" dirty="0">
                <a:solidFill>
                  <a:srgbClr val="0000FF"/>
                </a:solidFill>
                <a:latin typeface="Arial"/>
                <a:cs typeface="Arial"/>
              </a:rPr>
              <a:t>a</a:t>
            </a:r>
            <a:r>
              <a:rPr sz="1200" b="1" u="sng" spc="0" dirty="0">
                <a:solidFill>
                  <a:srgbClr val="0000FF"/>
                </a:solidFill>
                <a:latin typeface="Arial"/>
                <a:cs typeface="Arial"/>
              </a:rPr>
              <a:t>se</a:t>
            </a:r>
            <a:r>
              <a:rPr sz="1200" b="1" spc="0" dirty="0">
                <a:solidFill>
                  <a:srgbClr val="0000FF"/>
                </a:solidFill>
                <a:latin typeface="Arial"/>
                <a:cs typeface="Arial"/>
              </a:rPr>
              <a:t>.</a:t>
            </a:r>
            <a:r>
              <a:rPr sz="1200" b="1" spc="-35" dirty="0">
                <a:solidFill>
                  <a:srgbClr val="0000FF"/>
                </a:solidFill>
                <a:latin typeface="Arial"/>
                <a:cs typeface="Arial"/>
              </a:rPr>
              <a:t> </a:t>
            </a:r>
            <a:endParaRPr lang="en-US" sz="1200" b="1" spc="-35" dirty="0">
              <a:solidFill>
                <a:srgbClr val="0000FF"/>
              </a:solidFill>
              <a:latin typeface="Arial"/>
              <a:cs typeface="Arial"/>
            </a:endParaRPr>
          </a:p>
          <a:p>
            <a:pPr marL="469900" marR="12700"/>
            <a:endParaRPr lang="en-US" sz="1200" b="1" dirty="0">
              <a:latin typeface="Arial"/>
              <a:cs typeface="Arial"/>
            </a:endParaRPr>
          </a:p>
          <a:p>
            <a:pPr marL="469900" marR="12700"/>
            <a:r>
              <a:rPr lang="en-US" sz="1200" b="1" dirty="0">
                <a:latin typeface="Arial"/>
                <a:cs typeface="Arial"/>
              </a:rPr>
              <a:t>En</a:t>
            </a:r>
            <a:r>
              <a:rPr lang="en-US" sz="1200" b="1" spc="-5" dirty="0">
                <a:latin typeface="Arial"/>
                <a:cs typeface="Arial"/>
              </a:rPr>
              <a:t>t</a:t>
            </a:r>
            <a:r>
              <a:rPr lang="en-US" sz="1200" b="1" dirty="0">
                <a:latin typeface="Arial"/>
                <a:cs typeface="Arial"/>
              </a:rPr>
              <a:t>er</a:t>
            </a:r>
            <a:r>
              <a:rPr lang="en-US" sz="1200" b="1" spc="-5" dirty="0">
                <a:latin typeface="Arial"/>
                <a:cs typeface="Arial"/>
              </a:rPr>
              <a:t> </a:t>
            </a:r>
            <a:r>
              <a:rPr lang="en-US" sz="1200" b="1" spc="-35" dirty="0">
                <a:latin typeface="Arial"/>
                <a:cs typeface="Arial"/>
              </a:rPr>
              <a:t>y</a:t>
            </a:r>
            <a:r>
              <a:rPr lang="en-US" sz="1200" b="1" dirty="0">
                <a:latin typeface="Arial"/>
                <a:cs typeface="Arial"/>
              </a:rPr>
              <a:t>our</a:t>
            </a:r>
            <a:r>
              <a:rPr lang="en-US" sz="1200" b="1" spc="35" dirty="0">
                <a:latin typeface="Arial"/>
                <a:cs typeface="Arial"/>
              </a:rPr>
              <a:t> </a:t>
            </a:r>
            <a:r>
              <a:rPr lang="en-US" sz="1200" b="1" dirty="0">
                <a:latin typeface="Arial"/>
                <a:cs typeface="Arial"/>
              </a:rPr>
              <a:t>user</a:t>
            </a:r>
            <a:r>
              <a:rPr lang="en-US" sz="1200" b="1" spc="-10" dirty="0">
                <a:latin typeface="Arial"/>
                <a:cs typeface="Arial"/>
              </a:rPr>
              <a:t> </a:t>
            </a:r>
            <a:r>
              <a:rPr lang="en-US" sz="1200" b="1" dirty="0">
                <a:latin typeface="Arial"/>
                <a:cs typeface="Arial"/>
              </a:rPr>
              <a:t>name</a:t>
            </a:r>
            <a:r>
              <a:rPr lang="en-US" sz="1200" b="1" spc="-20" dirty="0">
                <a:latin typeface="Arial"/>
                <a:cs typeface="Arial"/>
              </a:rPr>
              <a:t> </a:t>
            </a:r>
            <a:r>
              <a:rPr lang="en-US" sz="1200" b="1" dirty="0">
                <a:latin typeface="Arial"/>
                <a:cs typeface="Arial"/>
              </a:rPr>
              <a:t>and pass</a:t>
            </a:r>
            <a:r>
              <a:rPr lang="en-US" sz="1200" b="1" spc="25" dirty="0">
                <a:latin typeface="Arial"/>
                <a:cs typeface="Arial"/>
              </a:rPr>
              <a:t>w</a:t>
            </a:r>
            <a:r>
              <a:rPr lang="en-US" sz="1200" b="1" dirty="0">
                <a:latin typeface="Arial"/>
                <a:cs typeface="Arial"/>
              </a:rPr>
              <a:t>ord</a:t>
            </a:r>
            <a:r>
              <a:rPr lang="en-US" sz="1200" b="1" spc="-35" dirty="0">
                <a:latin typeface="Arial"/>
                <a:cs typeface="Arial"/>
              </a:rPr>
              <a:t> </a:t>
            </a:r>
            <a:r>
              <a:rPr lang="en-US" sz="1200" b="1" dirty="0">
                <a:latin typeface="Arial"/>
                <a:cs typeface="Arial"/>
              </a:rPr>
              <a:t>(same</a:t>
            </a:r>
            <a:r>
              <a:rPr lang="en-US" sz="1200" b="1" spc="-20" dirty="0">
                <a:latin typeface="Arial"/>
                <a:cs typeface="Arial"/>
              </a:rPr>
              <a:t> </a:t>
            </a:r>
            <a:r>
              <a:rPr lang="en-US" sz="1200" b="1" dirty="0">
                <a:latin typeface="Arial"/>
                <a:cs typeface="Arial"/>
              </a:rPr>
              <a:t>as</a:t>
            </a:r>
            <a:r>
              <a:rPr lang="en-US" sz="1200" b="1" spc="-20" dirty="0">
                <a:latin typeface="Arial"/>
                <a:cs typeface="Arial"/>
              </a:rPr>
              <a:t> </a:t>
            </a:r>
            <a:r>
              <a:rPr lang="en-US" sz="1200" b="1" dirty="0">
                <a:latin typeface="Arial"/>
                <a:cs typeface="Arial"/>
              </a:rPr>
              <a:t>PC lo</a:t>
            </a:r>
            <a:r>
              <a:rPr lang="en-US" sz="1200" b="1" spc="20" dirty="0">
                <a:latin typeface="Arial"/>
                <a:cs typeface="Arial"/>
              </a:rPr>
              <a:t>g</a:t>
            </a:r>
            <a:r>
              <a:rPr lang="en-US" sz="1200" b="1" spc="-5" dirty="0">
                <a:latin typeface="Arial"/>
                <a:cs typeface="Arial"/>
              </a:rPr>
              <a:t>-</a:t>
            </a:r>
            <a:r>
              <a:rPr lang="en-US" sz="1200" b="1" dirty="0">
                <a:latin typeface="Arial"/>
                <a:cs typeface="Arial"/>
              </a:rPr>
              <a:t>in</a:t>
            </a:r>
            <a:r>
              <a:rPr lang="en-US" sz="1200" b="1" spc="-5" dirty="0">
                <a:latin typeface="Arial"/>
                <a:cs typeface="Arial"/>
              </a:rPr>
              <a:t>)</a:t>
            </a:r>
            <a:r>
              <a:rPr lang="en-US" sz="1200" dirty="0">
                <a:latin typeface="Arial"/>
                <a:cs typeface="Arial"/>
              </a:rPr>
              <a:t>.</a:t>
            </a:r>
          </a:p>
          <a:p>
            <a:pPr marL="469900" marR="12700">
              <a:lnSpc>
                <a:spcPct val="100000"/>
              </a:lnSpc>
            </a:pPr>
            <a:endParaRPr lang="en-US" sz="1200" spc="-35" dirty="0">
              <a:solidFill>
                <a:srgbClr val="3B8B92"/>
              </a:solidFill>
              <a:latin typeface="Arial"/>
              <a:cs typeface="Arial"/>
            </a:endParaRPr>
          </a:p>
          <a:p>
            <a:pPr marL="469900" marR="12700">
              <a:lnSpc>
                <a:spcPct val="100000"/>
              </a:lnSpc>
            </a:pPr>
            <a:endParaRPr lang="en-US" sz="1200" b="1" spc="-35" dirty="0">
              <a:solidFill>
                <a:srgbClr val="3B8B92"/>
              </a:solidFill>
              <a:latin typeface="Arial"/>
              <a:cs typeface="Arial"/>
            </a:endParaRPr>
          </a:p>
          <a:p>
            <a:pPr marL="469900" marR="12700">
              <a:lnSpc>
                <a:spcPct val="100000"/>
              </a:lnSpc>
            </a:pPr>
            <a:r>
              <a:rPr lang="en-US" sz="1200" b="1" dirty="0">
                <a:solidFill>
                  <a:srgbClr val="3B8B92"/>
                </a:solidFill>
                <a:latin typeface="Arial"/>
                <a:cs typeface="Arial"/>
              </a:rPr>
              <a:t>		</a:t>
            </a:r>
          </a:p>
        </p:txBody>
      </p:sp>
      <p:sp>
        <p:nvSpPr>
          <p:cNvPr id="8" name="object 8"/>
          <p:cNvSpPr txBox="1"/>
          <p:nvPr/>
        </p:nvSpPr>
        <p:spPr>
          <a:xfrm>
            <a:off x="482184" y="6351015"/>
            <a:ext cx="88265" cy="224790"/>
          </a:xfrm>
          <a:prstGeom prst="rect">
            <a:avLst/>
          </a:prstGeom>
        </p:spPr>
        <p:txBody>
          <a:bodyPr vert="horz" wrap="square" lIns="0" tIns="0" rIns="0" bIns="0" rtlCol="0">
            <a:noAutofit/>
          </a:bodyPr>
          <a:lstStyle/>
          <a:p>
            <a:pPr marL="12700">
              <a:lnSpc>
                <a:spcPct val="100000"/>
              </a:lnSpc>
            </a:pPr>
            <a:endParaRPr sz="1400" dirty="0">
              <a:latin typeface="Arial"/>
              <a:cs typeface="Arial"/>
            </a:endParaRPr>
          </a:p>
        </p:txBody>
      </p:sp>
      <p:sp>
        <p:nvSpPr>
          <p:cNvPr id="9" name="Slide Number Placeholder 8">
            <a:extLst>
              <a:ext uri="{FF2B5EF4-FFF2-40B4-BE49-F238E27FC236}">
                <a16:creationId xmlns:a16="http://schemas.microsoft.com/office/drawing/2014/main" id="{B1AE14A9-B443-404D-B967-D2C5953E7555}"/>
              </a:ext>
            </a:extLst>
          </p:cNvPr>
          <p:cNvSpPr>
            <a:spLocks noGrp="1"/>
          </p:cNvSpPr>
          <p:nvPr>
            <p:ph type="sldNum" sz="quarter" idx="7"/>
          </p:nvPr>
        </p:nvSpPr>
        <p:spPr/>
        <p:txBody>
          <a:bodyPr/>
          <a:lstStyle/>
          <a:p>
            <a:pPr marL="124460">
              <a:lnSpc>
                <a:spcPct val="100000"/>
              </a:lnSpc>
            </a:pPr>
            <a:r>
              <a:rPr lang="en-US" sz="1400" dirty="0">
                <a:latin typeface="Arial"/>
                <a:cs typeface="Arial"/>
              </a:rPr>
              <a:t>3</a:t>
            </a:r>
          </a:p>
        </p:txBody>
      </p:sp>
      <p:sp>
        <p:nvSpPr>
          <p:cNvPr id="11" name="object 2">
            <a:extLst>
              <a:ext uri="{FF2B5EF4-FFF2-40B4-BE49-F238E27FC236}">
                <a16:creationId xmlns:a16="http://schemas.microsoft.com/office/drawing/2014/main" id="{CEE04248-8C88-4987-8CC4-803216359323}"/>
              </a:ext>
            </a:extLst>
          </p:cNvPr>
          <p:cNvSpPr>
            <a:spLocks noGrp="1"/>
          </p:cNvSpPr>
          <p:nvPr>
            <p:ph type="title"/>
          </p:nvPr>
        </p:nvSpPr>
        <p:spPr>
          <a:xfrm>
            <a:off x="478941" y="148111"/>
            <a:ext cx="8229600" cy="738783"/>
          </a:xfrm>
          <a:custGeom>
            <a:avLst/>
            <a:gdLst/>
            <a:ahLst/>
            <a:cxnLst/>
            <a:rect l="l" t="t" r="r" b="b"/>
            <a:pathLst>
              <a:path w="8229600" h="609600">
                <a:moveTo>
                  <a:pt x="0" y="609600"/>
                </a:moveTo>
                <a:lnTo>
                  <a:pt x="8229600" y="609600"/>
                </a:lnTo>
                <a:lnTo>
                  <a:pt x="8229600" y="0"/>
                </a:lnTo>
                <a:lnTo>
                  <a:pt x="0" y="0"/>
                </a:lnTo>
                <a:lnTo>
                  <a:pt x="0" y="609600"/>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pPr marL="12700" lvl="0" algn="ctr">
              <a:lnSpc>
                <a:spcPct val="150000"/>
              </a:lnSpc>
              <a:spcBef>
                <a:spcPts val="0"/>
              </a:spcBef>
            </a:pPr>
            <a:r>
              <a:rPr lang="en-US" sz="3200" dirty="0">
                <a:solidFill>
                  <a:prstClr val="black"/>
                </a:solidFill>
                <a:latin typeface="Arial"/>
                <a:ea typeface="+mn-ea"/>
                <a:cs typeface="Arial"/>
              </a:rPr>
              <a:t>L</a:t>
            </a:r>
            <a:r>
              <a:rPr lang="en-US" sz="3200" spc="-10" dirty="0">
                <a:solidFill>
                  <a:prstClr val="black"/>
                </a:solidFill>
                <a:latin typeface="Arial"/>
                <a:ea typeface="+mn-ea"/>
                <a:cs typeface="Arial"/>
              </a:rPr>
              <a:t>o</a:t>
            </a:r>
            <a:r>
              <a:rPr lang="en-US" sz="3200" dirty="0">
                <a:solidFill>
                  <a:prstClr val="black"/>
                </a:solidFill>
                <a:latin typeface="Arial"/>
                <a:ea typeface="+mn-ea"/>
                <a:cs typeface="Arial"/>
              </a:rPr>
              <a:t>gin</a:t>
            </a:r>
            <a:br>
              <a:rPr lang="en-US" sz="2400" dirty="0">
                <a:solidFill>
                  <a:prstClr val="black"/>
                </a:solidFill>
                <a:latin typeface="Arial"/>
                <a:ea typeface="+mn-ea"/>
                <a:cs typeface="Arial"/>
              </a:rPr>
            </a:br>
            <a:endParaRPr lang="en-US" dirty="0"/>
          </a:p>
        </p:txBody>
      </p:sp>
      <p:sp>
        <p:nvSpPr>
          <p:cNvPr id="2" name="Rectangle 1"/>
          <p:cNvSpPr/>
          <p:nvPr/>
        </p:nvSpPr>
        <p:spPr>
          <a:xfrm>
            <a:off x="4572000" y="2155981"/>
            <a:ext cx="4401766" cy="3954929"/>
          </a:xfrm>
          <a:prstGeom prst="rect">
            <a:avLst/>
          </a:prstGeom>
        </p:spPr>
        <p:txBody>
          <a:bodyPr wrap="square">
            <a:spAutoFit/>
          </a:bodyPr>
          <a:lstStyle/>
          <a:p>
            <a:pPr marL="355600" marR="12700" lvl="0" indent="-342900">
              <a:lnSpc>
                <a:spcPct val="100000"/>
              </a:lnSpc>
              <a:spcBef>
                <a:spcPts val="345"/>
              </a:spcBef>
              <a:buFont typeface="Arial"/>
              <a:buChar char="•"/>
              <a:tabLst>
                <a:tab pos="354965" algn="l"/>
                <a:tab pos="1520825" algn="l"/>
              </a:tabLst>
            </a:pPr>
            <a:r>
              <a:rPr lang="en-US" sz="1600" b="1" dirty="0">
                <a:latin typeface="Arial"/>
                <a:cs typeface="Arial"/>
              </a:rPr>
              <a:t>Rem</a:t>
            </a:r>
            <a:r>
              <a:rPr lang="en-US" sz="1600" b="1" spc="-10" dirty="0">
                <a:latin typeface="Arial"/>
                <a:cs typeface="Arial"/>
              </a:rPr>
              <a:t>o</a:t>
            </a:r>
            <a:r>
              <a:rPr lang="en-US" sz="1600" b="1" dirty="0">
                <a:latin typeface="Arial"/>
                <a:cs typeface="Arial"/>
              </a:rPr>
              <a:t>te</a:t>
            </a:r>
            <a:r>
              <a:rPr lang="en-US" sz="1600" b="1" spc="-20" dirty="0">
                <a:latin typeface="Arial"/>
                <a:cs typeface="Arial"/>
              </a:rPr>
              <a:t> </a:t>
            </a:r>
            <a:r>
              <a:rPr lang="en-US" sz="1600" b="1" spc="-40" dirty="0">
                <a:latin typeface="Arial"/>
                <a:cs typeface="Arial"/>
              </a:rPr>
              <a:t>A</a:t>
            </a:r>
            <a:r>
              <a:rPr lang="en-US" sz="1600" b="1" dirty="0">
                <a:latin typeface="Arial"/>
                <a:cs typeface="Arial"/>
              </a:rPr>
              <a:t>ccess:</a:t>
            </a:r>
            <a:r>
              <a:rPr lang="en-US" sz="1600" b="1" spc="-5" dirty="0">
                <a:latin typeface="Arial"/>
                <a:cs typeface="Arial"/>
              </a:rPr>
              <a:t> </a:t>
            </a:r>
            <a:r>
              <a:rPr lang="en-US" sz="1600" spc="-10" dirty="0">
                <a:latin typeface="Arial"/>
                <a:cs typeface="Arial"/>
              </a:rPr>
              <a:t>T</a:t>
            </a:r>
            <a:r>
              <a:rPr lang="en-US" sz="1600" dirty="0">
                <a:latin typeface="Arial"/>
                <a:cs typeface="Arial"/>
              </a:rPr>
              <a:t>o</a:t>
            </a:r>
            <a:r>
              <a:rPr lang="en-US" sz="1600" spc="-10" dirty="0">
                <a:latin typeface="Arial"/>
                <a:cs typeface="Arial"/>
              </a:rPr>
              <a:t> </a:t>
            </a:r>
            <a:r>
              <a:rPr lang="en-US" sz="1600" dirty="0">
                <a:latin typeface="Arial"/>
                <a:cs typeface="Arial"/>
              </a:rPr>
              <a:t>access</a:t>
            </a:r>
            <a:r>
              <a:rPr lang="en-US" sz="1600" spc="-40" dirty="0">
                <a:latin typeface="Arial"/>
                <a:cs typeface="Arial"/>
              </a:rPr>
              <a:t> </a:t>
            </a:r>
            <a:r>
              <a:rPr lang="en-US" sz="1600" dirty="0">
                <a:latin typeface="Arial"/>
                <a:cs typeface="Arial"/>
              </a:rPr>
              <a:t>LBP</a:t>
            </a:r>
            <a:r>
              <a:rPr lang="en-US" sz="1600" spc="-10" dirty="0">
                <a:latin typeface="Arial"/>
                <a:cs typeface="Arial"/>
              </a:rPr>
              <a:t> </a:t>
            </a:r>
            <a:r>
              <a:rPr lang="en-US" sz="1600" dirty="0">
                <a:latin typeface="Arial"/>
                <a:cs typeface="Arial"/>
              </a:rPr>
              <a:t>re</a:t>
            </a:r>
            <a:r>
              <a:rPr lang="en-US" sz="1600" spc="-10" dirty="0">
                <a:latin typeface="Arial"/>
                <a:cs typeface="Arial"/>
              </a:rPr>
              <a:t>m</a:t>
            </a:r>
            <a:r>
              <a:rPr lang="en-US" sz="1600" dirty="0">
                <a:latin typeface="Arial"/>
                <a:cs typeface="Arial"/>
              </a:rPr>
              <a:t>otel</a:t>
            </a:r>
            <a:r>
              <a:rPr lang="en-US" sz="1600" spc="-20" dirty="0">
                <a:latin typeface="Arial"/>
                <a:cs typeface="Arial"/>
              </a:rPr>
              <a:t>y</a:t>
            </a:r>
            <a:r>
              <a:rPr lang="en-US" sz="1600" dirty="0">
                <a:latin typeface="Arial"/>
                <a:cs typeface="Arial"/>
              </a:rPr>
              <a:t>,</a:t>
            </a:r>
            <a:r>
              <a:rPr lang="en-US" sz="1600" spc="-15" dirty="0">
                <a:latin typeface="Arial"/>
                <a:cs typeface="Arial"/>
              </a:rPr>
              <a:t> </a:t>
            </a:r>
            <a:r>
              <a:rPr lang="en-US" sz="1600" spc="-20" dirty="0">
                <a:latin typeface="Arial"/>
                <a:cs typeface="Arial"/>
              </a:rPr>
              <a:t>y</a:t>
            </a:r>
            <a:r>
              <a:rPr lang="en-US" sz="1600" dirty="0">
                <a:latin typeface="Arial"/>
                <a:cs typeface="Arial"/>
              </a:rPr>
              <a:t>ou</a:t>
            </a:r>
            <a:r>
              <a:rPr lang="en-US" sz="1600" spc="-10" dirty="0">
                <a:latin typeface="Arial"/>
                <a:cs typeface="Arial"/>
              </a:rPr>
              <a:t> m</a:t>
            </a:r>
            <a:r>
              <a:rPr lang="en-US" sz="1600" dirty="0">
                <a:latin typeface="Arial"/>
                <a:cs typeface="Arial"/>
              </a:rPr>
              <a:t>ust</a:t>
            </a:r>
            <a:r>
              <a:rPr lang="en-US" sz="1600" spc="-15" dirty="0">
                <a:latin typeface="Arial"/>
                <a:cs typeface="Arial"/>
              </a:rPr>
              <a:t> </a:t>
            </a:r>
            <a:r>
              <a:rPr lang="en-US" sz="1600" dirty="0">
                <a:latin typeface="Arial"/>
                <a:cs typeface="Arial"/>
              </a:rPr>
              <a:t>be</a:t>
            </a:r>
            <a:r>
              <a:rPr lang="en-US" sz="1600" spc="-20" dirty="0">
                <a:latin typeface="Arial"/>
                <a:cs typeface="Arial"/>
              </a:rPr>
              <a:t> </a:t>
            </a:r>
            <a:r>
              <a:rPr lang="en-US" sz="1600" dirty="0">
                <a:latin typeface="Arial"/>
                <a:cs typeface="Arial"/>
              </a:rPr>
              <a:t>connected</a:t>
            </a:r>
            <a:r>
              <a:rPr lang="en-US" sz="1600" spc="-50" dirty="0">
                <a:latin typeface="Arial"/>
                <a:cs typeface="Arial"/>
              </a:rPr>
              <a:t> </a:t>
            </a:r>
            <a:r>
              <a:rPr lang="en-US" sz="1600" dirty="0">
                <a:latin typeface="Arial"/>
                <a:cs typeface="Arial"/>
              </a:rPr>
              <a:t>to</a:t>
            </a:r>
            <a:r>
              <a:rPr lang="en-US" sz="1600" spc="-20" dirty="0">
                <a:latin typeface="Arial"/>
                <a:cs typeface="Arial"/>
              </a:rPr>
              <a:t> y</a:t>
            </a:r>
            <a:r>
              <a:rPr lang="en-US" sz="1600" dirty="0">
                <a:latin typeface="Arial"/>
                <a:cs typeface="Arial"/>
              </a:rPr>
              <a:t>our</a:t>
            </a:r>
            <a:r>
              <a:rPr lang="en-US" sz="1600" spc="-10" dirty="0">
                <a:latin typeface="Arial"/>
                <a:cs typeface="Arial"/>
              </a:rPr>
              <a:t> DM</a:t>
            </a:r>
            <a:r>
              <a:rPr lang="en-US" sz="1600" dirty="0">
                <a:latin typeface="Arial"/>
                <a:cs typeface="Arial"/>
              </a:rPr>
              <a:t>C</a:t>
            </a:r>
            <a:r>
              <a:rPr lang="en-US" sz="1600" spc="-5" dirty="0">
                <a:latin typeface="Arial"/>
                <a:cs typeface="Arial"/>
              </a:rPr>
              <a:t> </a:t>
            </a:r>
            <a:r>
              <a:rPr lang="en-US" sz="1600" dirty="0">
                <a:latin typeface="Arial"/>
                <a:cs typeface="Arial"/>
              </a:rPr>
              <a:t>desktop</a:t>
            </a:r>
            <a:r>
              <a:rPr lang="en-US" sz="1600" spc="-45" dirty="0">
                <a:latin typeface="Arial"/>
                <a:cs typeface="Arial"/>
              </a:rPr>
              <a:t> </a:t>
            </a:r>
            <a:r>
              <a:rPr lang="en-US" sz="1600" dirty="0">
                <a:latin typeface="Arial"/>
                <a:cs typeface="Arial"/>
              </a:rPr>
              <a:t>using VPN</a:t>
            </a:r>
            <a:r>
              <a:rPr lang="en-US" sz="1600" spc="-5" dirty="0">
                <a:latin typeface="Arial"/>
                <a:cs typeface="Arial"/>
              </a:rPr>
              <a:t> </a:t>
            </a:r>
            <a:r>
              <a:rPr lang="en-US" sz="1600" dirty="0">
                <a:latin typeface="Arial"/>
                <a:cs typeface="Arial"/>
              </a:rPr>
              <a:t>ac</a:t>
            </a:r>
            <a:r>
              <a:rPr lang="en-US" sz="1600" spc="5" dirty="0">
                <a:latin typeface="Arial"/>
                <a:cs typeface="Arial"/>
              </a:rPr>
              <a:t>c</a:t>
            </a:r>
            <a:r>
              <a:rPr lang="en-US" sz="1600" dirty="0">
                <a:latin typeface="Arial"/>
                <a:cs typeface="Arial"/>
              </a:rPr>
              <a:t>es</a:t>
            </a:r>
            <a:r>
              <a:rPr lang="en-US" sz="1600" spc="-5" dirty="0">
                <a:latin typeface="Arial"/>
                <a:cs typeface="Arial"/>
              </a:rPr>
              <a:t>s</a:t>
            </a:r>
            <a:r>
              <a:rPr lang="en-US" sz="1600" dirty="0">
                <a:latin typeface="Arial"/>
                <a:cs typeface="Arial"/>
              </a:rPr>
              <a:t>.  </a:t>
            </a:r>
            <a:r>
              <a:rPr lang="en-US" sz="1600" spc="-10" dirty="0">
                <a:latin typeface="Arial"/>
                <a:cs typeface="Arial"/>
              </a:rPr>
              <a:t>F</a:t>
            </a:r>
            <a:r>
              <a:rPr lang="en-US" sz="1600" dirty="0">
                <a:latin typeface="Arial"/>
                <a:cs typeface="Arial"/>
              </a:rPr>
              <a:t>or</a:t>
            </a:r>
            <a:r>
              <a:rPr lang="en-US" sz="1600" spc="-20" dirty="0">
                <a:latin typeface="Arial"/>
                <a:cs typeface="Arial"/>
              </a:rPr>
              <a:t> </a:t>
            </a:r>
            <a:r>
              <a:rPr lang="en-US" sz="1600" dirty="0">
                <a:latin typeface="Arial"/>
                <a:cs typeface="Arial"/>
              </a:rPr>
              <a:t>VPN</a:t>
            </a:r>
            <a:r>
              <a:rPr lang="en-US" sz="1600" spc="-5" dirty="0">
                <a:latin typeface="Arial"/>
                <a:cs typeface="Arial"/>
              </a:rPr>
              <a:t> </a:t>
            </a:r>
            <a:r>
              <a:rPr lang="en-US" sz="1600" dirty="0">
                <a:latin typeface="Arial"/>
                <a:cs typeface="Arial"/>
              </a:rPr>
              <a:t>ac</a:t>
            </a:r>
            <a:r>
              <a:rPr lang="en-US" sz="1600" spc="5" dirty="0">
                <a:latin typeface="Arial"/>
                <a:cs typeface="Arial"/>
              </a:rPr>
              <a:t>c</a:t>
            </a:r>
            <a:r>
              <a:rPr lang="en-US" sz="1600" dirty="0">
                <a:latin typeface="Arial"/>
                <a:cs typeface="Arial"/>
              </a:rPr>
              <a:t>es</a:t>
            </a:r>
            <a:r>
              <a:rPr lang="en-US" sz="1600" spc="-5" dirty="0">
                <a:latin typeface="Arial"/>
                <a:cs typeface="Arial"/>
              </a:rPr>
              <a:t>s</a:t>
            </a:r>
            <a:r>
              <a:rPr lang="en-US" sz="1600" dirty="0">
                <a:latin typeface="Arial"/>
                <a:cs typeface="Arial"/>
              </a:rPr>
              <a:t>,</a:t>
            </a:r>
            <a:r>
              <a:rPr lang="en-US" sz="1600" spc="-40" dirty="0">
                <a:latin typeface="Arial"/>
                <a:cs typeface="Arial"/>
              </a:rPr>
              <a:t> </a:t>
            </a:r>
            <a:r>
              <a:rPr lang="en-US" sz="1600" dirty="0">
                <a:latin typeface="Arial"/>
                <a:cs typeface="Arial"/>
              </a:rPr>
              <a:t>ple</a:t>
            </a:r>
            <a:r>
              <a:rPr lang="en-US" sz="1600" spc="-10" dirty="0">
                <a:latin typeface="Arial"/>
                <a:cs typeface="Arial"/>
              </a:rPr>
              <a:t>a</a:t>
            </a:r>
            <a:r>
              <a:rPr lang="en-US" sz="1600" dirty="0">
                <a:latin typeface="Arial"/>
                <a:cs typeface="Arial"/>
              </a:rPr>
              <a:t>se</a:t>
            </a:r>
            <a:r>
              <a:rPr lang="en-US" sz="1600" spc="-35" dirty="0">
                <a:latin typeface="Arial"/>
                <a:cs typeface="Arial"/>
              </a:rPr>
              <a:t> </a:t>
            </a:r>
            <a:r>
              <a:rPr lang="en-US" sz="1600" dirty="0">
                <a:latin typeface="Arial"/>
                <a:cs typeface="Arial"/>
              </a:rPr>
              <a:t>e</a:t>
            </a:r>
            <a:r>
              <a:rPr lang="en-US" sz="1600" spc="-10" dirty="0">
                <a:latin typeface="Arial"/>
                <a:cs typeface="Arial"/>
              </a:rPr>
              <a:t>m</a:t>
            </a:r>
            <a:r>
              <a:rPr lang="en-US" sz="1600" dirty="0">
                <a:latin typeface="Arial"/>
                <a:cs typeface="Arial"/>
              </a:rPr>
              <a:t>ail</a:t>
            </a:r>
            <a:r>
              <a:rPr lang="en-US" sz="1600" spc="-20" dirty="0">
                <a:latin typeface="Arial"/>
                <a:cs typeface="Arial"/>
              </a:rPr>
              <a:t> </a:t>
            </a:r>
            <a:r>
              <a:rPr lang="en-US" sz="1600" dirty="0">
                <a:latin typeface="Arial"/>
                <a:cs typeface="Arial"/>
              </a:rPr>
              <a:t>the</a:t>
            </a:r>
            <a:r>
              <a:rPr lang="en-US" sz="1600" spc="-25" dirty="0">
                <a:latin typeface="Arial"/>
                <a:cs typeface="Arial"/>
              </a:rPr>
              <a:t> </a:t>
            </a:r>
            <a:r>
              <a:rPr lang="en-US" sz="1600" dirty="0">
                <a:latin typeface="Arial"/>
                <a:cs typeface="Arial"/>
              </a:rPr>
              <a:t>IT</a:t>
            </a:r>
            <a:r>
              <a:rPr lang="en-US" sz="1600" spc="-10" dirty="0">
                <a:latin typeface="Arial"/>
                <a:cs typeface="Arial"/>
              </a:rPr>
              <a:t> </a:t>
            </a:r>
            <a:r>
              <a:rPr lang="en-US" sz="1600" dirty="0">
                <a:latin typeface="Arial"/>
                <a:cs typeface="Arial"/>
              </a:rPr>
              <a:t>help</a:t>
            </a:r>
            <a:r>
              <a:rPr lang="en-US" sz="1600" spc="-25" dirty="0">
                <a:latin typeface="Arial"/>
                <a:cs typeface="Arial"/>
              </a:rPr>
              <a:t> </a:t>
            </a:r>
            <a:r>
              <a:rPr lang="en-US" sz="1600" dirty="0">
                <a:latin typeface="Arial"/>
                <a:cs typeface="Arial"/>
              </a:rPr>
              <a:t>desk:</a:t>
            </a:r>
            <a:r>
              <a:rPr lang="en-US" sz="1600" spc="-25" dirty="0">
                <a:latin typeface="Arial"/>
                <a:cs typeface="Arial"/>
              </a:rPr>
              <a:t> </a:t>
            </a:r>
            <a:r>
              <a:rPr lang="en-US" sz="1600" u="heavy" dirty="0">
                <a:solidFill>
                  <a:srgbClr val="0000FF"/>
                </a:solidFill>
                <a:latin typeface="Arial"/>
                <a:cs typeface="Arial"/>
              </a:rPr>
              <a:t>hel</a:t>
            </a:r>
            <a:r>
              <a:rPr lang="en-US" sz="1600" u="heavy" spc="-10" dirty="0">
                <a:solidFill>
                  <a:srgbClr val="0000FF"/>
                </a:solidFill>
                <a:latin typeface="Arial"/>
                <a:cs typeface="Arial"/>
              </a:rPr>
              <a:t>p</a:t>
            </a:r>
            <a:r>
              <a:rPr lang="en-US" sz="1600" u="heavy" dirty="0">
                <a:solidFill>
                  <a:srgbClr val="0000FF"/>
                </a:solidFill>
                <a:latin typeface="Arial"/>
                <a:cs typeface="Arial"/>
              </a:rPr>
              <a:t>desk@</a:t>
            </a:r>
            <a:r>
              <a:rPr lang="en-US" sz="1600" u="heavy" spc="-15" dirty="0">
                <a:solidFill>
                  <a:srgbClr val="0000FF"/>
                </a:solidFill>
                <a:latin typeface="Arial"/>
                <a:cs typeface="Arial"/>
              </a:rPr>
              <a:t>d</a:t>
            </a:r>
            <a:r>
              <a:rPr lang="en-US" sz="1600" u="heavy" dirty="0">
                <a:solidFill>
                  <a:srgbClr val="0000FF"/>
                </a:solidFill>
                <a:latin typeface="Arial"/>
                <a:cs typeface="Arial"/>
              </a:rPr>
              <a:t>o</a:t>
            </a:r>
            <a:r>
              <a:rPr lang="en-US" sz="1600" u="heavy" spc="-25" dirty="0">
                <a:solidFill>
                  <a:srgbClr val="0000FF"/>
                </a:solidFill>
                <a:latin typeface="Arial"/>
                <a:cs typeface="Arial"/>
              </a:rPr>
              <a:t>w</a:t>
            </a:r>
            <a:r>
              <a:rPr lang="en-US" sz="1600" u="heavy" dirty="0">
                <a:solidFill>
                  <a:srgbClr val="0000FF"/>
                </a:solidFill>
                <a:latin typeface="Arial"/>
                <a:cs typeface="Arial"/>
              </a:rPr>
              <a:t>nst</a:t>
            </a:r>
            <a:r>
              <a:rPr lang="en-US" sz="1600" u="heavy" spc="-10" dirty="0">
                <a:solidFill>
                  <a:srgbClr val="0000FF"/>
                </a:solidFill>
                <a:latin typeface="Arial"/>
                <a:cs typeface="Arial"/>
              </a:rPr>
              <a:t>at</a:t>
            </a:r>
            <a:r>
              <a:rPr lang="en-US" sz="1600" u="heavy" dirty="0">
                <a:solidFill>
                  <a:srgbClr val="0000FF"/>
                </a:solidFill>
                <a:latin typeface="Arial"/>
                <a:cs typeface="Arial"/>
              </a:rPr>
              <a:t>e</a:t>
            </a:r>
            <a:r>
              <a:rPr lang="en-US" sz="1600" u="heavy" spc="-10" dirty="0">
                <a:solidFill>
                  <a:srgbClr val="0000FF"/>
                </a:solidFill>
                <a:latin typeface="Arial"/>
                <a:cs typeface="Arial"/>
              </a:rPr>
              <a:t>.</a:t>
            </a:r>
            <a:r>
              <a:rPr lang="en-US" sz="1600" u="heavy" dirty="0">
                <a:solidFill>
                  <a:srgbClr val="0000FF"/>
                </a:solidFill>
                <a:latin typeface="Arial"/>
                <a:cs typeface="Arial"/>
              </a:rPr>
              <a:t>e</a:t>
            </a:r>
            <a:r>
              <a:rPr lang="en-US" sz="1600" u="heavy" spc="-20" dirty="0">
                <a:solidFill>
                  <a:srgbClr val="0000FF"/>
                </a:solidFill>
                <a:latin typeface="Arial"/>
                <a:cs typeface="Arial"/>
              </a:rPr>
              <a:t>d</a:t>
            </a:r>
            <a:r>
              <a:rPr lang="en-US" sz="1600" u="heavy" dirty="0">
                <a:solidFill>
                  <a:srgbClr val="0000FF"/>
                </a:solidFill>
                <a:latin typeface="Arial"/>
                <a:cs typeface="Arial"/>
              </a:rPr>
              <a:t>u</a:t>
            </a:r>
            <a:r>
              <a:rPr lang="en-US" sz="1600" dirty="0">
                <a:solidFill>
                  <a:srgbClr val="0070C0"/>
                </a:solidFill>
                <a:latin typeface="Arial"/>
                <a:cs typeface="Arial"/>
              </a:rPr>
              <a:t> </a:t>
            </a:r>
            <a:r>
              <a:rPr lang="en-US" sz="1600" spc="-35" dirty="0">
                <a:latin typeface="Arial"/>
                <a:cs typeface="Arial"/>
              </a:rPr>
              <a:t> </a:t>
            </a:r>
            <a:r>
              <a:rPr lang="en-US" sz="1600" spc="-5" dirty="0">
                <a:latin typeface="Arial"/>
                <a:cs typeface="Arial"/>
              </a:rPr>
              <a:t>and </a:t>
            </a:r>
            <a:r>
              <a:rPr lang="en-US" sz="1600" dirty="0">
                <a:latin typeface="Arial"/>
                <a:cs typeface="Arial"/>
              </a:rPr>
              <a:t>request</a:t>
            </a:r>
            <a:r>
              <a:rPr lang="en-US" sz="1600" spc="-35" dirty="0">
                <a:latin typeface="Arial"/>
                <a:cs typeface="Arial"/>
              </a:rPr>
              <a:t> </a:t>
            </a:r>
            <a:r>
              <a:rPr lang="en-US" sz="1600" dirty="0">
                <a:latin typeface="Arial"/>
                <a:cs typeface="Arial"/>
              </a:rPr>
              <a:t>to</a:t>
            </a:r>
            <a:r>
              <a:rPr lang="en-US" sz="1600" spc="-20" dirty="0">
                <a:latin typeface="Arial"/>
                <a:cs typeface="Arial"/>
              </a:rPr>
              <a:t> </a:t>
            </a:r>
            <a:r>
              <a:rPr lang="en-US" sz="1600" dirty="0">
                <a:latin typeface="Arial"/>
                <a:cs typeface="Arial"/>
              </a:rPr>
              <a:t>be</a:t>
            </a:r>
            <a:r>
              <a:rPr lang="en-US" sz="1600" spc="-20" dirty="0">
                <a:latin typeface="Arial"/>
                <a:cs typeface="Arial"/>
              </a:rPr>
              <a:t> </a:t>
            </a:r>
            <a:r>
              <a:rPr lang="en-US" sz="1600" dirty="0">
                <a:latin typeface="Arial"/>
                <a:cs typeface="Arial"/>
              </a:rPr>
              <a:t>pro</a:t>
            </a:r>
            <a:r>
              <a:rPr lang="en-US" sz="1600" spc="-20" dirty="0">
                <a:latin typeface="Arial"/>
                <a:cs typeface="Arial"/>
              </a:rPr>
              <a:t>v</a:t>
            </a:r>
            <a:r>
              <a:rPr lang="en-US" sz="1600" dirty="0">
                <a:latin typeface="Arial"/>
                <a:cs typeface="Arial"/>
              </a:rPr>
              <a:t>ided</a:t>
            </a:r>
            <a:r>
              <a:rPr lang="en-US" sz="1600" spc="-10" dirty="0">
                <a:latin typeface="Arial"/>
                <a:cs typeface="Arial"/>
              </a:rPr>
              <a:t> </a:t>
            </a:r>
            <a:r>
              <a:rPr lang="en-US" sz="1600" spc="-20" dirty="0">
                <a:latin typeface="Arial"/>
                <a:cs typeface="Arial"/>
              </a:rPr>
              <a:t>w</a:t>
            </a:r>
            <a:r>
              <a:rPr lang="en-US" sz="1600" dirty="0">
                <a:latin typeface="Arial"/>
                <a:cs typeface="Arial"/>
              </a:rPr>
              <a:t>ith</a:t>
            </a:r>
            <a:r>
              <a:rPr lang="en-US" sz="1600" spc="-10" dirty="0">
                <a:latin typeface="Arial"/>
                <a:cs typeface="Arial"/>
              </a:rPr>
              <a:t> </a:t>
            </a:r>
            <a:r>
              <a:rPr lang="en-US" sz="1600" dirty="0">
                <a:latin typeface="Arial"/>
                <a:cs typeface="Arial"/>
              </a:rPr>
              <a:t>VPN access.</a:t>
            </a:r>
          </a:p>
          <a:p>
            <a:pPr marL="12700" marR="12700" lvl="0" indent="0">
              <a:lnSpc>
                <a:spcPct val="100000"/>
              </a:lnSpc>
              <a:spcBef>
                <a:spcPts val="345"/>
              </a:spcBef>
              <a:buNone/>
              <a:tabLst>
                <a:tab pos="354965" algn="l"/>
                <a:tab pos="1520825" algn="l"/>
              </a:tabLst>
            </a:pPr>
            <a:endParaRPr lang="en-US" sz="1600" dirty="0">
              <a:latin typeface="Arial"/>
              <a:cs typeface="Arial"/>
            </a:endParaRPr>
          </a:p>
          <a:p>
            <a:pPr marL="355600" marR="12700" indent="-342900">
              <a:lnSpc>
                <a:spcPct val="100000"/>
              </a:lnSpc>
              <a:spcBef>
                <a:spcPts val="345"/>
              </a:spcBef>
              <a:buFont typeface="Arial"/>
              <a:buChar char="•"/>
              <a:tabLst>
                <a:tab pos="354965" algn="l"/>
                <a:tab pos="1520825" algn="l"/>
              </a:tabLst>
            </a:pPr>
            <a:r>
              <a:rPr lang="en-US" sz="1600" b="1" dirty="0">
                <a:solidFill>
                  <a:srgbClr val="0000FF"/>
                </a:solidFill>
                <a:latin typeface="Arial"/>
                <a:cs typeface="Arial"/>
              </a:rPr>
              <a:t>Use Internet Explorer browser</a:t>
            </a:r>
            <a:r>
              <a:rPr lang="en-US" sz="1200" b="1" dirty="0">
                <a:solidFill>
                  <a:srgbClr val="0000FF"/>
                </a:solidFill>
                <a:latin typeface="Arial"/>
                <a:cs typeface="Arial"/>
              </a:rPr>
              <a:t>.</a:t>
            </a:r>
          </a:p>
          <a:p>
            <a:pPr marL="12700" marR="12700">
              <a:lnSpc>
                <a:spcPct val="100000"/>
              </a:lnSpc>
              <a:spcBef>
                <a:spcPts val="345"/>
              </a:spcBef>
              <a:tabLst>
                <a:tab pos="354965" algn="l"/>
                <a:tab pos="1520825" algn="l"/>
              </a:tabLst>
            </a:pPr>
            <a:r>
              <a:rPr lang="en-US" sz="1200" b="1" dirty="0">
                <a:solidFill>
                  <a:srgbClr val="0000FF"/>
                </a:solidFill>
                <a:latin typeface="Arial"/>
                <a:cs typeface="Arial"/>
              </a:rPr>
              <a:t>	 </a:t>
            </a:r>
            <a:r>
              <a:rPr lang="en-US" sz="1200" b="1" dirty="0">
                <a:latin typeface="Arial"/>
                <a:cs typeface="Arial"/>
              </a:rPr>
              <a:t>(To change from Microsoft Edge-see </a:t>
            </a:r>
            <a:r>
              <a:rPr lang="en-US" sz="1200" b="1" dirty="0" err="1">
                <a:latin typeface="Arial"/>
                <a:cs typeface="Arial"/>
              </a:rPr>
              <a:t>pgs</a:t>
            </a:r>
            <a:r>
              <a:rPr lang="en-US" sz="1200" b="1" dirty="0">
                <a:latin typeface="Arial"/>
                <a:cs typeface="Arial"/>
              </a:rPr>
              <a:t> 53-59)</a:t>
            </a:r>
          </a:p>
          <a:p>
            <a:pPr marL="355600" marR="12700" lvl="0" indent="-342900">
              <a:lnSpc>
                <a:spcPct val="100000"/>
              </a:lnSpc>
              <a:spcBef>
                <a:spcPts val="345"/>
              </a:spcBef>
              <a:buFont typeface="Arial"/>
              <a:buChar char="•"/>
              <a:tabLst>
                <a:tab pos="354965" algn="l"/>
                <a:tab pos="1520825" algn="l"/>
              </a:tabLst>
            </a:pPr>
            <a:endParaRPr lang="en-US" sz="1600" dirty="0">
              <a:latin typeface="Arial"/>
              <a:cs typeface="Arial"/>
            </a:endParaRPr>
          </a:p>
          <a:p>
            <a:pPr marL="355600" marR="257810" lvl="0" indent="-342900">
              <a:lnSpc>
                <a:spcPct val="100000"/>
              </a:lnSpc>
              <a:spcBef>
                <a:spcPts val="335"/>
              </a:spcBef>
              <a:buFont typeface="Arial"/>
              <a:buChar char="•"/>
              <a:tabLst>
                <a:tab pos="354965" algn="l"/>
              </a:tabLst>
            </a:pPr>
            <a:r>
              <a:rPr lang="en-US" sz="1600" b="1" spc="15" dirty="0">
                <a:latin typeface="Arial"/>
                <a:cs typeface="Arial"/>
              </a:rPr>
              <a:t>M</a:t>
            </a:r>
            <a:r>
              <a:rPr lang="en-US" sz="1600" b="1" spc="-40" dirty="0">
                <a:latin typeface="Arial"/>
                <a:cs typeface="Arial"/>
              </a:rPr>
              <a:t>A</a:t>
            </a:r>
            <a:r>
              <a:rPr lang="en-US" sz="1600" b="1" dirty="0">
                <a:latin typeface="Arial"/>
                <a:cs typeface="Arial"/>
              </a:rPr>
              <a:t>C</a:t>
            </a:r>
            <a:r>
              <a:rPr lang="en-US" sz="1600" b="1" spc="10" dirty="0">
                <a:latin typeface="Arial"/>
                <a:cs typeface="Arial"/>
              </a:rPr>
              <a:t> </a:t>
            </a:r>
            <a:r>
              <a:rPr lang="en-US" sz="1600" b="1" dirty="0">
                <a:latin typeface="Arial"/>
                <a:cs typeface="Arial"/>
              </a:rPr>
              <a:t>Us</a:t>
            </a:r>
            <a:r>
              <a:rPr lang="en-US" sz="1600" b="1" spc="-5" dirty="0">
                <a:latin typeface="Arial"/>
                <a:cs typeface="Arial"/>
              </a:rPr>
              <a:t>e</a:t>
            </a:r>
            <a:r>
              <a:rPr lang="en-US" sz="1600" b="1" dirty="0">
                <a:latin typeface="Arial"/>
                <a:cs typeface="Arial"/>
              </a:rPr>
              <a:t>rs: </a:t>
            </a:r>
            <a:r>
              <a:rPr lang="en-US" sz="1600" spc="-5" dirty="0">
                <a:latin typeface="Arial"/>
                <a:cs typeface="Arial"/>
              </a:rPr>
              <a:t> if </a:t>
            </a:r>
            <a:r>
              <a:rPr lang="en-US" sz="1600" spc="-20" dirty="0">
                <a:latin typeface="Arial"/>
                <a:cs typeface="Arial"/>
              </a:rPr>
              <a:t>y</a:t>
            </a:r>
            <a:r>
              <a:rPr lang="en-US" sz="1600" dirty="0">
                <a:latin typeface="Arial"/>
                <a:cs typeface="Arial"/>
              </a:rPr>
              <a:t>ou need</a:t>
            </a:r>
            <a:r>
              <a:rPr lang="en-US" sz="1600" spc="-20" dirty="0">
                <a:latin typeface="Arial"/>
                <a:cs typeface="Arial"/>
              </a:rPr>
              <a:t> </a:t>
            </a:r>
            <a:r>
              <a:rPr lang="en-US" sz="1600" dirty="0">
                <a:latin typeface="Arial"/>
                <a:cs typeface="Arial"/>
              </a:rPr>
              <a:t>access</a:t>
            </a:r>
            <a:r>
              <a:rPr lang="en-US" sz="1600" spc="-40" dirty="0">
                <a:latin typeface="Arial"/>
                <a:cs typeface="Arial"/>
              </a:rPr>
              <a:t> </a:t>
            </a:r>
            <a:r>
              <a:rPr lang="en-US" sz="1600" dirty="0">
                <a:latin typeface="Arial"/>
                <a:cs typeface="Arial"/>
              </a:rPr>
              <a:t>to</a:t>
            </a:r>
            <a:r>
              <a:rPr lang="en-US" sz="1600" spc="-20" dirty="0">
                <a:latin typeface="Arial"/>
                <a:cs typeface="Arial"/>
              </a:rPr>
              <a:t> </a:t>
            </a:r>
            <a:r>
              <a:rPr lang="en-US" sz="1600" dirty="0">
                <a:latin typeface="Arial"/>
                <a:cs typeface="Arial"/>
              </a:rPr>
              <a:t>a</a:t>
            </a:r>
            <a:r>
              <a:rPr lang="en-US" sz="1600" spc="-10" dirty="0">
                <a:latin typeface="Arial"/>
                <a:cs typeface="Arial"/>
              </a:rPr>
              <a:t> </a:t>
            </a:r>
            <a:r>
              <a:rPr lang="en-US" sz="1600" dirty="0">
                <a:latin typeface="Arial"/>
                <a:cs typeface="Arial"/>
              </a:rPr>
              <a:t>co</a:t>
            </a:r>
            <a:r>
              <a:rPr lang="en-US" sz="1600" spc="-10" dirty="0">
                <a:latin typeface="Arial"/>
                <a:cs typeface="Arial"/>
              </a:rPr>
              <a:t>m</a:t>
            </a:r>
            <a:r>
              <a:rPr lang="en-US" sz="1600" dirty="0">
                <a:latin typeface="Arial"/>
                <a:cs typeface="Arial"/>
              </a:rPr>
              <a:t>put</a:t>
            </a:r>
            <a:r>
              <a:rPr lang="en-US" sz="1600" spc="-15" dirty="0">
                <a:latin typeface="Arial"/>
                <a:cs typeface="Arial"/>
              </a:rPr>
              <a:t>e</a:t>
            </a:r>
            <a:r>
              <a:rPr lang="en-US" sz="1600" dirty="0">
                <a:latin typeface="Arial"/>
                <a:cs typeface="Arial"/>
              </a:rPr>
              <a:t>r</a:t>
            </a:r>
            <a:r>
              <a:rPr lang="en-US" sz="1600" spc="-45" dirty="0">
                <a:latin typeface="Arial"/>
                <a:cs typeface="Arial"/>
              </a:rPr>
              <a:t> </a:t>
            </a:r>
            <a:r>
              <a:rPr lang="en-US" sz="1600" dirty="0">
                <a:latin typeface="Arial"/>
                <a:cs typeface="Arial"/>
              </a:rPr>
              <a:t>for budget</a:t>
            </a:r>
            <a:r>
              <a:rPr lang="en-US" sz="1600" spc="-40" dirty="0">
                <a:latin typeface="Arial"/>
                <a:cs typeface="Arial"/>
              </a:rPr>
              <a:t> </a:t>
            </a:r>
            <a:r>
              <a:rPr lang="en-US" sz="1600" dirty="0">
                <a:latin typeface="Arial"/>
                <a:cs typeface="Arial"/>
              </a:rPr>
              <a:t>preparati</a:t>
            </a:r>
            <a:r>
              <a:rPr lang="en-US" sz="1600" spc="-10" dirty="0">
                <a:latin typeface="Arial"/>
                <a:cs typeface="Arial"/>
              </a:rPr>
              <a:t>o</a:t>
            </a:r>
            <a:r>
              <a:rPr lang="en-US" sz="1600" dirty="0">
                <a:latin typeface="Arial"/>
                <a:cs typeface="Arial"/>
              </a:rPr>
              <a:t>n,</a:t>
            </a:r>
            <a:r>
              <a:rPr lang="en-US" sz="1600" spc="-40" dirty="0">
                <a:latin typeface="Arial"/>
                <a:cs typeface="Arial"/>
              </a:rPr>
              <a:t> </a:t>
            </a:r>
            <a:r>
              <a:rPr lang="en-US" sz="1600" dirty="0">
                <a:latin typeface="Arial"/>
                <a:cs typeface="Arial"/>
              </a:rPr>
              <a:t>please</a:t>
            </a:r>
            <a:r>
              <a:rPr lang="en-US" sz="1600" spc="-30" dirty="0">
                <a:latin typeface="Arial"/>
                <a:cs typeface="Arial"/>
              </a:rPr>
              <a:t> </a:t>
            </a:r>
            <a:r>
              <a:rPr lang="en-US" sz="1600" dirty="0">
                <a:latin typeface="Arial"/>
                <a:cs typeface="Arial"/>
              </a:rPr>
              <a:t>send</a:t>
            </a:r>
            <a:r>
              <a:rPr lang="en-US" sz="1600" spc="-35" dirty="0">
                <a:latin typeface="Arial"/>
                <a:cs typeface="Arial"/>
              </a:rPr>
              <a:t> </a:t>
            </a:r>
            <a:r>
              <a:rPr lang="en-US" sz="1600" dirty="0">
                <a:latin typeface="Arial"/>
                <a:cs typeface="Arial"/>
              </a:rPr>
              <a:t>an</a:t>
            </a:r>
            <a:r>
              <a:rPr lang="en-US" sz="1600" spc="-20" dirty="0">
                <a:latin typeface="Arial"/>
                <a:cs typeface="Arial"/>
              </a:rPr>
              <a:t> </a:t>
            </a:r>
            <a:r>
              <a:rPr lang="en-US" sz="1600" spc="5" dirty="0">
                <a:latin typeface="Arial"/>
                <a:cs typeface="Arial"/>
              </a:rPr>
              <a:t>e</a:t>
            </a:r>
            <a:r>
              <a:rPr lang="en-US" sz="1600" dirty="0">
                <a:latin typeface="Arial"/>
                <a:cs typeface="Arial"/>
              </a:rPr>
              <a:t>-</a:t>
            </a:r>
            <a:r>
              <a:rPr lang="en-US" sz="1600" spc="-10" dirty="0">
                <a:latin typeface="Arial"/>
                <a:cs typeface="Arial"/>
              </a:rPr>
              <a:t>m</a:t>
            </a:r>
            <a:r>
              <a:rPr lang="en-US" sz="1600" dirty="0">
                <a:latin typeface="Arial"/>
                <a:cs typeface="Arial"/>
              </a:rPr>
              <a:t>ail</a:t>
            </a:r>
            <a:r>
              <a:rPr lang="en-US" sz="1600" spc="-20" dirty="0">
                <a:latin typeface="Arial"/>
                <a:cs typeface="Arial"/>
              </a:rPr>
              <a:t> </a:t>
            </a:r>
            <a:r>
              <a:rPr lang="en-US" sz="1600" dirty="0">
                <a:latin typeface="Arial"/>
                <a:cs typeface="Arial"/>
              </a:rPr>
              <a:t>to</a:t>
            </a:r>
            <a:r>
              <a:rPr lang="en-US" sz="1600" spc="-5" dirty="0">
                <a:latin typeface="Arial"/>
                <a:cs typeface="Arial"/>
              </a:rPr>
              <a:t> </a:t>
            </a:r>
            <a:r>
              <a:rPr lang="en-US" sz="1600" u="heavy" dirty="0">
                <a:solidFill>
                  <a:srgbClr val="0070C0"/>
                </a:solidFill>
                <a:latin typeface="Arial"/>
                <a:cs typeface="Arial"/>
                <a:hlinkClick r:id="rId3"/>
              </a:rPr>
              <a:t>BudgetHelp@</a:t>
            </a:r>
            <a:r>
              <a:rPr lang="en-US" sz="1600" u="heavy" spc="-15" dirty="0">
                <a:solidFill>
                  <a:srgbClr val="0070C0"/>
                </a:solidFill>
                <a:latin typeface="Arial"/>
                <a:cs typeface="Arial"/>
                <a:hlinkClick r:id="rId4">
                  <a:extLst>
                    <a:ext uri="{A12FA001-AC4F-418D-AE19-62706E023703}">
                      <ahyp:hlinkClr xmlns:ahyp="http://schemas.microsoft.com/office/drawing/2018/hyperlinkcolor" val="tx"/>
                    </a:ext>
                  </a:extLst>
                </a:hlinkClick>
              </a:rPr>
              <a:t>d</a:t>
            </a:r>
            <a:r>
              <a:rPr lang="en-US" sz="1600" u="heavy" dirty="0">
                <a:solidFill>
                  <a:srgbClr val="0070C0"/>
                </a:solidFill>
                <a:latin typeface="Arial"/>
                <a:cs typeface="Arial"/>
                <a:hlinkClick r:id="rId4">
                  <a:extLst>
                    <a:ext uri="{A12FA001-AC4F-418D-AE19-62706E023703}">
                      <ahyp:hlinkClr xmlns:ahyp="http://schemas.microsoft.com/office/drawing/2018/hyperlinkcolor" val="tx"/>
                    </a:ext>
                  </a:extLst>
                </a:hlinkClick>
              </a:rPr>
              <a:t>o</a:t>
            </a:r>
            <a:r>
              <a:rPr lang="en-US" sz="1600" u="heavy" spc="-20" dirty="0">
                <a:solidFill>
                  <a:srgbClr val="0070C0"/>
                </a:solidFill>
                <a:latin typeface="Arial"/>
                <a:cs typeface="Arial"/>
                <a:hlinkClick r:id="rId4">
                  <a:extLst>
                    <a:ext uri="{A12FA001-AC4F-418D-AE19-62706E023703}">
                      <ahyp:hlinkClr xmlns:ahyp="http://schemas.microsoft.com/office/drawing/2018/hyperlinkcolor" val="tx"/>
                    </a:ext>
                  </a:extLst>
                </a:hlinkClick>
              </a:rPr>
              <a:t>w</a:t>
            </a:r>
            <a:r>
              <a:rPr lang="en-US" sz="1600" u="heavy" dirty="0">
                <a:solidFill>
                  <a:srgbClr val="0070C0"/>
                </a:solidFill>
                <a:latin typeface="Arial"/>
                <a:cs typeface="Arial"/>
                <a:hlinkClick r:id="rId4">
                  <a:extLst>
                    <a:ext uri="{A12FA001-AC4F-418D-AE19-62706E023703}">
                      <ahyp:hlinkClr xmlns:ahyp="http://schemas.microsoft.com/office/drawing/2018/hyperlinkcolor" val="tx"/>
                    </a:ext>
                  </a:extLst>
                </a:hlinkClick>
              </a:rPr>
              <a:t>ns</a:t>
            </a:r>
            <a:r>
              <a:rPr lang="en-US" sz="1600" u="heavy" spc="-10" dirty="0">
                <a:solidFill>
                  <a:srgbClr val="0070C0"/>
                </a:solidFill>
                <a:latin typeface="Arial"/>
                <a:cs typeface="Arial"/>
                <a:hlinkClick r:id="rId4">
                  <a:extLst>
                    <a:ext uri="{A12FA001-AC4F-418D-AE19-62706E023703}">
                      <ahyp:hlinkClr xmlns:ahyp="http://schemas.microsoft.com/office/drawing/2018/hyperlinkcolor" val="tx"/>
                    </a:ext>
                  </a:extLst>
                </a:hlinkClick>
              </a:rPr>
              <a:t>t</a:t>
            </a:r>
            <a:r>
              <a:rPr lang="en-US" sz="1600" u="heavy" dirty="0">
                <a:solidFill>
                  <a:srgbClr val="0070C0"/>
                </a:solidFill>
                <a:latin typeface="Arial"/>
                <a:cs typeface="Arial"/>
                <a:hlinkClick r:id="rId4">
                  <a:extLst>
                    <a:ext uri="{A12FA001-AC4F-418D-AE19-62706E023703}">
                      <ahyp:hlinkClr xmlns:ahyp="http://schemas.microsoft.com/office/drawing/2018/hyperlinkcolor" val="tx"/>
                    </a:ext>
                  </a:extLst>
                </a:hlinkClick>
              </a:rPr>
              <a:t>a</a:t>
            </a:r>
            <a:r>
              <a:rPr lang="en-US" sz="1600" u="heavy" spc="-10" dirty="0">
                <a:solidFill>
                  <a:srgbClr val="0070C0"/>
                </a:solidFill>
                <a:latin typeface="Arial"/>
                <a:cs typeface="Arial"/>
                <a:hlinkClick r:id="rId4">
                  <a:extLst>
                    <a:ext uri="{A12FA001-AC4F-418D-AE19-62706E023703}">
                      <ahyp:hlinkClr xmlns:ahyp="http://schemas.microsoft.com/office/drawing/2018/hyperlinkcolor" val="tx"/>
                    </a:ext>
                  </a:extLst>
                </a:hlinkClick>
              </a:rPr>
              <a:t>t</a:t>
            </a:r>
            <a:r>
              <a:rPr lang="en-US" sz="1600" u="heavy" dirty="0">
                <a:solidFill>
                  <a:srgbClr val="0070C0"/>
                </a:solidFill>
                <a:latin typeface="Arial"/>
                <a:cs typeface="Arial"/>
                <a:hlinkClick r:id="rId4">
                  <a:extLst>
                    <a:ext uri="{A12FA001-AC4F-418D-AE19-62706E023703}">
                      <ahyp:hlinkClr xmlns:ahyp="http://schemas.microsoft.com/office/drawing/2018/hyperlinkcolor" val="tx"/>
                    </a:ext>
                  </a:extLst>
                </a:hlinkClick>
              </a:rPr>
              <a:t>e</a:t>
            </a:r>
            <a:r>
              <a:rPr lang="en-US" sz="1600" u="heavy" spc="-10" dirty="0">
                <a:solidFill>
                  <a:srgbClr val="0070C0"/>
                </a:solidFill>
                <a:latin typeface="Arial"/>
                <a:cs typeface="Arial"/>
                <a:hlinkClick r:id="rId4">
                  <a:extLst>
                    <a:ext uri="{A12FA001-AC4F-418D-AE19-62706E023703}">
                      <ahyp:hlinkClr xmlns:ahyp="http://schemas.microsoft.com/office/drawing/2018/hyperlinkcolor" val="tx"/>
                    </a:ext>
                  </a:extLst>
                </a:hlinkClick>
              </a:rPr>
              <a:t>.</a:t>
            </a:r>
            <a:r>
              <a:rPr lang="en-US" sz="1600" u="heavy" dirty="0">
                <a:solidFill>
                  <a:srgbClr val="0070C0"/>
                </a:solidFill>
                <a:latin typeface="Arial"/>
                <a:cs typeface="Arial"/>
                <a:hlinkClick r:id="rId4">
                  <a:extLst>
                    <a:ext uri="{A12FA001-AC4F-418D-AE19-62706E023703}">
                      <ahyp:hlinkClr xmlns:ahyp="http://schemas.microsoft.com/office/drawing/2018/hyperlinkcolor" val="tx"/>
                    </a:ext>
                  </a:extLst>
                </a:hlinkClick>
              </a:rPr>
              <a:t>e</a:t>
            </a:r>
            <a:r>
              <a:rPr lang="en-US" sz="1600" u="heavy" spc="-15" dirty="0">
                <a:solidFill>
                  <a:srgbClr val="0070C0"/>
                </a:solidFill>
                <a:latin typeface="Arial"/>
                <a:cs typeface="Arial"/>
                <a:hlinkClick r:id="rId4">
                  <a:extLst>
                    <a:ext uri="{A12FA001-AC4F-418D-AE19-62706E023703}">
                      <ahyp:hlinkClr xmlns:ahyp="http://schemas.microsoft.com/office/drawing/2018/hyperlinkcolor" val="tx"/>
                    </a:ext>
                  </a:extLst>
                </a:hlinkClick>
              </a:rPr>
              <a:t>d</a:t>
            </a:r>
            <a:r>
              <a:rPr lang="en-US" sz="1600" u="heavy" dirty="0">
                <a:solidFill>
                  <a:srgbClr val="0070C0"/>
                </a:solidFill>
                <a:latin typeface="Arial"/>
                <a:cs typeface="Arial"/>
                <a:hlinkClick r:id="rId4">
                  <a:extLst>
                    <a:ext uri="{A12FA001-AC4F-418D-AE19-62706E023703}">
                      <ahyp:hlinkClr xmlns:ahyp="http://schemas.microsoft.com/office/drawing/2018/hyperlinkcolor" val="tx"/>
                    </a:ext>
                  </a:extLst>
                </a:hlinkClick>
              </a:rPr>
              <a:t>u</a:t>
            </a:r>
            <a:r>
              <a:rPr lang="en-US" sz="1600" dirty="0">
                <a:latin typeface="Arial"/>
                <a:cs typeface="Arial"/>
              </a:rPr>
              <a:t>.</a:t>
            </a:r>
          </a:p>
          <a:p>
            <a:pPr marL="355600" marR="257810" lvl="0" indent="-342900">
              <a:lnSpc>
                <a:spcPct val="100000"/>
              </a:lnSpc>
              <a:spcBef>
                <a:spcPts val="335"/>
              </a:spcBef>
              <a:buFont typeface="Arial"/>
              <a:buChar char="•"/>
              <a:tabLst>
                <a:tab pos="354965" algn="l"/>
              </a:tabLst>
            </a:pPr>
            <a:endParaRPr lang="en-US" sz="1600" u="heavy" dirty="0">
              <a:solidFill>
                <a:srgbClr val="0070C0"/>
              </a:solidFill>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06111" y="2566416"/>
            <a:ext cx="4006595" cy="4154424"/>
          </a:xfrm>
          <a:prstGeom prst="rect">
            <a:avLst/>
          </a:prstGeom>
          <a:blipFill>
            <a:blip r:embed="rId2" cstate="print"/>
            <a:stretch>
              <a:fillRect/>
            </a:stretch>
          </a:blipFill>
        </p:spPr>
        <p:txBody>
          <a:bodyPr wrap="square" lIns="0" tIns="0" rIns="0" bIns="0" rtlCol="0">
            <a:noAutofit/>
          </a:bodyPr>
          <a:lstStyle/>
          <a:p>
            <a:endParaRPr dirty="0"/>
          </a:p>
        </p:txBody>
      </p:sp>
      <p:sp>
        <p:nvSpPr>
          <p:cNvPr id="4" name="object 4"/>
          <p:cNvSpPr txBox="1"/>
          <p:nvPr/>
        </p:nvSpPr>
        <p:spPr>
          <a:xfrm>
            <a:off x="456218" y="236058"/>
            <a:ext cx="8379806" cy="737015"/>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noAutofit/>
          </a:bodyPr>
          <a:lstStyle/>
          <a:p>
            <a:pPr marL="108585" marR="12700" indent="-96520" algn="ctr">
              <a:lnSpc>
                <a:spcPct val="100000"/>
              </a:lnSpc>
            </a:pPr>
            <a:r>
              <a:rPr sz="2400" dirty="0">
                <a:latin typeface="Arial"/>
                <a:cs typeface="Arial"/>
              </a:rPr>
              <a:t>To Designate</a:t>
            </a:r>
            <a:r>
              <a:rPr sz="2400" spc="-25" dirty="0">
                <a:latin typeface="Arial"/>
                <a:cs typeface="Arial"/>
              </a:rPr>
              <a:t> </a:t>
            </a:r>
            <a:r>
              <a:rPr sz="2400" spc="0" dirty="0">
                <a:latin typeface="Arial"/>
                <a:cs typeface="Arial"/>
              </a:rPr>
              <a:t>E</a:t>
            </a:r>
            <a:r>
              <a:rPr sz="2400" spc="-10" dirty="0">
                <a:latin typeface="Arial"/>
                <a:cs typeface="Arial"/>
              </a:rPr>
              <a:t>m</a:t>
            </a:r>
            <a:r>
              <a:rPr sz="2400" spc="0" dirty="0">
                <a:latin typeface="Arial"/>
                <a:cs typeface="Arial"/>
              </a:rPr>
              <a:t>plo</a:t>
            </a:r>
            <a:r>
              <a:rPr sz="2400" spc="-40" dirty="0">
                <a:latin typeface="Arial"/>
                <a:cs typeface="Arial"/>
              </a:rPr>
              <a:t>y</a:t>
            </a:r>
            <a:r>
              <a:rPr sz="2400" spc="0" dirty="0">
                <a:latin typeface="Arial"/>
                <a:cs typeface="Arial"/>
              </a:rPr>
              <a:t>ee</a:t>
            </a:r>
            <a:r>
              <a:rPr sz="2400" spc="20" dirty="0">
                <a:latin typeface="Arial"/>
                <a:cs typeface="Arial"/>
              </a:rPr>
              <a:t> </a:t>
            </a:r>
            <a:r>
              <a:rPr sz="2400" spc="0" dirty="0">
                <a:latin typeface="Arial"/>
                <a:cs typeface="Arial"/>
              </a:rPr>
              <a:t>Sa</a:t>
            </a:r>
            <a:r>
              <a:rPr sz="2400" spc="-10" dirty="0">
                <a:latin typeface="Arial"/>
                <a:cs typeface="Arial"/>
              </a:rPr>
              <a:t>l</a:t>
            </a:r>
            <a:r>
              <a:rPr sz="2400" spc="0" dirty="0">
                <a:latin typeface="Arial"/>
                <a:cs typeface="Arial"/>
              </a:rPr>
              <a:t>ary</a:t>
            </a:r>
            <a:r>
              <a:rPr sz="2400" spc="-15" dirty="0">
                <a:latin typeface="Arial"/>
                <a:cs typeface="Arial"/>
              </a:rPr>
              <a:t> </a:t>
            </a:r>
            <a:r>
              <a:rPr sz="2400" spc="0" dirty="0">
                <a:latin typeface="Arial"/>
                <a:cs typeface="Arial"/>
              </a:rPr>
              <a:t>Distributi</a:t>
            </a:r>
            <a:r>
              <a:rPr sz="2400" spc="-10" dirty="0">
                <a:latin typeface="Arial"/>
                <a:cs typeface="Arial"/>
              </a:rPr>
              <a:t>o</a:t>
            </a:r>
            <a:r>
              <a:rPr sz="2400" spc="0" dirty="0">
                <a:latin typeface="Arial"/>
                <a:cs typeface="Arial"/>
              </a:rPr>
              <a:t>n</a:t>
            </a:r>
            <a:r>
              <a:rPr sz="2400" spc="-45" dirty="0">
                <a:latin typeface="Arial"/>
                <a:cs typeface="Arial"/>
              </a:rPr>
              <a:t> </a:t>
            </a:r>
            <a:r>
              <a:rPr sz="2400" spc="0" dirty="0">
                <a:latin typeface="Arial"/>
                <a:cs typeface="Arial"/>
              </a:rPr>
              <a:t>to</a:t>
            </a:r>
            <a:r>
              <a:rPr sz="2400" spc="-15" dirty="0">
                <a:latin typeface="Arial"/>
                <a:cs typeface="Arial"/>
              </a:rPr>
              <a:t> </a:t>
            </a:r>
            <a:r>
              <a:rPr sz="2400" spc="0" dirty="0">
                <a:latin typeface="Arial"/>
                <a:cs typeface="Arial"/>
              </a:rPr>
              <a:t>Dif</a:t>
            </a:r>
            <a:r>
              <a:rPr sz="2400" spc="5" dirty="0">
                <a:latin typeface="Arial"/>
                <a:cs typeface="Arial"/>
              </a:rPr>
              <a:t>f</a:t>
            </a:r>
            <a:r>
              <a:rPr sz="2400" spc="0" dirty="0">
                <a:latin typeface="Arial"/>
                <a:cs typeface="Arial"/>
              </a:rPr>
              <a:t>erent</a:t>
            </a:r>
            <a:r>
              <a:rPr sz="2400" spc="-50" dirty="0">
                <a:latin typeface="Arial"/>
                <a:cs typeface="Arial"/>
              </a:rPr>
              <a:t> </a:t>
            </a:r>
            <a:r>
              <a:rPr sz="2400" spc="0" dirty="0">
                <a:latin typeface="Arial"/>
                <a:cs typeface="Arial"/>
              </a:rPr>
              <a:t>AU</a:t>
            </a:r>
            <a:r>
              <a:rPr sz="2400" spc="5" dirty="0">
                <a:latin typeface="Arial"/>
                <a:cs typeface="Arial"/>
              </a:rPr>
              <a:t> </a:t>
            </a:r>
            <a:r>
              <a:rPr sz="2400" spc="0" dirty="0">
                <a:latin typeface="Arial"/>
                <a:cs typeface="Arial"/>
              </a:rPr>
              <a:t>/ Add a</a:t>
            </a:r>
            <a:r>
              <a:rPr sz="2400" spc="-15" dirty="0">
                <a:latin typeface="Arial"/>
                <a:cs typeface="Arial"/>
              </a:rPr>
              <a:t> </a:t>
            </a:r>
            <a:r>
              <a:rPr sz="2400" spc="0" dirty="0">
                <a:latin typeface="Arial"/>
                <a:cs typeface="Arial"/>
              </a:rPr>
              <a:t>M</a:t>
            </a:r>
            <a:r>
              <a:rPr sz="2400" spc="-10" dirty="0">
                <a:latin typeface="Arial"/>
                <a:cs typeface="Arial"/>
              </a:rPr>
              <a:t>i</a:t>
            </a:r>
            <a:r>
              <a:rPr sz="2400" spc="0" dirty="0">
                <a:latin typeface="Arial"/>
                <a:cs typeface="Arial"/>
              </a:rPr>
              <a:t>ssing,</a:t>
            </a:r>
            <a:r>
              <a:rPr sz="2400" spc="-25" dirty="0">
                <a:latin typeface="Arial"/>
                <a:cs typeface="Arial"/>
              </a:rPr>
              <a:t> </a:t>
            </a:r>
            <a:r>
              <a:rPr sz="2400" spc="0" dirty="0">
                <a:latin typeface="Arial"/>
                <a:cs typeface="Arial"/>
              </a:rPr>
              <a:t>Vacant</a:t>
            </a:r>
            <a:r>
              <a:rPr sz="2400" spc="-15" dirty="0">
                <a:latin typeface="Arial"/>
                <a:cs typeface="Arial"/>
              </a:rPr>
              <a:t> </a:t>
            </a:r>
            <a:r>
              <a:rPr sz="2400" spc="0" dirty="0">
                <a:latin typeface="Arial"/>
                <a:cs typeface="Arial"/>
              </a:rPr>
              <a:t>or</a:t>
            </a:r>
            <a:r>
              <a:rPr sz="2400" spc="-20" dirty="0">
                <a:latin typeface="Arial"/>
                <a:cs typeface="Arial"/>
              </a:rPr>
              <a:t> </a:t>
            </a:r>
            <a:r>
              <a:rPr sz="2400" spc="0" dirty="0">
                <a:latin typeface="Arial"/>
                <a:cs typeface="Arial"/>
              </a:rPr>
              <a:t>Ne</a:t>
            </a:r>
            <a:r>
              <a:rPr sz="2400" spc="30" dirty="0">
                <a:latin typeface="Arial"/>
                <a:cs typeface="Arial"/>
              </a:rPr>
              <a:t>w</a:t>
            </a:r>
            <a:r>
              <a:rPr sz="2400" spc="0" dirty="0">
                <a:latin typeface="Arial"/>
                <a:cs typeface="Arial"/>
              </a:rPr>
              <a:t>,</a:t>
            </a:r>
            <a:r>
              <a:rPr sz="2400" spc="-60" dirty="0">
                <a:latin typeface="Arial"/>
                <a:cs typeface="Arial"/>
              </a:rPr>
              <a:t> </a:t>
            </a:r>
            <a:r>
              <a:rPr sz="2400" spc="0" dirty="0">
                <a:latin typeface="Arial"/>
                <a:cs typeface="Arial"/>
              </a:rPr>
              <a:t>Appro</a:t>
            </a:r>
            <a:r>
              <a:rPr sz="2400" spc="-20" dirty="0">
                <a:latin typeface="Arial"/>
                <a:cs typeface="Arial"/>
              </a:rPr>
              <a:t>v</a:t>
            </a:r>
            <a:r>
              <a:rPr sz="2400" spc="0" dirty="0">
                <a:latin typeface="Arial"/>
                <a:cs typeface="Arial"/>
              </a:rPr>
              <a:t>ed</a:t>
            </a:r>
            <a:r>
              <a:rPr sz="2400" spc="5" dirty="0">
                <a:latin typeface="Arial"/>
                <a:cs typeface="Arial"/>
              </a:rPr>
              <a:t> </a:t>
            </a:r>
            <a:r>
              <a:rPr sz="2400" spc="0" dirty="0">
                <a:latin typeface="Arial"/>
                <a:cs typeface="Arial"/>
              </a:rPr>
              <a:t>Funded </a:t>
            </a:r>
            <a:r>
              <a:rPr sz="2400" spc="-10" dirty="0">
                <a:latin typeface="Arial"/>
                <a:cs typeface="Arial"/>
              </a:rPr>
              <a:t>P</a:t>
            </a:r>
            <a:r>
              <a:rPr sz="2400" spc="0" dirty="0">
                <a:latin typeface="Arial"/>
                <a:cs typeface="Arial"/>
              </a:rPr>
              <a:t>osition</a:t>
            </a:r>
            <a:endParaRPr sz="2400" dirty="0">
              <a:latin typeface="Arial"/>
              <a:cs typeface="Arial"/>
            </a:endParaRPr>
          </a:p>
        </p:txBody>
      </p:sp>
      <p:sp>
        <p:nvSpPr>
          <p:cNvPr id="5" name="object 5"/>
          <p:cNvSpPr txBox="1"/>
          <p:nvPr/>
        </p:nvSpPr>
        <p:spPr>
          <a:xfrm>
            <a:off x="535940" y="1064514"/>
            <a:ext cx="88265" cy="224790"/>
          </a:xfrm>
          <a:prstGeom prst="rect">
            <a:avLst/>
          </a:prstGeom>
        </p:spPr>
        <p:txBody>
          <a:bodyPr vert="horz" wrap="square" lIns="0" tIns="0" rIns="0" bIns="0" rtlCol="0">
            <a:noAutofit/>
          </a:bodyPr>
          <a:lstStyle/>
          <a:p>
            <a:pPr marL="12700">
              <a:lnSpc>
                <a:spcPct val="100000"/>
              </a:lnSpc>
            </a:pPr>
            <a:r>
              <a:rPr sz="1400" dirty="0">
                <a:latin typeface="Arial"/>
                <a:cs typeface="Arial"/>
              </a:rPr>
              <a:t>•</a:t>
            </a:r>
          </a:p>
        </p:txBody>
      </p:sp>
      <p:sp>
        <p:nvSpPr>
          <p:cNvPr id="6" name="object 6"/>
          <p:cNvSpPr txBox="1"/>
          <p:nvPr/>
        </p:nvSpPr>
        <p:spPr>
          <a:xfrm>
            <a:off x="1069644" y="1106170"/>
            <a:ext cx="3862070" cy="567055"/>
          </a:xfrm>
          <a:prstGeom prst="rect">
            <a:avLst/>
          </a:prstGeom>
        </p:spPr>
        <p:txBody>
          <a:bodyPr vert="horz" wrap="square" lIns="0" tIns="0" rIns="0" bIns="0" rtlCol="0">
            <a:noAutofit/>
          </a:bodyPr>
          <a:lstStyle/>
          <a:p>
            <a:pPr marL="12700" marR="12700">
              <a:lnSpc>
                <a:spcPts val="1340"/>
              </a:lnSpc>
            </a:pPr>
            <a:r>
              <a:rPr sz="1400" spc="-10" dirty="0">
                <a:latin typeface="Arial"/>
                <a:cs typeface="Arial"/>
              </a:rPr>
              <a:t>F</a:t>
            </a:r>
            <a:r>
              <a:rPr sz="1400" spc="0" dirty="0">
                <a:latin typeface="Arial"/>
                <a:cs typeface="Arial"/>
              </a:rPr>
              <a:t>rom</a:t>
            </a:r>
            <a:r>
              <a:rPr sz="1400" spc="-25" dirty="0">
                <a:latin typeface="Arial"/>
                <a:cs typeface="Arial"/>
              </a:rPr>
              <a:t> </a:t>
            </a:r>
            <a:r>
              <a:rPr sz="1400" spc="0" dirty="0">
                <a:latin typeface="Arial"/>
                <a:cs typeface="Arial"/>
              </a:rPr>
              <a:t>the</a:t>
            </a:r>
            <a:r>
              <a:rPr sz="1400" spc="-20" dirty="0">
                <a:latin typeface="Arial"/>
                <a:cs typeface="Arial"/>
              </a:rPr>
              <a:t> </a:t>
            </a:r>
            <a:r>
              <a:rPr sz="1400" b="1" spc="-10" dirty="0">
                <a:latin typeface="Arial"/>
                <a:cs typeface="Arial"/>
              </a:rPr>
              <a:t>F</a:t>
            </a:r>
            <a:r>
              <a:rPr sz="1400" b="1" spc="0" dirty="0">
                <a:latin typeface="Arial"/>
                <a:cs typeface="Arial"/>
              </a:rPr>
              <a:t>i</a:t>
            </a:r>
            <a:r>
              <a:rPr sz="1400" b="1" spc="-10" dirty="0">
                <a:latin typeface="Arial"/>
                <a:cs typeface="Arial"/>
              </a:rPr>
              <a:t>n</a:t>
            </a:r>
            <a:r>
              <a:rPr sz="1400" b="1" spc="0" dirty="0">
                <a:latin typeface="Arial"/>
                <a:cs typeface="Arial"/>
              </a:rPr>
              <a:t>a</a:t>
            </a:r>
            <a:r>
              <a:rPr sz="1400" b="1" spc="-10" dirty="0">
                <a:latin typeface="Arial"/>
                <a:cs typeface="Arial"/>
              </a:rPr>
              <a:t>n</a:t>
            </a:r>
            <a:r>
              <a:rPr sz="1400" b="1" spc="0" dirty="0">
                <a:latin typeface="Arial"/>
                <a:cs typeface="Arial"/>
              </a:rPr>
              <a:t>cial</a:t>
            </a:r>
            <a:r>
              <a:rPr sz="1400" b="1" spc="-50" dirty="0">
                <a:latin typeface="Arial"/>
                <a:cs typeface="Arial"/>
              </a:rPr>
              <a:t> </a:t>
            </a:r>
            <a:r>
              <a:rPr lang="en-US" sz="1400" b="1" spc="-114" dirty="0">
                <a:latin typeface="Arial"/>
                <a:cs typeface="Arial"/>
              </a:rPr>
              <a:t>tab</a:t>
            </a:r>
            <a:r>
              <a:rPr sz="1400" spc="0" dirty="0">
                <a:latin typeface="Arial"/>
                <a:cs typeface="Arial"/>
              </a:rPr>
              <a:t>,</a:t>
            </a:r>
            <a:r>
              <a:rPr sz="1400" spc="-15" dirty="0">
                <a:latin typeface="Arial"/>
                <a:cs typeface="Arial"/>
              </a:rPr>
              <a:t> </a:t>
            </a:r>
            <a:r>
              <a:rPr sz="1400" spc="0" dirty="0">
                <a:latin typeface="Arial"/>
                <a:cs typeface="Arial"/>
              </a:rPr>
              <a:t>select</a:t>
            </a:r>
            <a:r>
              <a:rPr sz="1400" spc="-30" dirty="0">
                <a:latin typeface="Arial"/>
                <a:cs typeface="Arial"/>
              </a:rPr>
              <a:t> </a:t>
            </a:r>
            <a:r>
              <a:rPr sz="1400" spc="0" dirty="0">
                <a:latin typeface="Arial"/>
                <a:cs typeface="Arial"/>
              </a:rPr>
              <a:t>the</a:t>
            </a:r>
            <a:r>
              <a:rPr sz="1400" spc="-20" dirty="0">
                <a:latin typeface="Arial"/>
                <a:cs typeface="Arial"/>
              </a:rPr>
              <a:t> </a:t>
            </a:r>
            <a:r>
              <a:rPr sz="1400" spc="0" dirty="0">
                <a:latin typeface="Arial"/>
                <a:cs typeface="Arial"/>
              </a:rPr>
              <a:t>posting</a:t>
            </a:r>
            <a:r>
              <a:rPr sz="1400" spc="-114" dirty="0">
                <a:latin typeface="Arial"/>
                <a:cs typeface="Arial"/>
              </a:rPr>
              <a:t> </a:t>
            </a:r>
            <a:r>
              <a:rPr sz="1400" spc="0" dirty="0">
                <a:latin typeface="Arial"/>
                <a:cs typeface="Arial"/>
              </a:rPr>
              <a:t>AU</a:t>
            </a:r>
            <a:r>
              <a:rPr sz="1400" spc="-15" dirty="0">
                <a:latin typeface="Arial"/>
                <a:cs typeface="Arial"/>
              </a:rPr>
              <a:t> </a:t>
            </a:r>
            <a:r>
              <a:rPr sz="1400" spc="0" dirty="0">
                <a:latin typeface="Arial"/>
                <a:cs typeface="Arial"/>
              </a:rPr>
              <a:t>to </a:t>
            </a:r>
            <a:r>
              <a:rPr sz="1400" spc="-20" dirty="0">
                <a:latin typeface="Arial"/>
                <a:cs typeface="Arial"/>
              </a:rPr>
              <a:t>w</a:t>
            </a:r>
            <a:r>
              <a:rPr sz="1400" spc="0" dirty="0">
                <a:latin typeface="Arial"/>
                <a:cs typeface="Arial"/>
              </a:rPr>
              <a:t>ork</a:t>
            </a:r>
            <a:r>
              <a:rPr sz="1400" spc="-5" dirty="0">
                <a:latin typeface="Arial"/>
                <a:cs typeface="Arial"/>
              </a:rPr>
              <a:t> </a:t>
            </a:r>
            <a:r>
              <a:rPr sz="1400" spc="0" dirty="0">
                <a:latin typeface="Arial"/>
                <a:cs typeface="Arial"/>
              </a:rPr>
              <a:t>on.</a:t>
            </a:r>
            <a:endParaRPr sz="1400" dirty="0">
              <a:latin typeface="Arial"/>
              <a:cs typeface="Arial"/>
            </a:endParaRPr>
          </a:p>
          <a:p>
            <a:pPr marL="12700">
              <a:lnSpc>
                <a:spcPct val="100000"/>
              </a:lnSpc>
              <a:spcBef>
                <a:spcPts val="10"/>
              </a:spcBef>
            </a:pPr>
            <a:r>
              <a:rPr sz="1400" dirty="0">
                <a:latin typeface="Arial"/>
                <a:cs typeface="Arial"/>
              </a:rPr>
              <a:t>Select</a:t>
            </a:r>
            <a:r>
              <a:rPr sz="1400" spc="-30" dirty="0">
                <a:latin typeface="Arial"/>
                <a:cs typeface="Arial"/>
              </a:rPr>
              <a:t> </a:t>
            </a:r>
            <a:r>
              <a:rPr sz="1400" spc="0" dirty="0">
                <a:latin typeface="Arial"/>
                <a:cs typeface="Arial"/>
              </a:rPr>
              <a:t>the</a:t>
            </a:r>
            <a:r>
              <a:rPr sz="1400" spc="-20" dirty="0">
                <a:latin typeface="Arial"/>
                <a:cs typeface="Arial"/>
              </a:rPr>
              <a:t> </a:t>
            </a:r>
            <a:r>
              <a:rPr sz="1400" spc="-10" dirty="0">
                <a:latin typeface="Arial"/>
                <a:cs typeface="Arial"/>
              </a:rPr>
              <a:t>W</a:t>
            </a:r>
            <a:r>
              <a:rPr sz="1400" spc="0" dirty="0">
                <a:latin typeface="Arial"/>
                <a:cs typeface="Arial"/>
              </a:rPr>
              <a:t>ork</a:t>
            </a:r>
            <a:r>
              <a:rPr sz="1400" spc="-10" dirty="0">
                <a:latin typeface="Arial"/>
                <a:cs typeface="Arial"/>
              </a:rPr>
              <a:t>f</a:t>
            </a:r>
            <a:r>
              <a:rPr sz="1400" spc="0" dirty="0">
                <a:latin typeface="Arial"/>
                <a:cs typeface="Arial"/>
              </a:rPr>
              <a:t>o</a:t>
            </a:r>
            <a:r>
              <a:rPr sz="1400" spc="-15" dirty="0">
                <a:latin typeface="Arial"/>
                <a:cs typeface="Arial"/>
              </a:rPr>
              <a:t>r</a:t>
            </a:r>
            <a:r>
              <a:rPr sz="1400" spc="-10" dirty="0">
                <a:latin typeface="Arial"/>
                <a:cs typeface="Arial"/>
              </a:rPr>
              <a:t>c</a:t>
            </a:r>
            <a:r>
              <a:rPr sz="1400" spc="0" dirty="0">
                <a:latin typeface="Arial"/>
                <a:cs typeface="Arial"/>
              </a:rPr>
              <a:t>e</a:t>
            </a:r>
            <a:r>
              <a:rPr sz="1400" spc="-45" dirty="0">
                <a:latin typeface="Arial"/>
                <a:cs typeface="Arial"/>
              </a:rPr>
              <a:t> </a:t>
            </a:r>
            <a:r>
              <a:rPr lang="en-US" sz="1400" spc="0" dirty="0">
                <a:latin typeface="Arial"/>
                <a:cs typeface="Arial"/>
              </a:rPr>
              <a:t>tab</a:t>
            </a:r>
            <a:r>
              <a:rPr sz="1400" spc="-20" dirty="0">
                <a:latin typeface="Arial"/>
                <a:cs typeface="Arial"/>
              </a:rPr>
              <a:t> </a:t>
            </a:r>
            <a:r>
              <a:rPr sz="1400" spc="0" dirty="0">
                <a:latin typeface="Arial"/>
                <a:cs typeface="Arial"/>
              </a:rPr>
              <a:t>and</a:t>
            </a:r>
            <a:r>
              <a:rPr sz="1400" spc="-20" dirty="0">
                <a:latin typeface="Arial"/>
                <a:cs typeface="Arial"/>
              </a:rPr>
              <a:t> </a:t>
            </a:r>
            <a:r>
              <a:rPr sz="1400" spc="0" dirty="0">
                <a:latin typeface="Arial"/>
                <a:cs typeface="Arial"/>
              </a:rPr>
              <a:t>cli</a:t>
            </a:r>
            <a:r>
              <a:rPr sz="1400" spc="5" dirty="0">
                <a:latin typeface="Arial"/>
                <a:cs typeface="Arial"/>
              </a:rPr>
              <a:t>c</a:t>
            </a:r>
            <a:r>
              <a:rPr sz="1400" spc="0" dirty="0">
                <a:latin typeface="Arial"/>
                <a:cs typeface="Arial"/>
              </a:rPr>
              <a:t>k</a:t>
            </a:r>
            <a:r>
              <a:rPr sz="1400" spc="-15" dirty="0">
                <a:latin typeface="Arial"/>
                <a:cs typeface="Arial"/>
              </a:rPr>
              <a:t> </a:t>
            </a:r>
            <a:r>
              <a:rPr sz="1400" spc="0" dirty="0">
                <a:latin typeface="Arial"/>
                <a:cs typeface="Arial"/>
              </a:rPr>
              <a:t>on</a:t>
            </a:r>
            <a:r>
              <a:rPr sz="1400" spc="-20" dirty="0">
                <a:latin typeface="Arial"/>
                <a:cs typeface="Arial"/>
              </a:rPr>
              <a:t> </a:t>
            </a:r>
            <a:r>
              <a:rPr sz="1400" spc="0" dirty="0">
                <a:latin typeface="Arial"/>
                <a:cs typeface="Arial"/>
              </a:rPr>
              <a:t>the</a:t>
            </a:r>
            <a:r>
              <a:rPr sz="1400" spc="-5" dirty="0">
                <a:latin typeface="Arial"/>
                <a:cs typeface="Arial"/>
              </a:rPr>
              <a:t> </a:t>
            </a:r>
            <a:r>
              <a:rPr sz="1400" b="1" spc="-45" dirty="0">
                <a:latin typeface="Arial"/>
                <a:cs typeface="Arial"/>
              </a:rPr>
              <a:t>A</a:t>
            </a:r>
            <a:r>
              <a:rPr sz="1400" b="1" spc="-10" dirty="0">
                <a:latin typeface="Arial"/>
                <a:cs typeface="Arial"/>
              </a:rPr>
              <a:t>d</a:t>
            </a:r>
            <a:r>
              <a:rPr sz="1400" b="1" spc="0" dirty="0">
                <a:latin typeface="Arial"/>
                <a:cs typeface="Arial"/>
              </a:rPr>
              <a:t>d</a:t>
            </a:r>
            <a:endParaRPr sz="1400" dirty="0">
              <a:latin typeface="Arial"/>
              <a:cs typeface="Arial"/>
            </a:endParaRPr>
          </a:p>
        </p:txBody>
      </p:sp>
      <p:sp>
        <p:nvSpPr>
          <p:cNvPr id="7" name="object 7"/>
          <p:cNvSpPr txBox="1"/>
          <p:nvPr/>
        </p:nvSpPr>
        <p:spPr>
          <a:xfrm>
            <a:off x="535940" y="1448561"/>
            <a:ext cx="88265" cy="224790"/>
          </a:xfrm>
          <a:prstGeom prst="rect">
            <a:avLst/>
          </a:prstGeom>
        </p:spPr>
        <p:txBody>
          <a:bodyPr vert="horz" wrap="square" lIns="0" tIns="0" rIns="0" bIns="0" rtlCol="0">
            <a:noAutofit/>
          </a:bodyPr>
          <a:lstStyle/>
          <a:p>
            <a:pPr marL="12700">
              <a:lnSpc>
                <a:spcPct val="100000"/>
              </a:lnSpc>
            </a:pPr>
            <a:r>
              <a:rPr sz="1400" dirty="0">
                <a:latin typeface="Arial"/>
                <a:cs typeface="Arial"/>
              </a:rPr>
              <a:t>•</a:t>
            </a:r>
          </a:p>
        </p:txBody>
      </p:sp>
      <p:sp>
        <p:nvSpPr>
          <p:cNvPr id="8" name="object 8"/>
          <p:cNvSpPr/>
          <p:nvPr/>
        </p:nvSpPr>
        <p:spPr>
          <a:xfrm>
            <a:off x="5295900" y="5349240"/>
            <a:ext cx="2209800" cy="896112"/>
          </a:xfrm>
          <a:prstGeom prst="rect">
            <a:avLst/>
          </a:prstGeom>
          <a:blipFill>
            <a:blip r:embed="rId3" cstate="print"/>
            <a:stretch>
              <a:fillRect/>
            </a:stretch>
          </a:blipFill>
        </p:spPr>
        <p:txBody>
          <a:bodyPr wrap="square" lIns="0" tIns="0" rIns="0" bIns="0" rtlCol="0">
            <a:noAutofit/>
          </a:bodyPr>
          <a:lstStyle/>
          <a:p>
            <a:endParaRPr dirty="0"/>
          </a:p>
        </p:txBody>
      </p:sp>
      <p:sp>
        <p:nvSpPr>
          <p:cNvPr id="9" name="object 9"/>
          <p:cNvSpPr/>
          <p:nvPr/>
        </p:nvSpPr>
        <p:spPr>
          <a:xfrm>
            <a:off x="6553961" y="3325621"/>
            <a:ext cx="1915795" cy="2161540"/>
          </a:xfrm>
          <a:custGeom>
            <a:avLst/>
            <a:gdLst/>
            <a:ahLst/>
            <a:cxnLst/>
            <a:rect l="l" t="t" r="r" b="b"/>
            <a:pathLst>
              <a:path w="1915795" h="2161540">
                <a:moveTo>
                  <a:pt x="25019" y="2067687"/>
                </a:moveTo>
                <a:lnTo>
                  <a:pt x="0" y="2161540"/>
                </a:lnTo>
                <a:lnTo>
                  <a:pt x="90043" y="2125344"/>
                </a:lnTo>
                <a:lnTo>
                  <a:pt x="80590" y="2116963"/>
                </a:lnTo>
                <a:lnTo>
                  <a:pt x="58801" y="2116963"/>
                </a:lnTo>
                <a:lnTo>
                  <a:pt x="37084" y="2097786"/>
                </a:lnTo>
                <a:lnTo>
                  <a:pt x="46705" y="2086917"/>
                </a:lnTo>
                <a:lnTo>
                  <a:pt x="25019" y="2067687"/>
                </a:lnTo>
                <a:close/>
              </a:path>
              <a:path w="1915795" h="2161540">
                <a:moveTo>
                  <a:pt x="46705" y="2086917"/>
                </a:moveTo>
                <a:lnTo>
                  <a:pt x="37084" y="2097786"/>
                </a:lnTo>
                <a:lnTo>
                  <a:pt x="58801" y="2116963"/>
                </a:lnTo>
                <a:lnTo>
                  <a:pt x="68383" y="2106138"/>
                </a:lnTo>
                <a:lnTo>
                  <a:pt x="46705" y="2086917"/>
                </a:lnTo>
                <a:close/>
              </a:path>
              <a:path w="1915795" h="2161540">
                <a:moveTo>
                  <a:pt x="68383" y="2106138"/>
                </a:moveTo>
                <a:lnTo>
                  <a:pt x="58801" y="2116963"/>
                </a:lnTo>
                <a:lnTo>
                  <a:pt x="80590" y="2116963"/>
                </a:lnTo>
                <a:lnTo>
                  <a:pt x="68383" y="2106138"/>
                </a:lnTo>
                <a:close/>
              </a:path>
              <a:path w="1915795" h="2161540">
                <a:moveTo>
                  <a:pt x="1894205" y="0"/>
                </a:moveTo>
                <a:lnTo>
                  <a:pt x="46705" y="2086917"/>
                </a:lnTo>
                <a:lnTo>
                  <a:pt x="68383" y="2106138"/>
                </a:lnTo>
                <a:lnTo>
                  <a:pt x="1915795" y="19303"/>
                </a:lnTo>
                <a:lnTo>
                  <a:pt x="1894205" y="0"/>
                </a:lnTo>
                <a:close/>
              </a:path>
            </a:pathLst>
          </a:custGeom>
          <a:solidFill>
            <a:srgbClr val="FF0000"/>
          </a:solidFill>
        </p:spPr>
        <p:txBody>
          <a:bodyPr wrap="square" lIns="0" tIns="0" rIns="0" bIns="0" rtlCol="0">
            <a:noAutofit/>
          </a:bodyPr>
          <a:lstStyle/>
          <a:p>
            <a:endParaRPr dirty="0"/>
          </a:p>
        </p:txBody>
      </p:sp>
      <p:sp>
        <p:nvSpPr>
          <p:cNvPr id="10" name="object 10"/>
          <p:cNvSpPr/>
          <p:nvPr/>
        </p:nvSpPr>
        <p:spPr>
          <a:xfrm>
            <a:off x="4870703" y="1243583"/>
            <a:ext cx="4044696" cy="1263396"/>
          </a:xfrm>
          <a:prstGeom prst="rect">
            <a:avLst/>
          </a:prstGeom>
          <a:blipFill>
            <a:blip r:embed="rId4" cstate="print"/>
            <a:stretch>
              <a:fillRect/>
            </a:stretch>
          </a:blipFill>
        </p:spPr>
        <p:txBody>
          <a:bodyPr wrap="square" lIns="0" tIns="0" rIns="0" bIns="0" rtlCol="0">
            <a:noAutofit/>
          </a:bodyPr>
          <a:lstStyle/>
          <a:p>
            <a:endParaRPr dirty="0"/>
          </a:p>
        </p:txBody>
      </p:sp>
      <p:sp>
        <p:nvSpPr>
          <p:cNvPr id="11" name="object 11"/>
          <p:cNvSpPr/>
          <p:nvPr/>
        </p:nvSpPr>
        <p:spPr>
          <a:xfrm>
            <a:off x="2133600" y="1653539"/>
            <a:ext cx="248412" cy="205739"/>
          </a:xfrm>
          <a:prstGeom prst="rect">
            <a:avLst/>
          </a:prstGeom>
          <a:blipFill>
            <a:blip r:embed="rId5" cstate="print"/>
            <a:stretch>
              <a:fillRect/>
            </a:stretch>
          </a:blipFill>
        </p:spPr>
        <p:txBody>
          <a:bodyPr wrap="square" lIns="0" tIns="0" rIns="0" bIns="0" rtlCol="0">
            <a:noAutofit/>
          </a:bodyPr>
          <a:lstStyle/>
          <a:p>
            <a:endParaRPr dirty="0"/>
          </a:p>
        </p:txBody>
      </p:sp>
      <p:sp>
        <p:nvSpPr>
          <p:cNvPr id="12" name="object 12"/>
          <p:cNvSpPr/>
          <p:nvPr/>
        </p:nvSpPr>
        <p:spPr>
          <a:xfrm>
            <a:off x="3035045" y="1820417"/>
            <a:ext cx="192024" cy="198120"/>
          </a:xfrm>
          <a:custGeom>
            <a:avLst/>
            <a:gdLst/>
            <a:ahLst/>
            <a:cxnLst/>
            <a:rect l="l" t="t" r="r" b="b"/>
            <a:pathLst>
              <a:path w="192024" h="198120">
                <a:moveTo>
                  <a:pt x="0" y="198120"/>
                </a:moveTo>
                <a:lnTo>
                  <a:pt x="192024" y="198120"/>
                </a:lnTo>
                <a:lnTo>
                  <a:pt x="192024" y="0"/>
                </a:lnTo>
                <a:lnTo>
                  <a:pt x="0" y="0"/>
                </a:lnTo>
                <a:lnTo>
                  <a:pt x="0" y="198120"/>
                </a:lnTo>
                <a:close/>
              </a:path>
            </a:pathLst>
          </a:custGeom>
          <a:solidFill>
            <a:srgbClr val="FFFFFF"/>
          </a:solidFill>
        </p:spPr>
        <p:txBody>
          <a:bodyPr wrap="square" lIns="0" tIns="0" rIns="0" bIns="0" rtlCol="0">
            <a:noAutofit/>
          </a:bodyPr>
          <a:lstStyle/>
          <a:p>
            <a:endParaRPr dirty="0"/>
          </a:p>
        </p:txBody>
      </p:sp>
      <p:sp>
        <p:nvSpPr>
          <p:cNvPr id="13" name="object 13"/>
          <p:cNvSpPr/>
          <p:nvPr/>
        </p:nvSpPr>
        <p:spPr>
          <a:xfrm>
            <a:off x="3035045" y="1820417"/>
            <a:ext cx="192024" cy="198120"/>
          </a:xfrm>
          <a:custGeom>
            <a:avLst/>
            <a:gdLst/>
            <a:ahLst/>
            <a:cxnLst/>
            <a:rect l="l" t="t" r="r" b="b"/>
            <a:pathLst>
              <a:path w="192024" h="198120">
                <a:moveTo>
                  <a:pt x="0" y="198120"/>
                </a:moveTo>
                <a:lnTo>
                  <a:pt x="192024" y="198120"/>
                </a:lnTo>
                <a:lnTo>
                  <a:pt x="192024" y="0"/>
                </a:lnTo>
                <a:lnTo>
                  <a:pt x="0" y="0"/>
                </a:lnTo>
                <a:lnTo>
                  <a:pt x="0" y="198120"/>
                </a:lnTo>
                <a:close/>
              </a:path>
            </a:pathLst>
          </a:custGeom>
          <a:ln w="28955">
            <a:solidFill>
              <a:srgbClr val="FF0000"/>
            </a:solidFill>
          </a:ln>
        </p:spPr>
        <p:txBody>
          <a:bodyPr wrap="square" lIns="0" tIns="0" rIns="0" bIns="0" rtlCol="0">
            <a:noAutofit/>
          </a:bodyPr>
          <a:lstStyle/>
          <a:p>
            <a:endParaRPr dirty="0"/>
          </a:p>
        </p:txBody>
      </p:sp>
      <p:sp>
        <p:nvSpPr>
          <p:cNvPr id="14" name="object 14"/>
          <p:cNvSpPr txBox="1"/>
          <p:nvPr/>
        </p:nvSpPr>
        <p:spPr>
          <a:xfrm>
            <a:off x="1069644" y="1619250"/>
            <a:ext cx="3622040" cy="441959"/>
          </a:xfrm>
          <a:prstGeom prst="rect">
            <a:avLst/>
          </a:prstGeom>
        </p:spPr>
        <p:txBody>
          <a:bodyPr vert="horz" wrap="square" lIns="0" tIns="0" rIns="0" bIns="0" rtlCol="0">
            <a:noAutofit/>
          </a:bodyPr>
          <a:lstStyle/>
          <a:p>
            <a:pPr marL="12700">
              <a:lnSpc>
                <a:spcPts val="1630"/>
              </a:lnSpc>
              <a:tabLst>
                <a:tab pos="1327785" algn="l"/>
              </a:tabLst>
            </a:pPr>
            <a:r>
              <a:rPr sz="1400" b="1" spc="-10" dirty="0">
                <a:latin typeface="Arial"/>
                <a:cs typeface="Arial"/>
              </a:rPr>
              <a:t>Budg</a:t>
            </a:r>
            <a:r>
              <a:rPr sz="1400" b="1" spc="0" dirty="0">
                <a:latin typeface="Arial"/>
                <a:cs typeface="Arial"/>
              </a:rPr>
              <a:t>et</a:t>
            </a:r>
            <a:r>
              <a:rPr sz="1400" b="1" spc="-25" dirty="0">
                <a:latin typeface="Arial"/>
                <a:cs typeface="Arial"/>
              </a:rPr>
              <a:t> </a:t>
            </a:r>
            <a:r>
              <a:rPr sz="1400" b="1" spc="0" dirty="0">
                <a:latin typeface="Arial"/>
                <a:cs typeface="Arial"/>
              </a:rPr>
              <a:t>Ic</a:t>
            </a:r>
            <a:r>
              <a:rPr sz="1400" b="1" spc="-10" dirty="0">
                <a:latin typeface="Arial"/>
                <a:cs typeface="Arial"/>
              </a:rPr>
              <a:t>o</a:t>
            </a:r>
            <a:r>
              <a:rPr sz="1400" b="1" spc="0" dirty="0">
                <a:latin typeface="Arial"/>
                <a:cs typeface="Arial"/>
              </a:rPr>
              <a:t>n	</a:t>
            </a:r>
            <a:r>
              <a:rPr sz="1400" spc="-10" dirty="0">
                <a:latin typeface="Arial"/>
                <a:cs typeface="Arial"/>
              </a:rPr>
              <a:t>T</a:t>
            </a:r>
            <a:r>
              <a:rPr sz="1400" spc="0" dirty="0">
                <a:latin typeface="Arial"/>
                <a:cs typeface="Arial"/>
              </a:rPr>
              <a:t>he</a:t>
            </a:r>
            <a:r>
              <a:rPr sz="1400" spc="-25" dirty="0">
                <a:latin typeface="Arial"/>
                <a:cs typeface="Arial"/>
              </a:rPr>
              <a:t> </a:t>
            </a:r>
            <a:r>
              <a:rPr sz="1400" b="1" spc="-45" dirty="0">
                <a:latin typeface="Arial"/>
                <a:cs typeface="Arial"/>
              </a:rPr>
              <a:t>A</a:t>
            </a:r>
            <a:r>
              <a:rPr sz="1400" b="1" spc="-10" dirty="0">
                <a:latin typeface="Arial"/>
                <a:cs typeface="Arial"/>
              </a:rPr>
              <a:t>d</a:t>
            </a:r>
            <a:r>
              <a:rPr sz="1400" b="1" spc="0" dirty="0">
                <a:latin typeface="Arial"/>
                <a:cs typeface="Arial"/>
              </a:rPr>
              <a:t>d</a:t>
            </a:r>
            <a:r>
              <a:rPr sz="1400" b="1" spc="20" dirty="0">
                <a:latin typeface="Arial"/>
                <a:cs typeface="Arial"/>
              </a:rPr>
              <a:t> </a:t>
            </a:r>
            <a:r>
              <a:rPr sz="1400" b="1" spc="-35" dirty="0">
                <a:latin typeface="Arial"/>
                <a:cs typeface="Arial"/>
              </a:rPr>
              <a:t>W</a:t>
            </a:r>
            <a:r>
              <a:rPr sz="1400" b="1" spc="-10" dirty="0">
                <a:latin typeface="Arial"/>
                <a:cs typeface="Arial"/>
              </a:rPr>
              <a:t>o</a:t>
            </a:r>
            <a:r>
              <a:rPr sz="1400" b="1" spc="0" dirty="0">
                <a:latin typeface="Arial"/>
                <a:cs typeface="Arial"/>
              </a:rPr>
              <a:t>rkf</a:t>
            </a:r>
            <a:r>
              <a:rPr sz="1400" b="1" spc="-10" dirty="0">
                <a:latin typeface="Arial"/>
                <a:cs typeface="Arial"/>
              </a:rPr>
              <a:t>o</a:t>
            </a:r>
            <a:r>
              <a:rPr sz="1400" b="1" spc="0" dirty="0">
                <a:latin typeface="Arial"/>
                <a:cs typeface="Arial"/>
              </a:rPr>
              <a:t>rce</a:t>
            </a:r>
            <a:r>
              <a:rPr sz="1400" b="1" spc="-35" dirty="0">
                <a:latin typeface="Arial"/>
                <a:cs typeface="Arial"/>
              </a:rPr>
              <a:t> </a:t>
            </a:r>
            <a:r>
              <a:rPr sz="1400" b="1" spc="-10" dirty="0">
                <a:latin typeface="Arial"/>
                <a:cs typeface="Arial"/>
              </a:rPr>
              <a:t>Budg</a:t>
            </a:r>
            <a:r>
              <a:rPr sz="1400" b="1" spc="0" dirty="0">
                <a:latin typeface="Arial"/>
                <a:cs typeface="Arial"/>
              </a:rPr>
              <a:t>et</a:t>
            </a:r>
            <a:endParaRPr sz="1400" dirty="0">
              <a:latin typeface="Arial"/>
              <a:cs typeface="Arial"/>
            </a:endParaRPr>
          </a:p>
          <a:p>
            <a:pPr marL="12700">
              <a:lnSpc>
                <a:spcPts val="1480"/>
              </a:lnSpc>
            </a:pPr>
            <a:r>
              <a:rPr sz="1400" dirty="0">
                <a:latin typeface="Arial"/>
                <a:cs typeface="Arial"/>
              </a:rPr>
              <a:t>input</a:t>
            </a:r>
            <a:r>
              <a:rPr sz="1400" spc="-30" dirty="0">
                <a:latin typeface="Arial"/>
                <a:cs typeface="Arial"/>
              </a:rPr>
              <a:t> </a:t>
            </a:r>
            <a:r>
              <a:rPr sz="1400" spc="0" dirty="0">
                <a:latin typeface="Arial"/>
                <a:cs typeface="Arial"/>
              </a:rPr>
              <a:t>screen</a:t>
            </a:r>
            <a:r>
              <a:rPr sz="1400" spc="-35" dirty="0">
                <a:latin typeface="Arial"/>
                <a:cs typeface="Arial"/>
              </a:rPr>
              <a:t> </a:t>
            </a:r>
            <a:r>
              <a:rPr sz="1400" spc="-20" dirty="0">
                <a:latin typeface="Arial"/>
                <a:cs typeface="Arial"/>
              </a:rPr>
              <a:t>w</a:t>
            </a:r>
            <a:r>
              <a:rPr sz="1400" spc="0" dirty="0">
                <a:latin typeface="Arial"/>
                <a:cs typeface="Arial"/>
              </a:rPr>
              <a:t>ill</a:t>
            </a:r>
            <a:r>
              <a:rPr sz="1400" spc="5" dirty="0">
                <a:latin typeface="Arial"/>
                <a:cs typeface="Arial"/>
              </a:rPr>
              <a:t> </a:t>
            </a:r>
            <a:r>
              <a:rPr sz="1400" spc="0" dirty="0">
                <a:latin typeface="Arial"/>
                <a:cs typeface="Arial"/>
              </a:rPr>
              <a:t>appea</a:t>
            </a:r>
            <a:r>
              <a:rPr sz="1400" spc="-75" dirty="0">
                <a:latin typeface="Arial"/>
                <a:cs typeface="Arial"/>
              </a:rPr>
              <a:t>r</a:t>
            </a:r>
            <a:r>
              <a:rPr sz="1400" spc="0" dirty="0">
                <a:latin typeface="Arial"/>
                <a:cs typeface="Arial"/>
              </a:rPr>
              <a:t>. </a:t>
            </a:r>
            <a:r>
              <a:rPr sz="1400" spc="-145" dirty="0">
                <a:latin typeface="Arial"/>
                <a:cs typeface="Arial"/>
              </a:rPr>
              <a:t> </a:t>
            </a:r>
            <a:r>
              <a:rPr lang="en-US" sz="1400" spc="-145" dirty="0">
                <a:latin typeface="Arial"/>
                <a:cs typeface="Arial"/>
              </a:rPr>
              <a:t> </a:t>
            </a:r>
            <a:r>
              <a:rPr sz="2700" spc="0" baseline="-9259" dirty="0">
                <a:solidFill>
                  <a:srgbClr val="FF3300"/>
                </a:solidFill>
                <a:latin typeface="Arial"/>
                <a:cs typeface="Arial"/>
              </a:rPr>
              <a:t>1</a:t>
            </a:r>
            <a:endParaRPr sz="2700" baseline="-9259" dirty="0">
              <a:latin typeface="Arial"/>
              <a:cs typeface="Arial"/>
            </a:endParaRPr>
          </a:p>
        </p:txBody>
      </p:sp>
      <p:sp>
        <p:nvSpPr>
          <p:cNvPr id="15" name="object 15"/>
          <p:cNvSpPr txBox="1"/>
          <p:nvPr/>
        </p:nvSpPr>
        <p:spPr>
          <a:xfrm>
            <a:off x="2133600" y="1619250"/>
            <a:ext cx="248920" cy="240029"/>
          </a:xfrm>
          <a:prstGeom prst="rect">
            <a:avLst/>
          </a:prstGeom>
        </p:spPr>
        <p:txBody>
          <a:bodyPr vert="horz" wrap="square" lIns="0" tIns="0" rIns="0" bIns="0" rtlCol="0">
            <a:noAutofit/>
          </a:bodyPr>
          <a:lstStyle/>
          <a:p>
            <a:pPr marL="118745">
              <a:lnSpc>
                <a:spcPct val="100000"/>
              </a:lnSpc>
            </a:pPr>
            <a:r>
              <a:rPr sz="1400" dirty="0">
                <a:latin typeface="Arial"/>
                <a:cs typeface="Arial"/>
              </a:rPr>
              <a:t>.</a:t>
            </a:r>
          </a:p>
        </p:txBody>
      </p:sp>
      <p:sp>
        <p:nvSpPr>
          <p:cNvPr id="16" name="object 16"/>
          <p:cNvSpPr txBox="1"/>
          <p:nvPr/>
        </p:nvSpPr>
        <p:spPr>
          <a:xfrm>
            <a:off x="535940" y="2003678"/>
            <a:ext cx="88265" cy="408940"/>
          </a:xfrm>
          <a:prstGeom prst="rect">
            <a:avLst/>
          </a:prstGeom>
        </p:spPr>
        <p:txBody>
          <a:bodyPr vert="horz" wrap="square" lIns="0" tIns="0" rIns="0" bIns="0" rtlCol="0">
            <a:noAutofit/>
          </a:bodyPr>
          <a:lstStyle/>
          <a:p>
            <a:pPr marL="12700">
              <a:lnSpc>
                <a:spcPct val="100000"/>
              </a:lnSpc>
            </a:pPr>
            <a:r>
              <a:rPr sz="1400" dirty="0">
                <a:latin typeface="Arial"/>
                <a:cs typeface="Arial"/>
              </a:rPr>
              <a:t>•</a:t>
            </a:r>
          </a:p>
          <a:p>
            <a:pPr marL="12700">
              <a:lnSpc>
                <a:spcPct val="100000"/>
              </a:lnSpc>
              <a:spcBef>
                <a:spcPts val="5"/>
              </a:spcBef>
            </a:pPr>
            <a:r>
              <a:rPr sz="1200" dirty="0">
                <a:latin typeface="Arial"/>
                <a:cs typeface="Arial"/>
              </a:rPr>
              <a:t>•</a:t>
            </a:r>
          </a:p>
        </p:txBody>
      </p:sp>
      <p:sp>
        <p:nvSpPr>
          <p:cNvPr id="17" name="object 17"/>
          <p:cNvSpPr txBox="1"/>
          <p:nvPr/>
        </p:nvSpPr>
        <p:spPr>
          <a:xfrm>
            <a:off x="1069644" y="2003678"/>
            <a:ext cx="3620135" cy="408940"/>
          </a:xfrm>
          <a:prstGeom prst="rect">
            <a:avLst/>
          </a:prstGeom>
        </p:spPr>
        <p:txBody>
          <a:bodyPr vert="horz" wrap="square" lIns="0" tIns="0" rIns="0" bIns="0" rtlCol="0">
            <a:noAutofit/>
          </a:bodyPr>
          <a:lstStyle/>
          <a:p>
            <a:pPr marL="12700">
              <a:lnSpc>
                <a:spcPct val="100000"/>
              </a:lnSpc>
            </a:pPr>
            <a:r>
              <a:rPr sz="1400" dirty="0">
                <a:latin typeface="Arial"/>
                <a:cs typeface="Arial"/>
              </a:rPr>
              <a:t>Enter</a:t>
            </a:r>
            <a:r>
              <a:rPr sz="1400" spc="-30" dirty="0">
                <a:latin typeface="Arial"/>
                <a:cs typeface="Arial"/>
              </a:rPr>
              <a:t> </a:t>
            </a:r>
            <a:r>
              <a:rPr sz="1400" spc="0" dirty="0">
                <a:latin typeface="Arial"/>
                <a:cs typeface="Arial"/>
              </a:rPr>
              <a:t>data</a:t>
            </a:r>
            <a:r>
              <a:rPr sz="1400" spc="-20" dirty="0">
                <a:latin typeface="Arial"/>
                <a:cs typeface="Arial"/>
              </a:rPr>
              <a:t> </a:t>
            </a:r>
            <a:r>
              <a:rPr sz="1400" spc="0" dirty="0">
                <a:latin typeface="Arial"/>
                <a:cs typeface="Arial"/>
              </a:rPr>
              <a:t>into</a:t>
            </a:r>
            <a:r>
              <a:rPr sz="1400" spc="-15" dirty="0">
                <a:latin typeface="Arial"/>
                <a:cs typeface="Arial"/>
              </a:rPr>
              <a:t> </a:t>
            </a:r>
            <a:r>
              <a:rPr sz="1400" b="1" spc="-45" dirty="0">
                <a:latin typeface="Arial"/>
                <a:cs typeface="Arial"/>
              </a:rPr>
              <a:t>A</a:t>
            </a:r>
            <a:r>
              <a:rPr sz="1400" b="1" spc="-10" dirty="0">
                <a:latin typeface="Arial"/>
                <a:cs typeface="Arial"/>
              </a:rPr>
              <a:t>d</a:t>
            </a:r>
            <a:r>
              <a:rPr sz="1400" b="1" spc="0" dirty="0">
                <a:latin typeface="Arial"/>
                <a:cs typeface="Arial"/>
              </a:rPr>
              <a:t>d</a:t>
            </a:r>
            <a:r>
              <a:rPr sz="1400" b="1" spc="20" dirty="0">
                <a:latin typeface="Arial"/>
                <a:cs typeface="Arial"/>
              </a:rPr>
              <a:t> </a:t>
            </a:r>
            <a:r>
              <a:rPr sz="1400" b="1" spc="-30" dirty="0">
                <a:latin typeface="Arial"/>
                <a:cs typeface="Arial"/>
              </a:rPr>
              <a:t>W</a:t>
            </a:r>
            <a:r>
              <a:rPr sz="1400" b="1" spc="-10" dirty="0">
                <a:latin typeface="Arial"/>
                <a:cs typeface="Arial"/>
              </a:rPr>
              <a:t>o</a:t>
            </a:r>
            <a:r>
              <a:rPr sz="1400" b="1" spc="0" dirty="0">
                <a:latin typeface="Arial"/>
                <a:cs typeface="Arial"/>
              </a:rPr>
              <a:t>rkf</a:t>
            </a:r>
            <a:r>
              <a:rPr sz="1400" b="1" spc="-10" dirty="0">
                <a:latin typeface="Arial"/>
                <a:cs typeface="Arial"/>
              </a:rPr>
              <a:t>o</a:t>
            </a:r>
            <a:r>
              <a:rPr sz="1400" b="1" spc="0" dirty="0">
                <a:latin typeface="Arial"/>
                <a:cs typeface="Arial"/>
              </a:rPr>
              <a:t>rce</a:t>
            </a:r>
            <a:r>
              <a:rPr sz="1400" b="1" spc="-30" dirty="0">
                <a:latin typeface="Arial"/>
                <a:cs typeface="Arial"/>
              </a:rPr>
              <a:t> </a:t>
            </a:r>
            <a:r>
              <a:rPr sz="1400" b="1" spc="-10" dirty="0">
                <a:latin typeface="Arial"/>
                <a:cs typeface="Arial"/>
              </a:rPr>
              <a:t>Budg</a:t>
            </a:r>
            <a:r>
              <a:rPr sz="1400" b="1" spc="0" dirty="0">
                <a:latin typeface="Arial"/>
                <a:cs typeface="Arial"/>
              </a:rPr>
              <a:t>et</a:t>
            </a:r>
            <a:r>
              <a:rPr sz="1400" b="1" spc="-15" dirty="0">
                <a:latin typeface="Arial"/>
                <a:cs typeface="Arial"/>
              </a:rPr>
              <a:t> </a:t>
            </a:r>
            <a:r>
              <a:rPr sz="1400" spc="0" dirty="0">
                <a:latin typeface="Arial"/>
                <a:cs typeface="Arial"/>
              </a:rPr>
              <a:t>fields</a:t>
            </a:r>
            <a:endParaRPr sz="1400" dirty="0">
              <a:latin typeface="Arial"/>
              <a:cs typeface="Arial"/>
            </a:endParaRPr>
          </a:p>
          <a:p>
            <a:pPr marL="12700">
              <a:lnSpc>
                <a:spcPct val="100000"/>
              </a:lnSpc>
              <a:spcBef>
                <a:spcPts val="5"/>
              </a:spcBef>
            </a:pPr>
            <a:r>
              <a:rPr sz="1200" dirty="0">
                <a:latin typeface="Arial"/>
                <a:cs typeface="Arial"/>
              </a:rPr>
              <a:t>C</a:t>
            </a:r>
            <a:r>
              <a:rPr sz="1200" spc="-5" dirty="0">
                <a:latin typeface="Arial"/>
                <a:cs typeface="Arial"/>
              </a:rPr>
              <a:t>l</a:t>
            </a:r>
            <a:r>
              <a:rPr sz="1200" spc="0" dirty="0">
                <a:latin typeface="Arial"/>
                <a:cs typeface="Arial"/>
              </a:rPr>
              <a:t>ick</a:t>
            </a:r>
            <a:r>
              <a:rPr sz="1200" spc="-5" dirty="0">
                <a:latin typeface="Arial"/>
                <a:cs typeface="Arial"/>
              </a:rPr>
              <a:t> </a:t>
            </a:r>
            <a:r>
              <a:rPr sz="1200" b="1" spc="0" dirty="0">
                <a:latin typeface="Arial"/>
                <a:cs typeface="Arial"/>
              </a:rPr>
              <a:t>OK</a:t>
            </a:r>
            <a:endParaRPr sz="1200" dirty="0">
              <a:latin typeface="Arial"/>
              <a:cs typeface="Arial"/>
            </a:endParaRPr>
          </a:p>
        </p:txBody>
      </p:sp>
      <p:sp>
        <p:nvSpPr>
          <p:cNvPr id="18" name="object 18"/>
          <p:cNvSpPr txBox="1"/>
          <p:nvPr/>
        </p:nvSpPr>
        <p:spPr>
          <a:xfrm>
            <a:off x="535940" y="2613278"/>
            <a:ext cx="4233545" cy="224790"/>
          </a:xfrm>
          <a:prstGeom prst="rect">
            <a:avLst/>
          </a:prstGeom>
        </p:spPr>
        <p:txBody>
          <a:bodyPr vert="horz" wrap="square" lIns="0" tIns="0" rIns="0" bIns="0" rtlCol="0">
            <a:noAutofit/>
          </a:bodyPr>
          <a:lstStyle/>
          <a:p>
            <a:pPr marL="12700">
              <a:lnSpc>
                <a:spcPct val="100000"/>
              </a:lnSpc>
            </a:pPr>
            <a:r>
              <a:rPr sz="1400" b="1" spc="-45" dirty="0">
                <a:latin typeface="Arial"/>
                <a:cs typeface="Arial"/>
              </a:rPr>
              <a:t>A</a:t>
            </a:r>
            <a:r>
              <a:rPr sz="1400" b="1" spc="-10" dirty="0">
                <a:latin typeface="Arial"/>
                <a:cs typeface="Arial"/>
              </a:rPr>
              <a:t>d</a:t>
            </a:r>
            <a:r>
              <a:rPr sz="1400" b="1" spc="0" dirty="0">
                <a:latin typeface="Arial"/>
                <a:cs typeface="Arial"/>
              </a:rPr>
              <a:t>d</a:t>
            </a:r>
            <a:r>
              <a:rPr sz="1400" b="1" spc="20" dirty="0">
                <a:latin typeface="Arial"/>
                <a:cs typeface="Arial"/>
              </a:rPr>
              <a:t> </a:t>
            </a:r>
            <a:r>
              <a:rPr sz="1400" b="1" spc="-30" dirty="0">
                <a:latin typeface="Arial"/>
                <a:cs typeface="Arial"/>
              </a:rPr>
              <a:t>W</a:t>
            </a:r>
            <a:r>
              <a:rPr sz="1400" b="1" spc="-10" dirty="0">
                <a:latin typeface="Arial"/>
                <a:cs typeface="Arial"/>
              </a:rPr>
              <a:t>o</a:t>
            </a:r>
            <a:r>
              <a:rPr sz="1400" b="1" spc="0" dirty="0">
                <a:latin typeface="Arial"/>
                <a:cs typeface="Arial"/>
              </a:rPr>
              <a:t>rkf</a:t>
            </a:r>
            <a:r>
              <a:rPr sz="1400" b="1" spc="-10" dirty="0">
                <a:latin typeface="Arial"/>
                <a:cs typeface="Arial"/>
              </a:rPr>
              <a:t>o</a:t>
            </a:r>
            <a:r>
              <a:rPr sz="1400" b="1" spc="0" dirty="0">
                <a:latin typeface="Arial"/>
                <a:cs typeface="Arial"/>
              </a:rPr>
              <a:t>rce</a:t>
            </a:r>
            <a:r>
              <a:rPr sz="1400" b="1" spc="-20" dirty="0">
                <a:latin typeface="Arial"/>
                <a:cs typeface="Arial"/>
              </a:rPr>
              <a:t> </a:t>
            </a:r>
            <a:r>
              <a:rPr sz="1400" b="1" spc="-10" dirty="0">
                <a:latin typeface="Arial"/>
                <a:cs typeface="Arial"/>
              </a:rPr>
              <a:t>Budg</a:t>
            </a:r>
            <a:r>
              <a:rPr sz="1400" b="1" spc="0" dirty="0">
                <a:latin typeface="Arial"/>
                <a:cs typeface="Arial"/>
              </a:rPr>
              <a:t>et</a:t>
            </a:r>
            <a:r>
              <a:rPr sz="1400" b="1" spc="-15" dirty="0">
                <a:latin typeface="Arial"/>
                <a:cs typeface="Arial"/>
              </a:rPr>
              <a:t> </a:t>
            </a:r>
            <a:r>
              <a:rPr sz="1400" spc="0" dirty="0">
                <a:latin typeface="Arial"/>
                <a:cs typeface="Arial"/>
              </a:rPr>
              <a:t>fields</a:t>
            </a:r>
            <a:r>
              <a:rPr sz="1400" spc="-20" dirty="0">
                <a:latin typeface="Arial"/>
                <a:cs typeface="Arial"/>
              </a:rPr>
              <a:t> </a:t>
            </a:r>
            <a:r>
              <a:rPr sz="1000" spc="-5" dirty="0">
                <a:latin typeface="Arial"/>
                <a:cs typeface="Arial"/>
              </a:rPr>
              <a:t>(</a:t>
            </a:r>
            <a:r>
              <a:rPr sz="1000" i="1" spc="-10" dirty="0">
                <a:latin typeface="Arial"/>
                <a:cs typeface="Arial"/>
              </a:rPr>
              <a:t>A</a:t>
            </a:r>
            <a:r>
              <a:rPr sz="1000" i="1" spc="-5" dirty="0">
                <a:latin typeface="Arial"/>
                <a:cs typeface="Arial"/>
              </a:rPr>
              <a:t> red aster</a:t>
            </a:r>
            <a:r>
              <a:rPr sz="1000" i="1" spc="-10" dirty="0">
                <a:latin typeface="Arial"/>
                <a:cs typeface="Arial"/>
              </a:rPr>
              <a:t>i</a:t>
            </a:r>
            <a:r>
              <a:rPr sz="1000" i="1" spc="0" dirty="0">
                <a:latin typeface="Arial"/>
                <a:cs typeface="Arial"/>
              </a:rPr>
              <a:t>s</a:t>
            </a:r>
            <a:r>
              <a:rPr sz="1000" i="1" spc="-5" dirty="0">
                <a:latin typeface="Arial"/>
                <a:cs typeface="Arial"/>
              </a:rPr>
              <a:t>k</a:t>
            </a:r>
            <a:r>
              <a:rPr sz="1000" i="1" spc="-10" dirty="0">
                <a:latin typeface="Arial"/>
                <a:cs typeface="Arial"/>
              </a:rPr>
              <a:t> = </a:t>
            </a:r>
            <a:r>
              <a:rPr sz="1000" i="1" spc="-5" dirty="0">
                <a:latin typeface="Arial"/>
                <a:cs typeface="Arial"/>
              </a:rPr>
              <a:t>re</a:t>
            </a:r>
            <a:r>
              <a:rPr sz="1000" i="1" spc="-15" dirty="0">
                <a:latin typeface="Arial"/>
                <a:cs typeface="Arial"/>
              </a:rPr>
              <a:t>q</a:t>
            </a:r>
            <a:r>
              <a:rPr sz="1000" i="1" spc="-10" dirty="0">
                <a:latin typeface="Arial"/>
                <a:cs typeface="Arial"/>
              </a:rPr>
              <a:t>u</a:t>
            </a:r>
            <a:r>
              <a:rPr sz="1000" i="1" spc="-15" dirty="0">
                <a:latin typeface="Arial"/>
                <a:cs typeface="Arial"/>
              </a:rPr>
              <a:t>i</a:t>
            </a:r>
            <a:r>
              <a:rPr sz="1000" i="1" spc="-5" dirty="0">
                <a:latin typeface="Arial"/>
                <a:cs typeface="Arial"/>
              </a:rPr>
              <a:t>red f</a:t>
            </a:r>
            <a:r>
              <a:rPr sz="1000" i="1" spc="-15" dirty="0">
                <a:latin typeface="Arial"/>
                <a:cs typeface="Arial"/>
              </a:rPr>
              <a:t>i</a:t>
            </a:r>
            <a:r>
              <a:rPr sz="1000" i="1" spc="-10" dirty="0">
                <a:latin typeface="Arial"/>
                <a:cs typeface="Arial"/>
              </a:rPr>
              <a:t>e</a:t>
            </a:r>
            <a:r>
              <a:rPr sz="1000" i="1" spc="-15" dirty="0">
                <a:latin typeface="Arial"/>
                <a:cs typeface="Arial"/>
              </a:rPr>
              <a:t>l</a:t>
            </a:r>
            <a:r>
              <a:rPr sz="1000" i="1" spc="-5" dirty="0">
                <a:latin typeface="Arial"/>
                <a:cs typeface="Arial"/>
              </a:rPr>
              <a:t>d</a:t>
            </a:r>
            <a:r>
              <a:rPr sz="1000" spc="-5" dirty="0">
                <a:latin typeface="Arial"/>
                <a:cs typeface="Arial"/>
              </a:rPr>
              <a:t>):</a:t>
            </a:r>
            <a:endParaRPr sz="1000" dirty="0">
              <a:latin typeface="Arial"/>
              <a:cs typeface="Arial"/>
            </a:endParaRPr>
          </a:p>
        </p:txBody>
      </p:sp>
      <p:sp>
        <p:nvSpPr>
          <p:cNvPr id="19" name="object 19"/>
          <p:cNvSpPr txBox="1"/>
          <p:nvPr/>
        </p:nvSpPr>
        <p:spPr>
          <a:xfrm>
            <a:off x="535940" y="2826639"/>
            <a:ext cx="88265" cy="224790"/>
          </a:xfrm>
          <a:prstGeom prst="rect">
            <a:avLst/>
          </a:prstGeom>
        </p:spPr>
        <p:txBody>
          <a:bodyPr vert="horz" wrap="square" lIns="0" tIns="0" rIns="0" bIns="0" rtlCol="0">
            <a:noAutofit/>
          </a:bodyPr>
          <a:lstStyle/>
          <a:p>
            <a:pPr marL="12700">
              <a:lnSpc>
                <a:spcPct val="100000"/>
              </a:lnSpc>
            </a:pPr>
            <a:r>
              <a:rPr sz="1400" dirty="0">
                <a:latin typeface="Arial"/>
                <a:cs typeface="Arial"/>
              </a:rPr>
              <a:t>•</a:t>
            </a:r>
          </a:p>
        </p:txBody>
      </p:sp>
      <p:sp>
        <p:nvSpPr>
          <p:cNvPr id="20" name="object 20"/>
          <p:cNvSpPr txBox="1"/>
          <p:nvPr/>
        </p:nvSpPr>
        <p:spPr>
          <a:xfrm>
            <a:off x="1069644" y="2815757"/>
            <a:ext cx="3856990" cy="3297554"/>
          </a:xfrm>
          <a:prstGeom prst="rect">
            <a:avLst/>
          </a:prstGeom>
        </p:spPr>
        <p:txBody>
          <a:bodyPr vert="horz" wrap="square" lIns="0" tIns="0" rIns="0" bIns="0" rtlCol="0">
            <a:noAutofit/>
          </a:bodyPr>
          <a:lstStyle/>
          <a:p>
            <a:pPr marL="393065" marR="689610" indent="-381000">
              <a:lnSpc>
                <a:spcPct val="105100"/>
              </a:lnSpc>
            </a:pPr>
            <a:r>
              <a:rPr sz="1400" b="1" spc="5" dirty="0">
                <a:latin typeface="Arial"/>
                <a:cs typeface="Arial"/>
              </a:rPr>
              <a:t>I</a:t>
            </a:r>
            <a:r>
              <a:rPr sz="1400" b="1" spc="0" dirty="0">
                <a:latin typeface="Arial"/>
                <a:cs typeface="Arial"/>
              </a:rPr>
              <a:t>D </a:t>
            </a:r>
            <a:r>
              <a:rPr sz="1400" b="1" spc="-5" dirty="0">
                <a:latin typeface="Arial"/>
                <a:cs typeface="Arial"/>
              </a:rPr>
              <a:t> </a:t>
            </a:r>
            <a:r>
              <a:rPr sz="1400" spc="0" dirty="0">
                <a:latin typeface="Arial"/>
                <a:cs typeface="Arial"/>
              </a:rPr>
              <a:t>-</a:t>
            </a:r>
            <a:r>
              <a:rPr sz="1400" spc="-20" dirty="0">
                <a:latin typeface="Arial"/>
                <a:cs typeface="Arial"/>
              </a:rPr>
              <a:t> </a:t>
            </a:r>
            <a:r>
              <a:rPr sz="1400" spc="0" dirty="0">
                <a:latin typeface="Arial"/>
                <a:cs typeface="Arial"/>
              </a:rPr>
              <a:t>Sa</a:t>
            </a:r>
            <a:r>
              <a:rPr sz="1400" spc="-10" dirty="0">
                <a:latin typeface="Arial"/>
                <a:cs typeface="Arial"/>
              </a:rPr>
              <a:t>m</a:t>
            </a:r>
            <a:r>
              <a:rPr sz="1400" spc="0" dirty="0">
                <a:latin typeface="Arial"/>
                <a:cs typeface="Arial"/>
              </a:rPr>
              <a:t>e</a:t>
            </a:r>
            <a:r>
              <a:rPr sz="1400" spc="-10" dirty="0">
                <a:latin typeface="Arial"/>
                <a:cs typeface="Arial"/>
              </a:rPr>
              <a:t> </a:t>
            </a:r>
            <a:r>
              <a:rPr sz="1400" spc="0" dirty="0">
                <a:latin typeface="Arial"/>
                <a:cs typeface="Arial"/>
              </a:rPr>
              <a:t>as</a:t>
            </a:r>
            <a:r>
              <a:rPr sz="1400" spc="-15" dirty="0">
                <a:latin typeface="Arial"/>
                <a:cs typeface="Arial"/>
              </a:rPr>
              <a:t> </a:t>
            </a:r>
            <a:r>
              <a:rPr sz="1400" spc="0" dirty="0">
                <a:latin typeface="Arial"/>
                <a:cs typeface="Arial"/>
              </a:rPr>
              <a:t>the</a:t>
            </a:r>
            <a:r>
              <a:rPr sz="1400" spc="-30" dirty="0">
                <a:latin typeface="Arial"/>
                <a:cs typeface="Arial"/>
              </a:rPr>
              <a:t> </a:t>
            </a:r>
            <a:r>
              <a:rPr sz="1400" spc="-10" dirty="0">
                <a:latin typeface="Arial"/>
                <a:cs typeface="Arial"/>
              </a:rPr>
              <a:t>UH</a:t>
            </a:r>
            <a:r>
              <a:rPr sz="1400" spc="0" dirty="0">
                <a:latin typeface="Arial"/>
                <a:cs typeface="Arial"/>
              </a:rPr>
              <a:t>B</a:t>
            </a:r>
            <a:r>
              <a:rPr sz="1400" spc="20" dirty="0">
                <a:latin typeface="Arial"/>
                <a:cs typeface="Arial"/>
              </a:rPr>
              <a:t> </a:t>
            </a:r>
            <a:r>
              <a:rPr sz="1400" spc="0" dirty="0">
                <a:latin typeface="Arial"/>
                <a:cs typeface="Arial"/>
              </a:rPr>
              <a:t>Line</a:t>
            </a:r>
            <a:r>
              <a:rPr sz="1400" spc="-20" dirty="0">
                <a:latin typeface="Arial"/>
                <a:cs typeface="Arial"/>
              </a:rPr>
              <a:t> </a:t>
            </a:r>
            <a:r>
              <a:rPr sz="1400" spc="0" dirty="0">
                <a:latin typeface="Arial"/>
                <a:cs typeface="Arial"/>
              </a:rPr>
              <a:t>nu</a:t>
            </a:r>
            <a:r>
              <a:rPr sz="1400" spc="-10" dirty="0">
                <a:latin typeface="Arial"/>
                <a:cs typeface="Arial"/>
              </a:rPr>
              <a:t>m</a:t>
            </a:r>
            <a:r>
              <a:rPr sz="1400" spc="0" dirty="0">
                <a:latin typeface="Arial"/>
                <a:cs typeface="Arial"/>
              </a:rPr>
              <a:t>be</a:t>
            </a:r>
            <a:r>
              <a:rPr sz="1400" spc="-75" dirty="0">
                <a:latin typeface="Arial"/>
                <a:cs typeface="Arial"/>
              </a:rPr>
              <a:t>r</a:t>
            </a:r>
            <a:r>
              <a:rPr sz="1400" spc="0" dirty="0">
                <a:latin typeface="Arial"/>
                <a:cs typeface="Arial"/>
              </a:rPr>
              <a:t>. </a:t>
            </a:r>
            <a:r>
              <a:rPr sz="1200" b="1" spc="-5" dirty="0">
                <a:latin typeface="Arial"/>
                <a:cs typeface="Arial"/>
              </a:rPr>
              <a:t>(f</a:t>
            </a:r>
            <a:r>
              <a:rPr sz="1200" b="1" spc="0" dirty="0">
                <a:latin typeface="Arial"/>
                <a:cs typeface="Arial"/>
              </a:rPr>
              <a:t>or</a:t>
            </a:r>
            <a:r>
              <a:rPr sz="1200" b="1" spc="10" dirty="0">
                <a:latin typeface="Arial"/>
                <a:cs typeface="Arial"/>
              </a:rPr>
              <a:t> </a:t>
            </a:r>
            <a:r>
              <a:rPr sz="1200" b="1" spc="0" dirty="0">
                <a:latin typeface="Arial"/>
                <a:cs typeface="Arial"/>
              </a:rPr>
              <a:t>a</a:t>
            </a:r>
            <a:r>
              <a:rPr sz="1200" b="1" spc="-10" dirty="0">
                <a:latin typeface="Arial"/>
                <a:cs typeface="Arial"/>
              </a:rPr>
              <a:t> </a:t>
            </a:r>
            <a:r>
              <a:rPr sz="1200" b="1" spc="0" dirty="0">
                <a:latin typeface="Arial"/>
                <a:cs typeface="Arial"/>
              </a:rPr>
              <a:t>new line nu</a:t>
            </a:r>
            <a:r>
              <a:rPr sz="1200" b="1" spc="-5" dirty="0">
                <a:latin typeface="Arial"/>
                <a:cs typeface="Arial"/>
              </a:rPr>
              <a:t>m</a:t>
            </a:r>
            <a:r>
              <a:rPr sz="1200" b="1" spc="0" dirty="0">
                <a:latin typeface="Arial"/>
                <a:cs typeface="Arial"/>
              </a:rPr>
              <a:t>ber use</a:t>
            </a:r>
            <a:r>
              <a:rPr sz="1200" b="1" spc="-5" dirty="0">
                <a:latin typeface="Arial"/>
                <a:cs typeface="Arial"/>
              </a:rPr>
              <a:t> t</a:t>
            </a:r>
            <a:r>
              <a:rPr sz="1200" b="1" spc="0" dirty="0">
                <a:latin typeface="Arial"/>
                <a:cs typeface="Arial"/>
              </a:rPr>
              <a:t>he f</a:t>
            </a:r>
            <a:r>
              <a:rPr sz="1200" b="1" spc="-5" dirty="0">
                <a:latin typeface="Arial"/>
                <a:cs typeface="Arial"/>
              </a:rPr>
              <a:t>o</a:t>
            </a:r>
            <a:r>
              <a:rPr sz="1200" b="1" spc="0" dirty="0">
                <a:latin typeface="Arial"/>
                <a:cs typeface="Arial"/>
              </a:rPr>
              <a:t>rma</a:t>
            </a:r>
            <a:r>
              <a:rPr sz="1200" b="1" spc="5" dirty="0">
                <a:latin typeface="Arial"/>
                <a:cs typeface="Arial"/>
              </a:rPr>
              <a:t>t</a:t>
            </a:r>
            <a:r>
              <a:rPr sz="1200" b="1" spc="0" dirty="0">
                <a:latin typeface="Arial"/>
                <a:cs typeface="Arial"/>
              </a:rPr>
              <a:t>: “NE</a:t>
            </a:r>
            <a:r>
              <a:rPr sz="1200" b="1" spc="-20" dirty="0">
                <a:latin typeface="Arial"/>
                <a:cs typeface="Arial"/>
              </a:rPr>
              <a:t>W</a:t>
            </a:r>
            <a:r>
              <a:rPr sz="1200" b="1" spc="-5" dirty="0">
                <a:latin typeface="Arial"/>
                <a:cs typeface="Arial"/>
              </a:rPr>
              <a:t>-</a:t>
            </a:r>
            <a:r>
              <a:rPr sz="1200" b="1" spc="0" dirty="0">
                <a:latin typeface="Arial"/>
                <a:cs typeface="Arial"/>
              </a:rPr>
              <a:t>sequence</a:t>
            </a:r>
            <a:r>
              <a:rPr sz="1200" b="1" spc="-30" dirty="0">
                <a:latin typeface="Arial"/>
                <a:cs typeface="Arial"/>
              </a:rPr>
              <a:t> </a:t>
            </a:r>
            <a:r>
              <a:rPr sz="1200" b="1" spc="5" dirty="0">
                <a:latin typeface="Arial"/>
                <a:cs typeface="Arial"/>
              </a:rPr>
              <a:t>#</a:t>
            </a:r>
            <a:r>
              <a:rPr sz="1200" b="1" spc="-5" dirty="0">
                <a:latin typeface="Arial"/>
                <a:cs typeface="Arial"/>
              </a:rPr>
              <a:t>-</a:t>
            </a:r>
            <a:r>
              <a:rPr sz="1200" b="1" spc="0" dirty="0">
                <a:latin typeface="Arial"/>
                <a:cs typeface="Arial"/>
              </a:rPr>
              <a:t>Posting </a:t>
            </a:r>
            <a:r>
              <a:rPr sz="1200" b="1" spc="-40" dirty="0">
                <a:latin typeface="Arial"/>
                <a:cs typeface="Arial"/>
              </a:rPr>
              <a:t> A</a:t>
            </a:r>
            <a:r>
              <a:rPr sz="1200" b="1" spc="0" dirty="0">
                <a:latin typeface="Arial"/>
                <a:cs typeface="Arial"/>
              </a:rPr>
              <a:t>U”. Exampl</a:t>
            </a:r>
            <a:r>
              <a:rPr sz="1200" b="1" spc="5" dirty="0">
                <a:latin typeface="Arial"/>
                <a:cs typeface="Arial"/>
              </a:rPr>
              <a:t>e</a:t>
            </a:r>
            <a:r>
              <a:rPr sz="1200" b="1" spc="0" dirty="0">
                <a:latin typeface="Arial"/>
                <a:cs typeface="Arial"/>
              </a:rPr>
              <a:t>:</a:t>
            </a:r>
            <a:r>
              <a:rPr sz="1200" b="1" spc="-30" dirty="0">
                <a:latin typeface="Arial"/>
                <a:cs typeface="Arial"/>
              </a:rPr>
              <a:t> </a:t>
            </a:r>
            <a:r>
              <a:rPr sz="1200" b="1" spc="5" dirty="0">
                <a:latin typeface="Arial"/>
                <a:cs typeface="Arial"/>
              </a:rPr>
              <a:t>“</a:t>
            </a:r>
            <a:r>
              <a:rPr sz="1200" b="1" spc="0" dirty="0">
                <a:latin typeface="Arial"/>
                <a:cs typeface="Arial"/>
              </a:rPr>
              <a:t>NE</a:t>
            </a:r>
            <a:r>
              <a:rPr sz="1200" b="1" spc="5" dirty="0">
                <a:latin typeface="Arial"/>
                <a:cs typeface="Arial"/>
              </a:rPr>
              <a:t>W</a:t>
            </a:r>
            <a:r>
              <a:rPr sz="1200" b="1" spc="0" dirty="0">
                <a:latin typeface="Arial"/>
                <a:cs typeface="Arial"/>
              </a:rPr>
              <a:t>#H3</a:t>
            </a:r>
            <a:r>
              <a:rPr sz="1200" b="1" spc="5" dirty="0">
                <a:latin typeface="Arial"/>
                <a:cs typeface="Arial"/>
              </a:rPr>
              <a:t>2</a:t>
            </a:r>
            <a:r>
              <a:rPr sz="1200" b="1" spc="-10" dirty="0">
                <a:latin typeface="Arial"/>
                <a:cs typeface="Arial"/>
              </a:rPr>
              <a:t>137</a:t>
            </a:r>
            <a:r>
              <a:rPr sz="1200" b="1" spc="0" dirty="0">
                <a:latin typeface="Arial"/>
                <a:cs typeface="Arial"/>
              </a:rPr>
              <a:t>0”)</a:t>
            </a:r>
            <a:endParaRPr sz="1200" dirty="0">
              <a:latin typeface="Arial"/>
              <a:cs typeface="Arial"/>
            </a:endParaRPr>
          </a:p>
          <a:p>
            <a:pPr marL="12700" marR="129539">
              <a:lnSpc>
                <a:spcPct val="80000"/>
              </a:lnSpc>
              <a:spcBef>
                <a:spcPts val="285"/>
              </a:spcBef>
            </a:pPr>
            <a:r>
              <a:rPr sz="1200" b="1" dirty="0">
                <a:latin typeface="Arial"/>
                <a:cs typeface="Arial"/>
              </a:rPr>
              <a:t>De</a:t>
            </a:r>
            <a:r>
              <a:rPr sz="1200" b="1" spc="5" dirty="0">
                <a:latin typeface="Arial"/>
                <a:cs typeface="Arial"/>
              </a:rPr>
              <a:t>s</a:t>
            </a:r>
            <a:r>
              <a:rPr sz="1200" b="1" spc="0" dirty="0">
                <a:latin typeface="Arial"/>
                <a:cs typeface="Arial"/>
              </a:rPr>
              <a:t>cription</a:t>
            </a:r>
            <a:r>
              <a:rPr sz="1200" b="1" spc="-10" dirty="0">
                <a:latin typeface="Arial"/>
                <a:cs typeface="Arial"/>
              </a:rPr>
              <a:t> </a:t>
            </a:r>
            <a:r>
              <a:rPr sz="1200" spc="0" dirty="0">
                <a:latin typeface="Arial"/>
                <a:cs typeface="Arial"/>
              </a:rPr>
              <a:t>-</a:t>
            </a:r>
            <a:r>
              <a:rPr sz="1200" spc="10" dirty="0">
                <a:latin typeface="Arial"/>
                <a:cs typeface="Arial"/>
              </a:rPr>
              <a:t> </a:t>
            </a:r>
            <a:r>
              <a:rPr sz="1200" spc="0" dirty="0">
                <a:latin typeface="Arial"/>
                <a:cs typeface="Arial"/>
              </a:rPr>
              <a:t>Position</a:t>
            </a:r>
            <a:r>
              <a:rPr sz="1200" spc="-30" dirty="0">
                <a:latin typeface="Arial"/>
                <a:cs typeface="Arial"/>
              </a:rPr>
              <a:t> </a:t>
            </a:r>
            <a:r>
              <a:rPr sz="1200" spc="0" dirty="0">
                <a:latin typeface="Arial"/>
                <a:cs typeface="Arial"/>
              </a:rPr>
              <a:t>title. </a:t>
            </a:r>
            <a:r>
              <a:rPr sz="1200" spc="-10" dirty="0">
                <a:latin typeface="Arial"/>
                <a:cs typeface="Arial"/>
              </a:rPr>
              <a:t> </a:t>
            </a:r>
            <a:r>
              <a:rPr sz="1200" spc="0" dirty="0">
                <a:latin typeface="Arial"/>
                <a:cs typeface="Arial"/>
              </a:rPr>
              <a:t>If</a:t>
            </a:r>
            <a:r>
              <a:rPr sz="1200" spc="10" dirty="0">
                <a:latin typeface="Arial"/>
                <a:cs typeface="Arial"/>
              </a:rPr>
              <a:t> </a:t>
            </a:r>
            <a:r>
              <a:rPr sz="1200" spc="5" dirty="0">
                <a:latin typeface="Arial"/>
                <a:cs typeface="Arial"/>
              </a:rPr>
              <a:t>e</a:t>
            </a:r>
            <a:r>
              <a:rPr sz="1200" spc="-15" dirty="0">
                <a:latin typeface="Arial"/>
                <a:cs typeface="Arial"/>
              </a:rPr>
              <a:t>x</a:t>
            </a:r>
            <a:r>
              <a:rPr sz="1200" spc="0" dirty="0">
                <a:latin typeface="Arial"/>
                <a:cs typeface="Arial"/>
              </a:rPr>
              <a:t>isting</a:t>
            </a:r>
            <a:r>
              <a:rPr sz="1200" spc="-15" dirty="0">
                <a:latin typeface="Arial"/>
                <a:cs typeface="Arial"/>
              </a:rPr>
              <a:t> </a:t>
            </a:r>
            <a:r>
              <a:rPr sz="1200" spc="0" dirty="0">
                <a:latin typeface="Arial"/>
                <a:cs typeface="Arial"/>
              </a:rPr>
              <a:t>positio</a:t>
            </a:r>
            <a:r>
              <a:rPr sz="1200" spc="5" dirty="0">
                <a:latin typeface="Arial"/>
                <a:cs typeface="Arial"/>
              </a:rPr>
              <a:t>n</a:t>
            </a:r>
            <a:r>
              <a:rPr sz="1200" spc="0" dirty="0">
                <a:latin typeface="Arial"/>
                <a:cs typeface="Arial"/>
              </a:rPr>
              <a:t>,</a:t>
            </a:r>
            <a:r>
              <a:rPr sz="1200" spc="-35" dirty="0">
                <a:latin typeface="Arial"/>
                <a:cs typeface="Arial"/>
              </a:rPr>
              <a:t> </a:t>
            </a:r>
            <a:r>
              <a:rPr sz="1200" spc="0" dirty="0">
                <a:latin typeface="Arial"/>
                <a:cs typeface="Arial"/>
              </a:rPr>
              <a:t>can</a:t>
            </a:r>
            <a:r>
              <a:rPr sz="1200" spc="-10" dirty="0">
                <a:latin typeface="Arial"/>
                <a:cs typeface="Arial"/>
              </a:rPr>
              <a:t> </a:t>
            </a:r>
            <a:r>
              <a:rPr sz="1200" spc="0" dirty="0">
                <a:latin typeface="Arial"/>
                <a:cs typeface="Arial"/>
              </a:rPr>
              <a:t>put in</a:t>
            </a:r>
            <a:r>
              <a:rPr sz="1200" spc="-10" dirty="0">
                <a:latin typeface="Arial"/>
                <a:cs typeface="Arial"/>
              </a:rPr>
              <a:t> </a:t>
            </a:r>
            <a:r>
              <a:rPr sz="1200" spc="0" dirty="0">
                <a:latin typeface="Arial"/>
                <a:cs typeface="Arial"/>
              </a:rPr>
              <a:t>e</a:t>
            </a:r>
            <a:r>
              <a:rPr sz="1200" spc="5" dirty="0">
                <a:latin typeface="Arial"/>
                <a:cs typeface="Arial"/>
              </a:rPr>
              <a:t>m</a:t>
            </a:r>
            <a:r>
              <a:rPr sz="1200" spc="0" dirty="0">
                <a:latin typeface="Arial"/>
                <a:cs typeface="Arial"/>
              </a:rPr>
              <a:t>plo</a:t>
            </a:r>
            <a:r>
              <a:rPr sz="1200" spc="-10" dirty="0">
                <a:latin typeface="Arial"/>
                <a:cs typeface="Arial"/>
              </a:rPr>
              <a:t>y</a:t>
            </a:r>
            <a:r>
              <a:rPr sz="1200" spc="0" dirty="0">
                <a:latin typeface="Arial"/>
                <a:cs typeface="Arial"/>
              </a:rPr>
              <a:t>ee</a:t>
            </a:r>
            <a:r>
              <a:rPr sz="1200" spc="-10" dirty="0">
                <a:latin typeface="Arial"/>
                <a:cs typeface="Arial"/>
              </a:rPr>
              <a:t> </a:t>
            </a:r>
            <a:r>
              <a:rPr sz="1200" spc="5" dirty="0">
                <a:latin typeface="Arial"/>
                <a:cs typeface="Arial"/>
              </a:rPr>
              <a:t>n</a:t>
            </a:r>
            <a:r>
              <a:rPr sz="1200" spc="-10" dirty="0">
                <a:latin typeface="Arial"/>
                <a:cs typeface="Arial"/>
              </a:rPr>
              <a:t>a</a:t>
            </a:r>
            <a:r>
              <a:rPr sz="1200" spc="-5" dirty="0">
                <a:latin typeface="Arial"/>
                <a:cs typeface="Arial"/>
              </a:rPr>
              <a:t>m</a:t>
            </a:r>
            <a:r>
              <a:rPr sz="1200" spc="0" dirty="0">
                <a:latin typeface="Arial"/>
                <a:cs typeface="Arial"/>
              </a:rPr>
              <a:t>e.</a:t>
            </a:r>
            <a:endParaRPr sz="1200" dirty="0">
              <a:latin typeface="Arial"/>
              <a:cs typeface="Arial"/>
            </a:endParaRPr>
          </a:p>
          <a:p>
            <a:pPr marL="12700" marR="333375">
              <a:lnSpc>
                <a:spcPct val="80000"/>
              </a:lnSpc>
              <a:spcBef>
                <a:spcPts val="285"/>
              </a:spcBef>
            </a:pPr>
            <a:r>
              <a:rPr sz="1200" b="1" dirty="0">
                <a:latin typeface="Arial"/>
                <a:cs typeface="Arial"/>
              </a:rPr>
              <a:t>Job/Position</a:t>
            </a:r>
            <a:r>
              <a:rPr sz="1200" b="1" spc="10" dirty="0">
                <a:latin typeface="Arial"/>
                <a:cs typeface="Arial"/>
              </a:rPr>
              <a:t> </a:t>
            </a:r>
            <a:r>
              <a:rPr sz="1200" b="1" spc="0" dirty="0">
                <a:latin typeface="Arial"/>
                <a:cs typeface="Arial"/>
              </a:rPr>
              <a:t>C</a:t>
            </a:r>
            <a:r>
              <a:rPr sz="1200" b="1" spc="-5" dirty="0">
                <a:latin typeface="Arial"/>
                <a:cs typeface="Arial"/>
              </a:rPr>
              <a:t>o</a:t>
            </a:r>
            <a:r>
              <a:rPr sz="1200" b="1" spc="0" dirty="0">
                <a:latin typeface="Arial"/>
                <a:cs typeface="Arial"/>
              </a:rPr>
              <a:t>de</a:t>
            </a:r>
            <a:r>
              <a:rPr sz="1200" b="1" spc="10" dirty="0">
                <a:latin typeface="Arial"/>
                <a:cs typeface="Arial"/>
              </a:rPr>
              <a:t> </a:t>
            </a:r>
            <a:r>
              <a:rPr sz="1200" spc="0" dirty="0">
                <a:latin typeface="Arial"/>
                <a:cs typeface="Arial"/>
              </a:rPr>
              <a:t>-</a:t>
            </a:r>
            <a:r>
              <a:rPr sz="1200" spc="10" dirty="0">
                <a:latin typeface="Arial"/>
                <a:cs typeface="Arial"/>
              </a:rPr>
              <a:t> </a:t>
            </a:r>
            <a:r>
              <a:rPr sz="1200" spc="0" dirty="0">
                <a:latin typeface="Arial"/>
                <a:cs typeface="Arial"/>
              </a:rPr>
              <a:t>C</a:t>
            </a:r>
            <a:r>
              <a:rPr sz="1200" spc="-5" dirty="0">
                <a:latin typeface="Arial"/>
                <a:cs typeface="Arial"/>
              </a:rPr>
              <a:t>l</a:t>
            </a:r>
            <a:r>
              <a:rPr sz="1200" spc="0" dirty="0">
                <a:latin typeface="Arial"/>
                <a:cs typeface="Arial"/>
              </a:rPr>
              <a:t>ick t</a:t>
            </a:r>
            <a:r>
              <a:rPr sz="1200" spc="5" dirty="0">
                <a:latin typeface="Arial"/>
                <a:cs typeface="Arial"/>
              </a:rPr>
              <a:t>h</a:t>
            </a:r>
            <a:r>
              <a:rPr sz="1200" spc="0" dirty="0">
                <a:latin typeface="Arial"/>
                <a:cs typeface="Arial"/>
              </a:rPr>
              <a:t>e</a:t>
            </a:r>
            <a:r>
              <a:rPr sz="1200" spc="-15" dirty="0">
                <a:latin typeface="Arial"/>
                <a:cs typeface="Arial"/>
              </a:rPr>
              <a:t> </a:t>
            </a:r>
            <a:r>
              <a:rPr sz="1200" b="1" spc="0" dirty="0">
                <a:latin typeface="Arial"/>
                <a:cs typeface="Arial"/>
              </a:rPr>
              <a:t>Find</a:t>
            </a:r>
            <a:r>
              <a:rPr sz="1200" b="1" spc="25" dirty="0">
                <a:latin typeface="Arial"/>
                <a:cs typeface="Arial"/>
              </a:rPr>
              <a:t> </a:t>
            </a:r>
            <a:r>
              <a:rPr sz="1200" spc="0" dirty="0">
                <a:latin typeface="Arial"/>
                <a:cs typeface="Arial"/>
              </a:rPr>
              <a:t>button. </a:t>
            </a:r>
            <a:r>
              <a:rPr sz="1200" spc="-35" dirty="0">
                <a:latin typeface="Arial"/>
                <a:cs typeface="Arial"/>
              </a:rPr>
              <a:t> </a:t>
            </a:r>
            <a:r>
              <a:rPr sz="1200" spc="0" dirty="0">
                <a:latin typeface="Arial"/>
                <a:cs typeface="Arial"/>
              </a:rPr>
              <a:t>Select </a:t>
            </a:r>
            <a:r>
              <a:rPr sz="1200" b="1" spc="0" dirty="0">
                <a:latin typeface="Arial"/>
                <a:cs typeface="Arial"/>
              </a:rPr>
              <a:t>Position</a:t>
            </a:r>
            <a:r>
              <a:rPr sz="1200" b="1" spc="10" dirty="0">
                <a:latin typeface="Arial"/>
                <a:cs typeface="Arial"/>
              </a:rPr>
              <a:t> </a:t>
            </a:r>
            <a:r>
              <a:rPr sz="1200" b="1" spc="0" dirty="0">
                <a:latin typeface="Arial"/>
                <a:cs typeface="Arial"/>
              </a:rPr>
              <a:t>C</a:t>
            </a:r>
            <a:r>
              <a:rPr sz="1200" b="1" spc="-5" dirty="0">
                <a:latin typeface="Arial"/>
                <a:cs typeface="Arial"/>
              </a:rPr>
              <a:t>o</a:t>
            </a:r>
            <a:r>
              <a:rPr sz="1200" b="1" spc="0" dirty="0">
                <a:latin typeface="Arial"/>
                <a:cs typeface="Arial"/>
              </a:rPr>
              <a:t>d</a:t>
            </a:r>
            <a:r>
              <a:rPr sz="1200" b="1" spc="5" dirty="0">
                <a:latin typeface="Arial"/>
                <a:cs typeface="Arial"/>
              </a:rPr>
              <a:t>e</a:t>
            </a:r>
            <a:r>
              <a:rPr sz="1200" spc="0" dirty="0">
                <a:latin typeface="Arial"/>
                <a:cs typeface="Arial"/>
              </a:rPr>
              <a:t>. If</a:t>
            </a:r>
            <a:r>
              <a:rPr sz="1200" spc="15" dirty="0">
                <a:latin typeface="Arial"/>
                <a:cs typeface="Arial"/>
              </a:rPr>
              <a:t> </a:t>
            </a:r>
            <a:r>
              <a:rPr sz="1200" spc="5" dirty="0">
                <a:latin typeface="Arial"/>
                <a:cs typeface="Arial"/>
              </a:rPr>
              <a:t>e</a:t>
            </a:r>
            <a:r>
              <a:rPr sz="1200" spc="-15" dirty="0">
                <a:latin typeface="Arial"/>
                <a:cs typeface="Arial"/>
              </a:rPr>
              <a:t>x</a:t>
            </a:r>
            <a:r>
              <a:rPr sz="1200" spc="0" dirty="0">
                <a:latin typeface="Arial"/>
                <a:cs typeface="Arial"/>
              </a:rPr>
              <a:t>isting</a:t>
            </a:r>
            <a:r>
              <a:rPr sz="1200" spc="-15" dirty="0">
                <a:latin typeface="Arial"/>
                <a:cs typeface="Arial"/>
              </a:rPr>
              <a:t> </a:t>
            </a:r>
            <a:r>
              <a:rPr sz="1200" spc="0" dirty="0">
                <a:latin typeface="Arial"/>
                <a:cs typeface="Arial"/>
              </a:rPr>
              <a:t>positio</a:t>
            </a:r>
            <a:r>
              <a:rPr sz="1200" spc="5" dirty="0">
                <a:latin typeface="Arial"/>
                <a:cs typeface="Arial"/>
              </a:rPr>
              <a:t>n</a:t>
            </a:r>
            <a:r>
              <a:rPr sz="1200" spc="0" dirty="0">
                <a:latin typeface="Arial"/>
                <a:cs typeface="Arial"/>
              </a:rPr>
              <a:t>,</a:t>
            </a:r>
            <a:r>
              <a:rPr sz="1200" spc="-35" dirty="0">
                <a:latin typeface="Arial"/>
                <a:cs typeface="Arial"/>
              </a:rPr>
              <a:t> </a:t>
            </a:r>
            <a:r>
              <a:rPr sz="1200" spc="0" dirty="0">
                <a:latin typeface="Arial"/>
                <a:cs typeface="Arial"/>
              </a:rPr>
              <a:t>sa</a:t>
            </a:r>
            <a:r>
              <a:rPr sz="1200" spc="5" dirty="0">
                <a:latin typeface="Arial"/>
                <a:cs typeface="Arial"/>
              </a:rPr>
              <a:t>m</a:t>
            </a:r>
            <a:r>
              <a:rPr sz="1200" spc="0" dirty="0">
                <a:latin typeface="Arial"/>
                <a:cs typeface="Arial"/>
              </a:rPr>
              <a:t>e</a:t>
            </a:r>
            <a:r>
              <a:rPr sz="1200" spc="-20" dirty="0">
                <a:latin typeface="Arial"/>
                <a:cs typeface="Arial"/>
              </a:rPr>
              <a:t> </a:t>
            </a:r>
            <a:r>
              <a:rPr sz="1200" spc="0" dirty="0">
                <a:latin typeface="Arial"/>
                <a:cs typeface="Arial"/>
              </a:rPr>
              <a:t>as  l</a:t>
            </a:r>
            <a:r>
              <a:rPr sz="1200" spc="-5" dirty="0">
                <a:latin typeface="Arial"/>
                <a:cs typeface="Arial"/>
              </a:rPr>
              <a:t>i</a:t>
            </a:r>
            <a:r>
              <a:rPr sz="1200" spc="0" dirty="0">
                <a:latin typeface="Arial"/>
                <a:cs typeface="Arial"/>
              </a:rPr>
              <a:t>ne nu</a:t>
            </a:r>
            <a:r>
              <a:rPr sz="1200" spc="5" dirty="0">
                <a:latin typeface="Arial"/>
                <a:cs typeface="Arial"/>
              </a:rPr>
              <a:t>m</a:t>
            </a:r>
            <a:r>
              <a:rPr sz="1200" spc="0" dirty="0">
                <a:latin typeface="Arial"/>
                <a:cs typeface="Arial"/>
              </a:rPr>
              <a:t>b</a:t>
            </a:r>
            <a:r>
              <a:rPr sz="1200" spc="-10" dirty="0">
                <a:latin typeface="Arial"/>
                <a:cs typeface="Arial"/>
              </a:rPr>
              <a:t>e</a:t>
            </a:r>
            <a:r>
              <a:rPr sz="1200" spc="-65" dirty="0">
                <a:latin typeface="Arial"/>
                <a:cs typeface="Arial"/>
              </a:rPr>
              <a:t>r</a:t>
            </a:r>
            <a:r>
              <a:rPr sz="1200" spc="0" dirty="0">
                <a:latin typeface="Arial"/>
                <a:cs typeface="Arial"/>
              </a:rPr>
              <a:t>. </a:t>
            </a:r>
            <a:r>
              <a:rPr sz="1200" spc="-35" dirty="0">
                <a:latin typeface="Arial"/>
                <a:cs typeface="Arial"/>
              </a:rPr>
              <a:t> </a:t>
            </a:r>
            <a:r>
              <a:rPr sz="1200" spc="0" dirty="0">
                <a:latin typeface="Arial"/>
                <a:cs typeface="Arial"/>
              </a:rPr>
              <a:t>For additio</a:t>
            </a:r>
            <a:r>
              <a:rPr sz="1200" spc="-5" dirty="0">
                <a:latin typeface="Arial"/>
                <a:cs typeface="Arial"/>
              </a:rPr>
              <a:t>n</a:t>
            </a:r>
            <a:r>
              <a:rPr sz="1200" spc="0" dirty="0">
                <a:latin typeface="Arial"/>
                <a:cs typeface="Arial"/>
              </a:rPr>
              <a:t>s,</a:t>
            </a:r>
            <a:r>
              <a:rPr sz="1200" spc="-20" dirty="0">
                <a:latin typeface="Arial"/>
                <a:cs typeface="Arial"/>
              </a:rPr>
              <a:t> </a:t>
            </a:r>
            <a:r>
              <a:rPr sz="1200" spc="0" dirty="0">
                <a:latin typeface="Arial"/>
                <a:cs typeface="Arial"/>
              </a:rPr>
              <a:t>select</a:t>
            </a:r>
            <a:r>
              <a:rPr sz="1200" spc="-20" dirty="0">
                <a:latin typeface="Arial"/>
                <a:cs typeface="Arial"/>
              </a:rPr>
              <a:t> </a:t>
            </a:r>
            <a:r>
              <a:rPr sz="1200" spc="10" dirty="0">
                <a:latin typeface="Arial"/>
                <a:cs typeface="Arial"/>
              </a:rPr>
              <a:t>f</a:t>
            </a:r>
            <a:r>
              <a:rPr sz="1200" spc="0" dirty="0">
                <a:latin typeface="Arial"/>
                <a:cs typeface="Arial"/>
              </a:rPr>
              <a:t>rom</a:t>
            </a:r>
            <a:r>
              <a:rPr sz="1200" spc="-15" dirty="0">
                <a:latin typeface="Arial"/>
                <a:cs typeface="Arial"/>
              </a:rPr>
              <a:t> </a:t>
            </a:r>
            <a:r>
              <a:rPr sz="1200" spc="0" dirty="0">
                <a:latin typeface="Arial"/>
                <a:cs typeface="Arial"/>
              </a:rPr>
              <a:t>“Gener</a:t>
            </a:r>
            <a:r>
              <a:rPr sz="1200" spc="-10" dirty="0">
                <a:latin typeface="Arial"/>
                <a:cs typeface="Arial"/>
              </a:rPr>
              <a:t>i</a:t>
            </a:r>
            <a:r>
              <a:rPr sz="1200" spc="0" dirty="0">
                <a:latin typeface="Arial"/>
                <a:cs typeface="Arial"/>
              </a:rPr>
              <a:t>c</a:t>
            </a:r>
            <a:r>
              <a:rPr sz="1200" spc="-10" dirty="0">
                <a:latin typeface="Arial"/>
                <a:cs typeface="Arial"/>
              </a:rPr>
              <a:t> </a:t>
            </a:r>
            <a:r>
              <a:rPr sz="1200" spc="0" dirty="0">
                <a:latin typeface="Arial"/>
                <a:cs typeface="Arial"/>
              </a:rPr>
              <a:t>codes”.</a:t>
            </a:r>
            <a:endParaRPr sz="1200" dirty="0">
              <a:latin typeface="Arial"/>
              <a:cs typeface="Arial"/>
            </a:endParaRPr>
          </a:p>
          <a:p>
            <a:pPr marL="12700" marR="12700">
              <a:lnSpc>
                <a:spcPct val="80100"/>
              </a:lnSpc>
              <a:spcBef>
                <a:spcPts val="285"/>
              </a:spcBef>
            </a:pPr>
            <a:r>
              <a:rPr sz="1200" b="1" spc="-5" dirty="0">
                <a:latin typeface="Arial"/>
                <a:cs typeface="Arial"/>
              </a:rPr>
              <a:t>C</a:t>
            </a:r>
            <a:r>
              <a:rPr sz="1200" b="1" spc="0" dirty="0">
                <a:latin typeface="Arial"/>
                <a:cs typeface="Arial"/>
              </a:rPr>
              <a:t>om</a:t>
            </a:r>
            <a:r>
              <a:rPr sz="1200" b="1" spc="-5" dirty="0">
                <a:latin typeface="Arial"/>
                <a:cs typeface="Arial"/>
              </a:rPr>
              <a:t>m</a:t>
            </a:r>
            <a:r>
              <a:rPr sz="1200" b="1" spc="0" dirty="0">
                <a:latin typeface="Arial"/>
                <a:cs typeface="Arial"/>
              </a:rPr>
              <a:t>ent: </a:t>
            </a:r>
            <a:r>
              <a:rPr sz="1200" b="1" spc="-30" dirty="0">
                <a:latin typeface="Arial"/>
                <a:cs typeface="Arial"/>
              </a:rPr>
              <a:t> </a:t>
            </a:r>
            <a:r>
              <a:rPr sz="1200" spc="5" dirty="0">
                <a:latin typeface="Arial"/>
                <a:cs typeface="Arial"/>
              </a:rPr>
              <a:t>T</a:t>
            </a:r>
            <a:r>
              <a:rPr sz="1200" spc="0" dirty="0">
                <a:latin typeface="Arial"/>
                <a:cs typeface="Arial"/>
              </a:rPr>
              <a:t>his</a:t>
            </a:r>
            <a:r>
              <a:rPr sz="1200" spc="-15" dirty="0">
                <a:latin typeface="Arial"/>
                <a:cs typeface="Arial"/>
              </a:rPr>
              <a:t> </a:t>
            </a:r>
            <a:r>
              <a:rPr sz="1200" spc="0" dirty="0">
                <a:latin typeface="Arial"/>
                <a:cs typeface="Arial"/>
              </a:rPr>
              <a:t>is</a:t>
            </a:r>
            <a:r>
              <a:rPr sz="1200" spc="-5" dirty="0">
                <a:latin typeface="Arial"/>
                <a:cs typeface="Arial"/>
              </a:rPr>
              <a:t> </a:t>
            </a:r>
            <a:r>
              <a:rPr sz="1200" spc="0" dirty="0">
                <a:latin typeface="Arial"/>
                <a:cs typeface="Arial"/>
              </a:rPr>
              <a:t>a</a:t>
            </a:r>
            <a:r>
              <a:rPr sz="1200" spc="-10" dirty="0">
                <a:latin typeface="Arial"/>
                <a:cs typeface="Arial"/>
              </a:rPr>
              <a:t> </a:t>
            </a:r>
            <a:r>
              <a:rPr sz="1200" spc="10" dirty="0">
                <a:latin typeface="Arial"/>
                <a:cs typeface="Arial"/>
              </a:rPr>
              <a:t>f</a:t>
            </a:r>
            <a:r>
              <a:rPr sz="1200" spc="-5" dirty="0">
                <a:latin typeface="Arial"/>
                <a:cs typeface="Arial"/>
              </a:rPr>
              <a:t>r</a:t>
            </a:r>
            <a:r>
              <a:rPr sz="1200" spc="0" dirty="0">
                <a:latin typeface="Arial"/>
                <a:cs typeface="Arial"/>
              </a:rPr>
              <a:t>e</a:t>
            </a:r>
            <a:r>
              <a:rPr sz="1200" spc="5" dirty="0">
                <a:latin typeface="Arial"/>
                <a:cs typeface="Arial"/>
              </a:rPr>
              <a:t>e</a:t>
            </a:r>
            <a:r>
              <a:rPr sz="1200" spc="10" dirty="0">
                <a:latin typeface="Arial"/>
                <a:cs typeface="Arial"/>
              </a:rPr>
              <a:t>f</a:t>
            </a:r>
            <a:r>
              <a:rPr sz="1200" spc="-10" dirty="0">
                <a:latin typeface="Arial"/>
                <a:cs typeface="Arial"/>
              </a:rPr>
              <a:t>o</a:t>
            </a:r>
            <a:r>
              <a:rPr sz="1200" spc="-5" dirty="0">
                <a:latin typeface="Arial"/>
                <a:cs typeface="Arial"/>
              </a:rPr>
              <a:t>r</a:t>
            </a:r>
            <a:r>
              <a:rPr sz="1200" spc="0" dirty="0">
                <a:latin typeface="Arial"/>
                <a:cs typeface="Arial"/>
              </a:rPr>
              <a:t>m</a:t>
            </a:r>
            <a:r>
              <a:rPr sz="1200" spc="-30" dirty="0">
                <a:latin typeface="Arial"/>
                <a:cs typeface="Arial"/>
              </a:rPr>
              <a:t> </a:t>
            </a:r>
            <a:r>
              <a:rPr sz="1200" spc="0" dirty="0">
                <a:latin typeface="Arial"/>
                <a:cs typeface="Arial"/>
              </a:rPr>
              <a:t>te</a:t>
            </a:r>
            <a:r>
              <a:rPr sz="1200" spc="-15" dirty="0">
                <a:latin typeface="Arial"/>
                <a:cs typeface="Arial"/>
              </a:rPr>
              <a:t>x</a:t>
            </a:r>
            <a:r>
              <a:rPr sz="1200" spc="0" dirty="0">
                <a:latin typeface="Arial"/>
                <a:cs typeface="Arial"/>
              </a:rPr>
              <a:t>t</a:t>
            </a:r>
            <a:r>
              <a:rPr sz="1200" spc="15" dirty="0">
                <a:latin typeface="Arial"/>
                <a:cs typeface="Arial"/>
              </a:rPr>
              <a:t> </a:t>
            </a:r>
            <a:r>
              <a:rPr sz="1200" spc="10" dirty="0">
                <a:latin typeface="Arial"/>
                <a:cs typeface="Arial"/>
              </a:rPr>
              <a:t>f</a:t>
            </a:r>
            <a:r>
              <a:rPr sz="1200" spc="0" dirty="0">
                <a:latin typeface="Arial"/>
                <a:cs typeface="Arial"/>
              </a:rPr>
              <a:t>ield</a:t>
            </a:r>
            <a:r>
              <a:rPr sz="1200" spc="-35" dirty="0">
                <a:latin typeface="Arial"/>
                <a:cs typeface="Arial"/>
              </a:rPr>
              <a:t> </a:t>
            </a:r>
            <a:r>
              <a:rPr sz="1200" spc="-5" dirty="0">
                <a:latin typeface="Arial"/>
                <a:cs typeface="Arial"/>
              </a:rPr>
              <a:t>(</a:t>
            </a:r>
            <a:r>
              <a:rPr sz="1200" spc="20" dirty="0">
                <a:latin typeface="Arial"/>
                <a:cs typeface="Arial"/>
              </a:rPr>
              <a:t>1</a:t>
            </a:r>
            <a:r>
              <a:rPr sz="1200" spc="0" dirty="0">
                <a:latin typeface="Arial"/>
                <a:cs typeface="Arial"/>
              </a:rPr>
              <a:t>)</a:t>
            </a:r>
            <a:r>
              <a:rPr sz="1200" spc="-5" dirty="0">
                <a:latin typeface="Arial"/>
                <a:cs typeface="Arial"/>
              </a:rPr>
              <a:t> </a:t>
            </a:r>
            <a:r>
              <a:rPr sz="1200" spc="0" dirty="0">
                <a:latin typeface="Arial"/>
                <a:cs typeface="Arial"/>
              </a:rPr>
              <a:t>If</a:t>
            </a:r>
            <a:r>
              <a:rPr sz="1200" spc="15" dirty="0">
                <a:latin typeface="Arial"/>
                <a:cs typeface="Arial"/>
              </a:rPr>
              <a:t> </a:t>
            </a:r>
            <a:r>
              <a:rPr sz="1200" spc="0" dirty="0">
                <a:latin typeface="Arial"/>
                <a:cs typeface="Arial"/>
              </a:rPr>
              <a:t>empl</a:t>
            </a:r>
            <a:r>
              <a:rPr sz="1200" spc="-10" dirty="0">
                <a:latin typeface="Arial"/>
                <a:cs typeface="Arial"/>
              </a:rPr>
              <a:t>o</a:t>
            </a:r>
            <a:r>
              <a:rPr sz="1200" spc="-15" dirty="0">
                <a:latin typeface="Arial"/>
                <a:cs typeface="Arial"/>
              </a:rPr>
              <a:t>y</a:t>
            </a:r>
            <a:r>
              <a:rPr sz="1200" spc="0" dirty="0">
                <a:latin typeface="Arial"/>
                <a:cs typeface="Arial"/>
              </a:rPr>
              <a:t>ee</a:t>
            </a:r>
            <a:r>
              <a:rPr sz="1200" spc="-30" dirty="0">
                <a:latin typeface="Arial"/>
                <a:cs typeface="Arial"/>
              </a:rPr>
              <a:t> </a:t>
            </a:r>
            <a:r>
              <a:rPr sz="1200" spc="0" dirty="0">
                <a:latin typeface="Arial"/>
                <a:cs typeface="Arial"/>
              </a:rPr>
              <a:t>is al</a:t>
            </a:r>
            <a:r>
              <a:rPr sz="1200" spc="-5" dirty="0">
                <a:latin typeface="Arial"/>
                <a:cs typeface="Arial"/>
              </a:rPr>
              <a:t>l</a:t>
            </a:r>
            <a:r>
              <a:rPr sz="1200" spc="0" dirty="0">
                <a:latin typeface="Arial"/>
                <a:cs typeface="Arial"/>
              </a:rPr>
              <a:t>ocat</a:t>
            </a:r>
            <a:r>
              <a:rPr sz="1200" spc="5" dirty="0">
                <a:latin typeface="Arial"/>
                <a:cs typeface="Arial"/>
              </a:rPr>
              <a:t>e</a:t>
            </a:r>
            <a:r>
              <a:rPr sz="1200" spc="0" dirty="0">
                <a:latin typeface="Arial"/>
                <a:cs typeface="Arial"/>
              </a:rPr>
              <a:t>d</a:t>
            </a:r>
            <a:r>
              <a:rPr sz="1200" spc="-45" dirty="0">
                <a:latin typeface="Arial"/>
                <a:cs typeface="Arial"/>
              </a:rPr>
              <a:t> </a:t>
            </a:r>
            <a:r>
              <a:rPr sz="1200" spc="0" dirty="0">
                <a:latin typeface="Arial"/>
                <a:cs typeface="Arial"/>
              </a:rPr>
              <a:t>bet</a:t>
            </a:r>
            <a:r>
              <a:rPr sz="1200" spc="-15" dirty="0">
                <a:latin typeface="Arial"/>
                <a:cs typeface="Arial"/>
              </a:rPr>
              <a:t>w</a:t>
            </a:r>
            <a:r>
              <a:rPr sz="1200" spc="0" dirty="0">
                <a:latin typeface="Arial"/>
                <a:cs typeface="Arial"/>
              </a:rPr>
              <a:t>een</a:t>
            </a:r>
            <a:r>
              <a:rPr sz="1200" spc="-30" dirty="0">
                <a:latin typeface="Arial"/>
                <a:cs typeface="Arial"/>
              </a:rPr>
              <a:t> </a:t>
            </a:r>
            <a:r>
              <a:rPr sz="1200" spc="5" dirty="0">
                <a:latin typeface="Arial"/>
                <a:cs typeface="Arial"/>
              </a:rPr>
              <a:t>m</a:t>
            </a:r>
            <a:r>
              <a:rPr sz="1200" spc="0" dirty="0">
                <a:latin typeface="Arial"/>
                <a:cs typeface="Arial"/>
              </a:rPr>
              <a:t>ultiple</a:t>
            </a:r>
            <a:r>
              <a:rPr sz="1200" spc="-90" dirty="0">
                <a:latin typeface="Arial"/>
                <a:cs typeface="Arial"/>
              </a:rPr>
              <a:t> </a:t>
            </a:r>
            <a:r>
              <a:rPr sz="1200" spc="0" dirty="0">
                <a:latin typeface="Arial"/>
                <a:cs typeface="Arial"/>
              </a:rPr>
              <a:t>AU</a:t>
            </a:r>
            <a:r>
              <a:rPr sz="1200" spc="-30" dirty="0">
                <a:latin typeface="Arial"/>
                <a:cs typeface="Arial"/>
              </a:rPr>
              <a:t>’</a:t>
            </a:r>
            <a:r>
              <a:rPr sz="1200" spc="0" dirty="0">
                <a:latin typeface="Arial"/>
                <a:cs typeface="Arial"/>
              </a:rPr>
              <a:t>s,</a:t>
            </a:r>
            <a:r>
              <a:rPr sz="1200" spc="-10" dirty="0">
                <a:latin typeface="Arial"/>
                <a:cs typeface="Arial"/>
              </a:rPr>
              <a:t> </a:t>
            </a:r>
            <a:r>
              <a:rPr sz="1200" spc="0" dirty="0">
                <a:latin typeface="Arial"/>
                <a:cs typeface="Arial"/>
              </a:rPr>
              <a:t>ent</a:t>
            </a:r>
            <a:r>
              <a:rPr sz="1200" spc="5" dirty="0">
                <a:latin typeface="Arial"/>
                <a:cs typeface="Arial"/>
              </a:rPr>
              <a:t>e</a:t>
            </a:r>
            <a:r>
              <a:rPr sz="1200" spc="0" dirty="0">
                <a:latin typeface="Arial"/>
                <a:cs typeface="Arial"/>
              </a:rPr>
              <a:t>r</a:t>
            </a:r>
            <a:r>
              <a:rPr sz="1200" spc="-15" dirty="0">
                <a:latin typeface="Arial"/>
                <a:cs typeface="Arial"/>
              </a:rPr>
              <a:t> </a:t>
            </a:r>
            <a:r>
              <a:rPr sz="1200" spc="0" dirty="0">
                <a:latin typeface="Arial"/>
                <a:cs typeface="Arial"/>
              </a:rPr>
              <a:t>t</a:t>
            </a:r>
            <a:r>
              <a:rPr sz="1200" spc="5" dirty="0">
                <a:latin typeface="Arial"/>
                <a:cs typeface="Arial"/>
              </a:rPr>
              <a:t>h</a:t>
            </a:r>
            <a:r>
              <a:rPr sz="1200" spc="0" dirty="0">
                <a:latin typeface="Arial"/>
                <a:cs typeface="Arial"/>
              </a:rPr>
              <a:t>e</a:t>
            </a:r>
            <a:r>
              <a:rPr sz="1200" spc="-20" dirty="0">
                <a:latin typeface="Arial"/>
                <a:cs typeface="Arial"/>
              </a:rPr>
              <a:t> </a:t>
            </a:r>
            <a:r>
              <a:rPr sz="1200" spc="0" dirty="0">
                <a:latin typeface="Arial"/>
                <a:cs typeface="Arial"/>
              </a:rPr>
              <a:t>% </a:t>
            </a:r>
            <a:r>
              <a:rPr sz="1200" spc="5" dirty="0">
                <a:latin typeface="Arial"/>
                <a:cs typeface="Arial"/>
              </a:rPr>
              <a:t>b</a:t>
            </a:r>
            <a:r>
              <a:rPr sz="1200" spc="0" dirty="0">
                <a:latin typeface="Arial"/>
                <a:cs typeface="Arial"/>
              </a:rPr>
              <a:t>reakd</a:t>
            </a:r>
            <a:r>
              <a:rPr sz="1200" spc="-10" dirty="0">
                <a:latin typeface="Arial"/>
                <a:cs typeface="Arial"/>
              </a:rPr>
              <a:t>o</a:t>
            </a:r>
            <a:r>
              <a:rPr sz="1200" spc="-15" dirty="0">
                <a:latin typeface="Arial"/>
                <a:cs typeface="Arial"/>
              </a:rPr>
              <a:t>w</a:t>
            </a:r>
            <a:r>
              <a:rPr sz="1200" spc="0" dirty="0">
                <a:latin typeface="Arial"/>
                <a:cs typeface="Arial"/>
              </a:rPr>
              <a:t>n by</a:t>
            </a:r>
            <a:r>
              <a:rPr sz="1200" spc="-70" dirty="0">
                <a:latin typeface="Arial"/>
                <a:cs typeface="Arial"/>
              </a:rPr>
              <a:t> </a:t>
            </a:r>
            <a:r>
              <a:rPr sz="1200" spc="0" dirty="0">
                <a:latin typeface="Arial"/>
                <a:cs typeface="Arial"/>
              </a:rPr>
              <a:t>AU</a:t>
            </a:r>
            <a:r>
              <a:rPr sz="1200" spc="-15" dirty="0">
                <a:latin typeface="Arial"/>
                <a:cs typeface="Arial"/>
              </a:rPr>
              <a:t> </a:t>
            </a:r>
            <a:r>
              <a:rPr sz="1200" spc="10" dirty="0">
                <a:latin typeface="Arial"/>
                <a:cs typeface="Arial"/>
              </a:rPr>
              <a:t>f</a:t>
            </a:r>
            <a:r>
              <a:rPr sz="1200" spc="0" dirty="0">
                <a:latin typeface="Arial"/>
                <a:cs typeface="Arial"/>
              </a:rPr>
              <a:t>or</a:t>
            </a:r>
            <a:r>
              <a:rPr sz="1200" spc="-15" dirty="0">
                <a:latin typeface="Arial"/>
                <a:cs typeface="Arial"/>
              </a:rPr>
              <a:t> </a:t>
            </a:r>
            <a:r>
              <a:rPr sz="1200" spc="0" dirty="0">
                <a:latin typeface="Arial"/>
                <a:cs typeface="Arial"/>
              </a:rPr>
              <a:t>t</a:t>
            </a:r>
            <a:r>
              <a:rPr sz="1200" spc="5" dirty="0">
                <a:latin typeface="Arial"/>
                <a:cs typeface="Arial"/>
              </a:rPr>
              <a:t>h</a:t>
            </a:r>
            <a:r>
              <a:rPr sz="1200" spc="0" dirty="0">
                <a:latin typeface="Arial"/>
                <a:cs typeface="Arial"/>
              </a:rPr>
              <a:t>at</a:t>
            </a:r>
            <a:r>
              <a:rPr sz="1200" spc="-10" dirty="0">
                <a:latin typeface="Arial"/>
                <a:cs typeface="Arial"/>
              </a:rPr>
              <a:t> </a:t>
            </a:r>
            <a:r>
              <a:rPr sz="1200" spc="0" dirty="0">
                <a:latin typeface="Arial"/>
                <a:cs typeface="Arial"/>
              </a:rPr>
              <a:t>e</a:t>
            </a:r>
            <a:r>
              <a:rPr sz="1200" spc="5" dirty="0">
                <a:latin typeface="Arial"/>
                <a:cs typeface="Arial"/>
              </a:rPr>
              <a:t>m</a:t>
            </a:r>
            <a:r>
              <a:rPr sz="1200" spc="0" dirty="0">
                <a:latin typeface="Arial"/>
                <a:cs typeface="Arial"/>
              </a:rPr>
              <a:t>plo</a:t>
            </a:r>
            <a:r>
              <a:rPr sz="1200" spc="-10" dirty="0">
                <a:latin typeface="Arial"/>
                <a:cs typeface="Arial"/>
              </a:rPr>
              <a:t>y</a:t>
            </a:r>
            <a:r>
              <a:rPr sz="1200" spc="0" dirty="0">
                <a:latin typeface="Arial"/>
                <a:cs typeface="Arial"/>
              </a:rPr>
              <a:t>e</a:t>
            </a:r>
            <a:r>
              <a:rPr sz="1200" spc="-10" dirty="0">
                <a:latin typeface="Arial"/>
                <a:cs typeface="Arial"/>
              </a:rPr>
              <a:t>e</a:t>
            </a:r>
            <a:r>
              <a:rPr sz="1200" spc="0" dirty="0">
                <a:latin typeface="Arial"/>
                <a:cs typeface="Arial"/>
              </a:rPr>
              <a:t>.</a:t>
            </a:r>
            <a:r>
              <a:rPr sz="1200" spc="-20" dirty="0">
                <a:latin typeface="Arial"/>
                <a:cs typeface="Arial"/>
              </a:rPr>
              <a:t> </a:t>
            </a:r>
            <a:r>
              <a:rPr sz="1200" spc="0" dirty="0">
                <a:latin typeface="Arial"/>
                <a:cs typeface="Arial"/>
              </a:rPr>
              <a:t>(2) If</a:t>
            </a:r>
            <a:r>
              <a:rPr sz="1200" spc="5" dirty="0">
                <a:latin typeface="Arial"/>
                <a:cs typeface="Arial"/>
              </a:rPr>
              <a:t> m</a:t>
            </a:r>
            <a:r>
              <a:rPr sz="1200" spc="0" dirty="0">
                <a:latin typeface="Arial"/>
                <a:cs typeface="Arial"/>
              </a:rPr>
              <a:t>odi</a:t>
            </a:r>
            <a:r>
              <a:rPr sz="1200" spc="10" dirty="0">
                <a:latin typeface="Arial"/>
                <a:cs typeface="Arial"/>
              </a:rPr>
              <a:t>f</a:t>
            </a:r>
            <a:r>
              <a:rPr sz="1200" spc="-15" dirty="0">
                <a:latin typeface="Arial"/>
                <a:cs typeface="Arial"/>
              </a:rPr>
              <a:t>y</a:t>
            </a:r>
            <a:r>
              <a:rPr sz="1200" spc="0" dirty="0">
                <a:latin typeface="Arial"/>
                <a:cs typeface="Arial"/>
              </a:rPr>
              <a:t>ing</a:t>
            </a:r>
            <a:r>
              <a:rPr sz="1200" spc="-40" dirty="0">
                <a:latin typeface="Arial"/>
                <a:cs typeface="Arial"/>
              </a:rPr>
              <a:t> </a:t>
            </a:r>
            <a:r>
              <a:rPr sz="1200" spc="0" dirty="0">
                <a:latin typeface="Arial"/>
                <a:cs typeface="Arial"/>
              </a:rPr>
              <a:t>an</a:t>
            </a:r>
            <a:r>
              <a:rPr sz="1200" spc="-10" dirty="0">
                <a:latin typeface="Arial"/>
                <a:cs typeface="Arial"/>
              </a:rPr>
              <a:t> </a:t>
            </a:r>
            <a:r>
              <a:rPr sz="1200" spc="0" dirty="0">
                <a:latin typeface="Arial"/>
                <a:cs typeface="Arial"/>
              </a:rPr>
              <a:t>e</a:t>
            </a:r>
            <a:r>
              <a:rPr sz="1200" spc="5" dirty="0">
                <a:latin typeface="Arial"/>
                <a:cs typeface="Arial"/>
              </a:rPr>
              <a:t>m</a:t>
            </a:r>
            <a:r>
              <a:rPr sz="1200" spc="0" dirty="0">
                <a:latin typeface="Arial"/>
                <a:cs typeface="Arial"/>
              </a:rPr>
              <a:t>plo</a:t>
            </a:r>
            <a:r>
              <a:rPr sz="1200" spc="-10" dirty="0">
                <a:latin typeface="Arial"/>
                <a:cs typeface="Arial"/>
              </a:rPr>
              <a:t>y</a:t>
            </a:r>
            <a:r>
              <a:rPr sz="1200" spc="0" dirty="0">
                <a:latin typeface="Arial"/>
                <a:cs typeface="Arial"/>
              </a:rPr>
              <a:t>ee record,</a:t>
            </a:r>
            <a:r>
              <a:rPr sz="1200" spc="-10" dirty="0">
                <a:latin typeface="Arial"/>
                <a:cs typeface="Arial"/>
              </a:rPr>
              <a:t> </a:t>
            </a:r>
            <a:r>
              <a:rPr sz="1200" spc="0" dirty="0">
                <a:latin typeface="Arial"/>
                <a:cs typeface="Arial"/>
              </a:rPr>
              <a:t>in</a:t>
            </a:r>
            <a:r>
              <a:rPr sz="1200" spc="5" dirty="0">
                <a:latin typeface="Arial"/>
                <a:cs typeface="Arial"/>
              </a:rPr>
              <a:t>d</a:t>
            </a:r>
            <a:r>
              <a:rPr sz="1200" spc="0" dirty="0">
                <a:latin typeface="Arial"/>
                <a:cs typeface="Arial"/>
              </a:rPr>
              <a:t>icate</a:t>
            </a:r>
            <a:r>
              <a:rPr sz="1200" spc="-45" dirty="0">
                <a:latin typeface="Arial"/>
                <a:cs typeface="Arial"/>
              </a:rPr>
              <a:t> </a:t>
            </a:r>
            <a:r>
              <a:rPr sz="1200" spc="-15" dirty="0">
                <a:latin typeface="Arial"/>
                <a:cs typeface="Arial"/>
              </a:rPr>
              <a:t>w</a:t>
            </a:r>
            <a:r>
              <a:rPr sz="1200" spc="0" dirty="0">
                <a:latin typeface="Arial"/>
                <a:cs typeface="Arial"/>
              </a:rPr>
              <a:t>hat </a:t>
            </a:r>
            <a:r>
              <a:rPr sz="1200" spc="-15" dirty="0">
                <a:latin typeface="Arial"/>
                <a:cs typeface="Arial"/>
              </a:rPr>
              <a:t>w</a:t>
            </a:r>
            <a:r>
              <a:rPr sz="1200" spc="0" dirty="0">
                <a:latin typeface="Arial"/>
                <a:cs typeface="Arial"/>
              </a:rPr>
              <a:t>as c</a:t>
            </a:r>
            <a:r>
              <a:rPr sz="1200" spc="5" dirty="0">
                <a:latin typeface="Arial"/>
                <a:cs typeface="Arial"/>
              </a:rPr>
              <a:t>h</a:t>
            </a:r>
            <a:r>
              <a:rPr sz="1200" spc="0" dirty="0">
                <a:latin typeface="Arial"/>
                <a:cs typeface="Arial"/>
              </a:rPr>
              <a:t>an</a:t>
            </a:r>
            <a:r>
              <a:rPr sz="1200" spc="-10" dirty="0">
                <a:latin typeface="Arial"/>
                <a:cs typeface="Arial"/>
              </a:rPr>
              <a:t>g</a:t>
            </a:r>
            <a:r>
              <a:rPr sz="1200" spc="0" dirty="0">
                <a:latin typeface="Arial"/>
                <a:cs typeface="Arial"/>
              </a:rPr>
              <a:t>e</a:t>
            </a:r>
            <a:r>
              <a:rPr sz="1200" spc="-10" dirty="0">
                <a:latin typeface="Arial"/>
                <a:cs typeface="Arial"/>
              </a:rPr>
              <a:t>d</a:t>
            </a:r>
            <a:r>
              <a:rPr sz="1200" spc="0" dirty="0">
                <a:latin typeface="Arial"/>
                <a:cs typeface="Arial"/>
              </a:rPr>
              <a:t>,</a:t>
            </a:r>
            <a:r>
              <a:rPr sz="1200" spc="-20" dirty="0">
                <a:latin typeface="Arial"/>
                <a:cs typeface="Arial"/>
              </a:rPr>
              <a:t> </a:t>
            </a:r>
            <a:r>
              <a:rPr sz="1200" spc="0" dirty="0">
                <a:latin typeface="Arial"/>
                <a:cs typeface="Arial"/>
              </a:rPr>
              <a:t>e</a:t>
            </a:r>
            <a:r>
              <a:rPr sz="1200" spc="-15" dirty="0">
                <a:latin typeface="Arial"/>
                <a:cs typeface="Arial"/>
              </a:rPr>
              <a:t>x</a:t>
            </a:r>
            <a:r>
              <a:rPr sz="1200" spc="0" dirty="0">
                <a:latin typeface="Arial"/>
                <a:cs typeface="Arial"/>
              </a:rPr>
              <a:t>a</a:t>
            </a:r>
            <a:r>
              <a:rPr sz="1200" spc="5" dirty="0">
                <a:latin typeface="Arial"/>
                <a:cs typeface="Arial"/>
              </a:rPr>
              <a:t>m</a:t>
            </a:r>
            <a:r>
              <a:rPr sz="1200" spc="0" dirty="0">
                <a:latin typeface="Arial"/>
                <a:cs typeface="Arial"/>
              </a:rPr>
              <a:t>ple</a:t>
            </a:r>
            <a:r>
              <a:rPr sz="1200" spc="-35" dirty="0">
                <a:latin typeface="Arial"/>
                <a:cs typeface="Arial"/>
              </a:rPr>
              <a:t> </a:t>
            </a:r>
            <a:r>
              <a:rPr sz="1200" spc="0" dirty="0">
                <a:latin typeface="Arial"/>
                <a:cs typeface="Arial"/>
              </a:rPr>
              <a:t>“chan</a:t>
            </a:r>
            <a:r>
              <a:rPr sz="1200" spc="-10" dirty="0">
                <a:latin typeface="Arial"/>
                <a:cs typeface="Arial"/>
              </a:rPr>
              <a:t>g</a:t>
            </a:r>
            <a:r>
              <a:rPr sz="1200" spc="0" dirty="0">
                <a:latin typeface="Arial"/>
                <a:cs typeface="Arial"/>
              </a:rPr>
              <a:t>ed F</a:t>
            </a:r>
            <a:r>
              <a:rPr sz="1200" spc="5" dirty="0">
                <a:latin typeface="Arial"/>
                <a:cs typeface="Arial"/>
              </a:rPr>
              <a:t>T</a:t>
            </a:r>
            <a:r>
              <a:rPr sz="1200" spc="0" dirty="0">
                <a:latin typeface="Arial"/>
                <a:cs typeface="Arial"/>
              </a:rPr>
              <a:t>E </a:t>
            </a:r>
            <a:r>
              <a:rPr sz="1200" spc="15" dirty="0">
                <a:latin typeface="Arial"/>
                <a:cs typeface="Arial"/>
              </a:rPr>
              <a:t>f</a:t>
            </a:r>
            <a:r>
              <a:rPr sz="1200" spc="0" dirty="0">
                <a:latin typeface="Arial"/>
                <a:cs typeface="Arial"/>
              </a:rPr>
              <a:t>rom</a:t>
            </a:r>
            <a:r>
              <a:rPr sz="1200" spc="-15" dirty="0">
                <a:latin typeface="Arial"/>
                <a:cs typeface="Arial"/>
              </a:rPr>
              <a:t> </a:t>
            </a:r>
            <a:r>
              <a:rPr sz="1200" spc="0" dirty="0">
                <a:latin typeface="Arial"/>
                <a:cs typeface="Arial"/>
              </a:rPr>
              <a:t>.5</a:t>
            </a:r>
            <a:r>
              <a:rPr sz="1200" spc="-5" dirty="0">
                <a:latin typeface="Arial"/>
                <a:cs typeface="Arial"/>
              </a:rPr>
              <a:t> </a:t>
            </a:r>
            <a:r>
              <a:rPr sz="1200" spc="0" dirty="0">
                <a:latin typeface="Arial"/>
                <a:cs typeface="Arial"/>
              </a:rPr>
              <a:t>to</a:t>
            </a:r>
            <a:r>
              <a:rPr sz="1200" spc="5" dirty="0">
                <a:latin typeface="Arial"/>
                <a:cs typeface="Arial"/>
              </a:rPr>
              <a:t> </a:t>
            </a:r>
            <a:r>
              <a:rPr sz="1200" spc="-10" dirty="0">
                <a:latin typeface="Arial"/>
                <a:cs typeface="Arial"/>
              </a:rPr>
              <a:t>z</a:t>
            </a:r>
            <a:r>
              <a:rPr sz="1200" spc="0" dirty="0">
                <a:latin typeface="Arial"/>
                <a:cs typeface="Arial"/>
              </a:rPr>
              <a:t>ero”</a:t>
            </a:r>
            <a:endParaRPr sz="1200" dirty="0">
              <a:latin typeface="Arial"/>
              <a:cs typeface="Arial"/>
            </a:endParaRPr>
          </a:p>
          <a:p>
            <a:pPr marL="12700">
              <a:lnSpc>
                <a:spcPct val="100000"/>
              </a:lnSpc>
            </a:pPr>
            <a:r>
              <a:rPr sz="1200" b="1" dirty="0">
                <a:latin typeface="Arial"/>
                <a:cs typeface="Arial"/>
              </a:rPr>
              <a:t>Start</a:t>
            </a:r>
            <a:r>
              <a:rPr sz="1200" b="1" spc="-15" dirty="0">
                <a:latin typeface="Arial"/>
                <a:cs typeface="Arial"/>
              </a:rPr>
              <a:t> </a:t>
            </a:r>
            <a:r>
              <a:rPr sz="1200" b="1" spc="0" dirty="0">
                <a:latin typeface="Arial"/>
                <a:cs typeface="Arial"/>
              </a:rPr>
              <a:t>Date</a:t>
            </a:r>
            <a:r>
              <a:rPr sz="1200" b="1" spc="-10" dirty="0">
                <a:latin typeface="Arial"/>
                <a:cs typeface="Arial"/>
              </a:rPr>
              <a:t> </a:t>
            </a:r>
            <a:r>
              <a:rPr sz="1200" spc="0" dirty="0">
                <a:latin typeface="Arial"/>
                <a:cs typeface="Arial"/>
              </a:rPr>
              <a:t>-</a:t>
            </a:r>
            <a:r>
              <a:rPr sz="1200" spc="-5" dirty="0">
                <a:latin typeface="Arial"/>
                <a:cs typeface="Arial"/>
              </a:rPr>
              <a:t> </a:t>
            </a:r>
            <a:r>
              <a:rPr sz="1200" spc="0" dirty="0">
                <a:latin typeface="Arial"/>
                <a:cs typeface="Arial"/>
              </a:rPr>
              <a:t>E</a:t>
            </a:r>
            <a:r>
              <a:rPr sz="1200" spc="-15" dirty="0">
                <a:latin typeface="Arial"/>
                <a:cs typeface="Arial"/>
              </a:rPr>
              <a:t>x</a:t>
            </a:r>
            <a:r>
              <a:rPr sz="1200" spc="0" dirty="0">
                <a:latin typeface="Arial"/>
                <a:cs typeface="Arial"/>
              </a:rPr>
              <a:t>pect</a:t>
            </a:r>
            <a:r>
              <a:rPr sz="1200" spc="5" dirty="0">
                <a:latin typeface="Arial"/>
                <a:cs typeface="Arial"/>
              </a:rPr>
              <a:t>e</a:t>
            </a:r>
            <a:r>
              <a:rPr sz="1200" spc="0" dirty="0">
                <a:latin typeface="Arial"/>
                <a:cs typeface="Arial"/>
              </a:rPr>
              <a:t>d</a:t>
            </a:r>
            <a:r>
              <a:rPr sz="1200" spc="-20" dirty="0">
                <a:latin typeface="Arial"/>
                <a:cs typeface="Arial"/>
              </a:rPr>
              <a:t> </a:t>
            </a:r>
            <a:r>
              <a:rPr sz="1200" spc="0" dirty="0">
                <a:latin typeface="Arial"/>
                <a:cs typeface="Arial"/>
              </a:rPr>
              <a:t>st</a:t>
            </a:r>
            <a:r>
              <a:rPr sz="1200" spc="5" dirty="0">
                <a:latin typeface="Arial"/>
                <a:cs typeface="Arial"/>
              </a:rPr>
              <a:t>a</a:t>
            </a:r>
            <a:r>
              <a:rPr sz="1200" spc="0" dirty="0">
                <a:latin typeface="Arial"/>
                <a:cs typeface="Arial"/>
              </a:rPr>
              <a:t>rt dat</a:t>
            </a:r>
            <a:r>
              <a:rPr sz="1200" spc="5" dirty="0">
                <a:latin typeface="Arial"/>
                <a:cs typeface="Arial"/>
              </a:rPr>
              <a:t>e</a:t>
            </a:r>
            <a:r>
              <a:rPr sz="1200" spc="0" dirty="0">
                <a:latin typeface="Arial"/>
                <a:cs typeface="Arial"/>
              </a:rPr>
              <a:t>.</a:t>
            </a:r>
            <a:endParaRPr sz="1200" dirty="0">
              <a:latin typeface="Arial"/>
              <a:cs typeface="Arial"/>
            </a:endParaRPr>
          </a:p>
          <a:p>
            <a:pPr marL="12700">
              <a:lnSpc>
                <a:spcPct val="100000"/>
              </a:lnSpc>
            </a:pPr>
            <a:r>
              <a:rPr sz="1200" b="1" dirty="0">
                <a:latin typeface="Arial"/>
                <a:cs typeface="Arial"/>
              </a:rPr>
              <a:t>End</a:t>
            </a:r>
            <a:r>
              <a:rPr sz="1200" b="1" spc="10" dirty="0">
                <a:latin typeface="Arial"/>
                <a:cs typeface="Arial"/>
              </a:rPr>
              <a:t> </a:t>
            </a:r>
            <a:r>
              <a:rPr sz="1200" b="1" spc="0" dirty="0">
                <a:latin typeface="Arial"/>
                <a:cs typeface="Arial"/>
              </a:rPr>
              <a:t>Date</a:t>
            </a:r>
            <a:r>
              <a:rPr sz="1200" b="1" spc="-20" dirty="0">
                <a:latin typeface="Arial"/>
                <a:cs typeface="Arial"/>
              </a:rPr>
              <a:t> </a:t>
            </a:r>
            <a:r>
              <a:rPr sz="1200" spc="0" dirty="0">
                <a:latin typeface="Arial"/>
                <a:cs typeface="Arial"/>
              </a:rPr>
              <a:t>–</a:t>
            </a:r>
            <a:r>
              <a:rPr sz="1200" spc="5" dirty="0">
                <a:latin typeface="Arial"/>
                <a:cs typeface="Arial"/>
              </a:rPr>
              <a:t> </a:t>
            </a:r>
            <a:r>
              <a:rPr sz="1200" spc="0" dirty="0">
                <a:latin typeface="Arial"/>
                <a:cs typeface="Arial"/>
              </a:rPr>
              <a:t>Lea</a:t>
            </a:r>
            <a:r>
              <a:rPr sz="1200" spc="-15" dirty="0">
                <a:latin typeface="Arial"/>
                <a:cs typeface="Arial"/>
              </a:rPr>
              <a:t>v</a:t>
            </a:r>
            <a:r>
              <a:rPr sz="1200" spc="0" dirty="0">
                <a:latin typeface="Arial"/>
                <a:cs typeface="Arial"/>
              </a:rPr>
              <a:t>e</a:t>
            </a:r>
            <a:r>
              <a:rPr sz="1200" spc="-20" dirty="0">
                <a:latin typeface="Arial"/>
                <a:cs typeface="Arial"/>
              </a:rPr>
              <a:t> </a:t>
            </a:r>
            <a:r>
              <a:rPr sz="1200" spc="0" dirty="0">
                <a:latin typeface="Arial"/>
                <a:cs typeface="Arial"/>
              </a:rPr>
              <a:t>bla</a:t>
            </a:r>
            <a:r>
              <a:rPr sz="1200" spc="5" dirty="0">
                <a:latin typeface="Arial"/>
                <a:cs typeface="Arial"/>
              </a:rPr>
              <a:t>n</a:t>
            </a:r>
            <a:r>
              <a:rPr sz="1200" spc="0" dirty="0">
                <a:latin typeface="Arial"/>
                <a:cs typeface="Arial"/>
              </a:rPr>
              <a:t>k</a:t>
            </a:r>
            <a:r>
              <a:rPr sz="1200" spc="-35" dirty="0">
                <a:latin typeface="Arial"/>
                <a:cs typeface="Arial"/>
              </a:rPr>
              <a:t> </a:t>
            </a:r>
            <a:r>
              <a:rPr sz="1200" spc="0" dirty="0">
                <a:latin typeface="Arial"/>
                <a:cs typeface="Arial"/>
              </a:rPr>
              <a:t>or ent</a:t>
            </a:r>
            <a:r>
              <a:rPr sz="1200" spc="5" dirty="0">
                <a:latin typeface="Arial"/>
                <a:cs typeface="Arial"/>
              </a:rPr>
              <a:t>e</a:t>
            </a:r>
            <a:r>
              <a:rPr sz="1200" spc="0" dirty="0">
                <a:latin typeface="Arial"/>
                <a:cs typeface="Arial"/>
              </a:rPr>
              <a:t>r</a:t>
            </a:r>
            <a:r>
              <a:rPr sz="1200" spc="-15" dirty="0">
                <a:latin typeface="Arial"/>
                <a:cs typeface="Arial"/>
              </a:rPr>
              <a:t> </a:t>
            </a:r>
            <a:r>
              <a:rPr sz="1200" spc="0" dirty="0">
                <a:latin typeface="Arial"/>
                <a:cs typeface="Arial"/>
              </a:rPr>
              <a:t>an</a:t>
            </a:r>
            <a:r>
              <a:rPr sz="1200" spc="-5" dirty="0">
                <a:latin typeface="Arial"/>
                <a:cs typeface="Arial"/>
              </a:rPr>
              <a:t> </a:t>
            </a:r>
            <a:r>
              <a:rPr sz="1200" spc="0" dirty="0">
                <a:latin typeface="Arial"/>
                <a:cs typeface="Arial"/>
              </a:rPr>
              <a:t>e</a:t>
            </a:r>
            <a:r>
              <a:rPr sz="1200" spc="-15" dirty="0">
                <a:latin typeface="Arial"/>
                <a:cs typeface="Arial"/>
              </a:rPr>
              <a:t>x</a:t>
            </a:r>
            <a:r>
              <a:rPr sz="1200" spc="0" dirty="0">
                <a:latin typeface="Arial"/>
                <a:cs typeface="Arial"/>
              </a:rPr>
              <a:t>pect</a:t>
            </a:r>
            <a:r>
              <a:rPr sz="1200" spc="5" dirty="0">
                <a:latin typeface="Arial"/>
                <a:cs typeface="Arial"/>
              </a:rPr>
              <a:t>e</a:t>
            </a:r>
            <a:r>
              <a:rPr sz="1200" spc="0" dirty="0">
                <a:latin typeface="Arial"/>
                <a:cs typeface="Arial"/>
              </a:rPr>
              <a:t>d</a:t>
            </a:r>
            <a:r>
              <a:rPr sz="1200" spc="-30" dirty="0">
                <a:latin typeface="Arial"/>
                <a:cs typeface="Arial"/>
              </a:rPr>
              <a:t> </a:t>
            </a:r>
            <a:r>
              <a:rPr sz="1200" spc="0" dirty="0">
                <a:latin typeface="Arial"/>
                <a:cs typeface="Arial"/>
              </a:rPr>
              <a:t>end</a:t>
            </a:r>
            <a:r>
              <a:rPr sz="1200" spc="-20" dirty="0">
                <a:latin typeface="Arial"/>
                <a:cs typeface="Arial"/>
              </a:rPr>
              <a:t> </a:t>
            </a:r>
            <a:r>
              <a:rPr sz="1200" spc="0" dirty="0">
                <a:latin typeface="Arial"/>
                <a:cs typeface="Arial"/>
              </a:rPr>
              <a:t>dat</a:t>
            </a:r>
            <a:r>
              <a:rPr sz="1200" spc="5" dirty="0">
                <a:latin typeface="Arial"/>
                <a:cs typeface="Arial"/>
              </a:rPr>
              <a:t>e</a:t>
            </a:r>
            <a:r>
              <a:rPr sz="1200" spc="0" dirty="0">
                <a:latin typeface="Arial"/>
                <a:cs typeface="Arial"/>
              </a:rPr>
              <a:t>.</a:t>
            </a:r>
            <a:endParaRPr sz="1200" dirty="0">
              <a:latin typeface="Arial"/>
              <a:cs typeface="Arial"/>
            </a:endParaRPr>
          </a:p>
          <a:p>
            <a:pPr marL="12700">
              <a:lnSpc>
                <a:spcPct val="100000"/>
              </a:lnSpc>
            </a:pPr>
            <a:r>
              <a:rPr sz="1200" b="1" dirty="0">
                <a:latin typeface="Arial"/>
                <a:cs typeface="Arial"/>
              </a:rPr>
              <a:t>Pay</a:t>
            </a:r>
            <a:r>
              <a:rPr sz="1200" b="1" spc="-20" dirty="0">
                <a:latin typeface="Arial"/>
                <a:cs typeface="Arial"/>
              </a:rPr>
              <a:t> </a:t>
            </a:r>
            <a:r>
              <a:rPr sz="1200" b="1" spc="0" dirty="0">
                <a:latin typeface="Arial"/>
                <a:cs typeface="Arial"/>
              </a:rPr>
              <a:t>Rate</a:t>
            </a:r>
            <a:r>
              <a:rPr sz="1200" b="1" spc="-5" dirty="0">
                <a:latin typeface="Arial"/>
                <a:cs typeface="Arial"/>
              </a:rPr>
              <a:t> </a:t>
            </a:r>
            <a:r>
              <a:rPr sz="1200" spc="0" dirty="0">
                <a:latin typeface="Arial"/>
                <a:cs typeface="Arial"/>
              </a:rPr>
              <a:t>-</a:t>
            </a:r>
            <a:r>
              <a:rPr sz="1200" spc="-5" dirty="0">
                <a:latin typeface="Arial"/>
                <a:cs typeface="Arial"/>
              </a:rPr>
              <a:t> </a:t>
            </a:r>
            <a:r>
              <a:rPr sz="1200" spc="-125" dirty="0">
                <a:latin typeface="Arial"/>
                <a:cs typeface="Arial"/>
              </a:rPr>
              <a:t>T</a:t>
            </a:r>
            <a:r>
              <a:rPr sz="1200" spc="0" dirty="0">
                <a:latin typeface="Arial"/>
                <a:cs typeface="Arial"/>
              </a:rPr>
              <a:t>ot</a:t>
            </a:r>
            <a:r>
              <a:rPr sz="1200" spc="5" dirty="0">
                <a:latin typeface="Arial"/>
                <a:cs typeface="Arial"/>
              </a:rPr>
              <a:t>a</a:t>
            </a:r>
            <a:r>
              <a:rPr sz="1200" spc="0" dirty="0">
                <a:latin typeface="Arial"/>
                <a:cs typeface="Arial"/>
              </a:rPr>
              <a:t>l</a:t>
            </a:r>
            <a:r>
              <a:rPr sz="1200" spc="-25" dirty="0">
                <a:latin typeface="Arial"/>
                <a:cs typeface="Arial"/>
              </a:rPr>
              <a:t> </a:t>
            </a:r>
            <a:r>
              <a:rPr sz="1200" spc="0" dirty="0">
                <a:latin typeface="Arial"/>
                <a:cs typeface="Arial"/>
              </a:rPr>
              <a:t>annu</a:t>
            </a:r>
            <a:r>
              <a:rPr sz="1200" spc="-10" dirty="0">
                <a:latin typeface="Arial"/>
                <a:cs typeface="Arial"/>
              </a:rPr>
              <a:t>a</a:t>
            </a:r>
            <a:r>
              <a:rPr sz="1200" spc="0" dirty="0">
                <a:latin typeface="Arial"/>
                <a:cs typeface="Arial"/>
              </a:rPr>
              <a:t>l</a:t>
            </a:r>
            <a:r>
              <a:rPr sz="1200" spc="-40" dirty="0">
                <a:latin typeface="Arial"/>
                <a:cs typeface="Arial"/>
              </a:rPr>
              <a:t> </a:t>
            </a:r>
            <a:r>
              <a:rPr sz="1200" spc="0" dirty="0">
                <a:latin typeface="Arial"/>
                <a:cs typeface="Arial"/>
              </a:rPr>
              <a:t>base</a:t>
            </a:r>
            <a:r>
              <a:rPr sz="1200" spc="-20" dirty="0">
                <a:latin typeface="Arial"/>
                <a:cs typeface="Arial"/>
              </a:rPr>
              <a:t> </a:t>
            </a:r>
            <a:r>
              <a:rPr sz="1200" spc="0" dirty="0">
                <a:latin typeface="Arial"/>
                <a:cs typeface="Arial"/>
              </a:rPr>
              <a:t>salar</a:t>
            </a:r>
            <a:r>
              <a:rPr sz="1200" spc="-85" dirty="0">
                <a:latin typeface="Arial"/>
                <a:cs typeface="Arial"/>
              </a:rPr>
              <a:t>y</a:t>
            </a:r>
            <a:r>
              <a:rPr sz="1200" spc="0" dirty="0">
                <a:latin typeface="Arial"/>
                <a:cs typeface="Arial"/>
              </a:rPr>
              <a:t>.</a:t>
            </a:r>
            <a:endParaRPr sz="1200" dirty="0">
              <a:latin typeface="Arial"/>
              <a:cs typeface="Arial"/>
            </a:endParaRPr>
          </a:p>
          <a:p>
            <a:pPr marL="521334" marR="167005" indent="-501650">
              <a:lnSpc>
                <a:spcPts val="1200"/>
              </a:lnSpc>
              <a:spcBef>
                <a:spcPts val="434"/>
              </a:spcBef>
            </a:pPr>
            <a:r>
              <a:rPr sz="1200" spc="-5" dirty="0">
                <a:latin typeface="Arial"/>
                <a:cs typeface="Arial"/>
              </a:rPr>
              <a:t>(</a:t>
            </a:r>
            <a:r>
              <a:rPr sz="1200" b="1" spc="0" dirty="0">
                <a:latin typeface="Arial"/>
                <a:cs typeface="Arial"/>
              </a:rPr>
              <a:t>N</a:t>
            </a:r>
            <a:r>
              <a:rPr sz="1200" b="1" spc="-5" dirty="0">
                <a:latin typeface="Arial"/>
                <a:cs typeface="Arial"/>
              </a:rPr>
              <a:t>o</a:t>
            </a:r>
            <a:r>
              <a:rPr sz="1200" b="1" spc="0" dirty="0">
                <a:latin typeface="Arial"/>
                <a:cs typeface="Arial"/>
              </a:rPr>
              <a:t>te</a:t>
            </a:r>
            <a:r>
              <a:rPr sz="1200" spc="0" dirty="0">
                <a:latin typeface="Arial"/>
                <a:cs typeface="Arial"/>
              </a:rPr>
              <a:t>:</a:t>
            </a:r>
            <a:r>
              <a:rPr sz="1200" spc="15" dirty="0">
                <a:latin typeface="Arial"/>
                <a:cs typeface="Arial"/>
              </a:rPr>
              <a:t> </a:t>
            </a:r>
            <a:r>
              <a:rPr sz="1200" spc="0" dirty="0">
                <a:latin typeface="Arial"/>
                <a:cs typeface="Arial"/>
              </a:rPr>
              <a:t>For part</a:t>
            </a:r>
            <a:r>
              <a:rPr sz="1200" spc="-15" dirty="0">
                <a:latin typeface="Arial"/>
                <a:cs typeface="Arial"/>
              </a:rPr>
              <a:t> </a:t>
            </a:r>
            <a:r>
              <a:rPr sz="1200" spc="0" dirty="0">
                <a:latin typeface="Arial"/>
                <a:cs typeface="Arial"/>
              </a:rPr>
              <a:t>ti</a:t>
            </a:r>
            <a:r>
              <a:rPr sz="1200" spc="5" dirty="0">
                <a:latin typeface="Arial"/>
                <a:cs typeface="Arial"/>
              </a:rPr>
              <a:t>m</a:t>
            </a:r>
            <a:r>
              <a:rPr sz="1200" spc="0" dirty="0">
                <a:latin typeface="Arial"/>
                <a:cs typeface="Arial"/>
              </a:rPr>
              <a:t>e</a:t>
            </a:r>
            <a:r>
              <a:rPr sz="1200" spc="-20" dirty="0">
                <a:latin typeface="Arial"/>
                <a:cs typeface="Arial"/>
              </a:rPr>
              <a:t> </a:t>
            </a:r>
            <a:r>
              <a:rPr sz="1200" spc="0" dirty="0">
                <a:latin typeface="Arial"/>
                <a:cs typeface="Arial"/>
              </a:rPr>
              <a:t>e</a:t>
            </a:r>
            <a:r>
              <a:rPr sz="1200" spc="5" dirty="0">
                <a:latin typeface="Arial"/>
                <a:cs typeface="Arial"/>
              </a:rPr>
              <a:t>m</a:t>
            </a:r>
            <a:r>
              <a:rPr sz="1200" spc="0" dirty="0">
                <a:latin typeface="Arial"/>
                <a:cs typeface="Arial"/>
              </a:rPr>
              <a:t>plo</a:t>
            </a:r>
            <a:r>
              <a:rPr sz="1200" spc="-10" dirty="0">
                <a:latin typeface="Arial"/>
                <a:cs typeface="Arial"/>
              </a:rPr>
              <a:t>y</a:t>
            </a:r>
            <a:r>
              <a:rPr sz="1200" spc="0" dirty="0">
                <a:latin typeface="Arial"/>
                <a:cs typeface="Arial"/>
              </a:rPr>
              <a:t>ees</a:t>
            </a:r>
            <a:r>
              <a:rPr sz="1200" spc="-35" dirty="0">
                <a:latin typeface="Arial"/>
                <a:cs typeface="Arial"/>
              </a:rPr>
              <a:t> </a:t>
            </a:r>
            <a:r>
              <a:rPr sz="1200" spc="0" dirty="0">
                <a:latin typeface="Arial"/>
                <a:cs typeface="Arial"/>
              </a:rPr>
              <a:t>use</a:t>
            </a:r>
            <a:r>
              <a:rPr sz="1200" spc="-20" dirty="0">
                <a:latin typeface="Arial"/>
                <a:cs typeface="Arial"/>
              </a:rPr>
              <a:t> </a:t>
            </a:r>
            <a:r>
              <a:rPr sz="1200" spc="0" dirty="0">
                <a:latin typeface="Arial"/>
                <a:cs typeface="Arial"/>
              </a:rPr>
              <a:t>act</a:t>
            </a:r>
            <a:r>
              <a:rPr sz="1200" spc="5" dirty="0">
                <a:latin typeface="Arial"/>
                <a:cs typeface="Arial"/>
              </a:rPr>
              <a:t>u</a:t>
            </a:r>
            <a:r>
              <a:rPr sz="1200" spc="0" dirty="0">
                <a:latin typeface="Arial"/>
                <a:cs typeface="Arial"/>
              </a:rPr>
              <a:t>al</a:t>
            </a:r>
            <a:r>
              <a:rPr sz="1200" spc="-25" dirty="0">
                <a:latin typeface="Arial"/>
                <a:cs typeface="Arial"/>
              </a:rPr>
              <a:t> </a:t>
            </a:r>
            <a:r>
              <a:rPr sz="1200" spc="0" dirty="0">
                <a:latin typeface="Arial"/>
                <a:cs typeface="Arial"/>
              </a:rPr>
              <a:t>salary</a:t>
            </a:r>
            <a:r>
              <a:rPr sz="1200" spc="-15" dirty="0">
                <a:latin typeface="Arial"/>
                <a:cs typeface="Arial"/>
              </a:rPr>
              <a:t> </a:t>
            </a:r>
            <a:r>
              <a:rPr sz="1200" spc="5" dirty="0">
                <a:latin typeface="Arial"/>
                <a:cs typeface="Arial"/>
              </a:rPr>
              <a:t>p</a:t>
            </a:r>
            <a:r>
              <a:rPr sz="1200" spc="0" dirty="0">
                <a:latin typeface="Arial"/>
                <a:cs typeface="Arial"/>
              </a:rPr>
              <a:t>aid, not</a:t>
            </a:r>
            <a:r>
              <a:rPr sz="1200" spc="-5" dirty="0">
                <a:latin typeface="Arial"/>
                <a:cs typeface="Arial"/>
              </a:rPr>
              <a:t> </a:t>
            </a:r>
            <a:r>
              <a:rPr sz="1200" spc="0" dirty="0">
                <a:latin typeface="Arial"/>
                <a:cs typeface="Arial"/>
              </a:rPr>
              <a:t>annu</a:t>
            </a:r>
            <a:r>
              <a:rPr sz="1200" spc="-10" dirty="0">
                <a:latin typeface="Arial"/>
                <a:cs typeface="Arial"/>
              </a:rPr>
              <a:t>a</a:t>
            </a:r>
            <a:r>
              <a:rPr sz="1200" spc="0" dirty="0">
                <a:latin typeface="Arial"/>
                <a:cs typeface="Arial"/>
              </a:rPr>
              <a:t>l</a:t>
            </a:r>
            <a:r>
              <a:rPr sz="1200" spc="-5" dirty="0">
                <a:latin typeface="Arial"/>
                <a:cs typeface="Arial"/>
              </a:rPr>
              <a:t>i</a:t>
            </a:r>
            <a:r>
              <a:rPr sz="1200" spc="-15" dirty="0">
                <a:latin typeface="Arial"/>
                <a:cs typeface="Arial"/>
              </a:rPr>
              <a:t>z</a:t>
            </a:r>
            <a:r>
              <a:rPr sz="1200" spc="0" dirty="0">
                <a:latin typeface="Arial"/>
                <a:cs typeface="Arial"/>
              </a:rPr>
              <a:t>ed</a:t>
            </a:r>
            <a:r>
              <a:rPr sz="1200" spc="-45" dirty="0">
                <a:latin typeface="Arial"/>
                <a:cs typeface="Arial"/>
              </a:rPr>
              <a:t> </a:t>
            </a:r>
            <a:r>
              <a:rPr sz="1200" spc="0" dirty="0">
                <a:latin typeface="Arial"/>
                <a:cs typeface="Arial"/>
              </a:rPr>
              <a:t>rat</a:t>
            </a:r>
            <a:r>
              <a:rPr sz="1200" spc="5" dirty="0">
                <a:latin typeface="Arial"/>
                <a:cs typeface="Arial"/>
              </a:rPr>
              <a:t>e</a:t>
            </a:r>
            <a:r>
              <a:rPr sz="1200" spc="0" dirty="0">
                <a:latin typeface="Arial"/>
                <a:cs typeface="Arial"/>
              </a:rPr>
              <a:t>)</a:t>
            </a:r>
            <a:endParaRPr sz="1200" dirty="0">
              <a:latin typeface="Arial"/>
              <a:cs typeface="Arial"/>
            </a:endParaRPr>
          </a:p>
        </p:txBody>
      </p:sp>
      <p:sp>
        <p:nvSpPr>
          <p:cNvPr id="21" name="object 21"/>
          <p:cNvSpPr txBox="1"/>
          <p:nvPr/>
        </p:nvSpPr>
        <p:spPr>
          <a:xfrm>
            <a:off x="535940" y="3620389"/>
            <a:ext cx="78740" cy="194310"/>
          </a:xfrm>
          <a:prstGeom prst="rect">
            <a:avLst/>
          </a:prstGeom>
        </p:spPr>
        <p:txBody>
          <a:bodyPr vert="horz" wrap="square" lIns="0" tIns="0" rIns="0" bIns="0" rtlCol="0">
            <a:noAutofit/>
          </a:bodyPr>
          <a:lstStyle/>
          <a:p>
            <a:pPr marL="12700">
              <a:lnSpc>
                <a:spcPct val="100000"/>
              </a:lnSpc>
            </a:pPr>
            <a:r>
              <a:rPr sz="1200" dirty="0">
                <a:latin typeface="Arial"/>
                <a:cs typeface="Arial"/>
              </a:rPr>
              <a:t>•</a:t>
            </a:r>
          </a:p>
        </p:txBody>
      </p:sp>
      <p:sp>
        <p:nvSpPr>
          <p:cNvPr id="22" name="object 22"/>
          <p:cNvSpPr txBox="1"/>
          <p:nvPr/>
        </p:nvSpPr>
        <p:spPr>
          <a:xfrm>
            <a:off x="535940" y="3949572"/>
            <a:ext cx="78740" cy="194310"/>
          </a:xfrm>
          <a:prstGeom prst="rect">
            <a:avLst/>
          </a:prstGeom>
        </p:spPr>
        <p:txBody>
          <a:bodyPr vert="horz" wrap="square" lIns="0" tIns="0" rIns="0" bIns="0" rtlCol="0">
            <a:noAutofit/>
          </a:bodyPr>
          <a:lstStyle/>
          <a:p>
            <a:pPr marL="12700">
              <a:lnSpc>
                <a:spcPct val="100000"/>
              </a:lnSpc>
            </a:pPr>
            <a:r>
              <a:rPr sz="1200" dirty="0">
                <a:latin typeface="Arial"/>
                <a:cs typeface="Arial"/>
              </a:rPr>
              <a:t>•</a:t>
            </a:r>
          </a:p>
        </p:txBody>
      </p:sp>
      <p:sp>
        <p:nvSpPr>
          <p:cNvPr id="23" name="object 23"/>
          <p:cNvSpPr txBox="1"/>
          <p:nvPr/>
        </p:nvSpPr>
        <p:spPr>
          <a:xfrm>
            <a:off x="535940" y="4425060"/>
            <a:ext cx="79375" cy="194310"/>
          </a:xfrm>
          <a:prstGeom prst="rect">
            <a:avLst/>
          </a:prstGeom>
        </p:spPr>
        <p:txBody>
          <a:bodyPr vert="horz" wrap="square" lIns="0" tIns="0" rIns="0" bIns="0" rtlCol="0">
            <a:noAutofit/>
          </a:bodyPr>
          <a:lstStyle/>
          <a:p>
            <a:pPr marL="12700">
              <a:lnSpc>
                <a:spcPct val="100000"/>
              </a:lnSpc>
            </a:pPr>
            <a:r>
              <a:rPr sz="1200" dirty="0">
                <a:latin typeface="Arial"/>
                <a:cs typeface="Arial"/>
              </a:rPr>
              <a:t>•</a:t>
            </a:r>
          </a:p>
        </p:txBody>
      </p:sp>
      <p:sp>
        <p:nvSpPr>
          <p:cNvPr id="24" name="object 24"/>
          <p:cNvSpPr txBox="1"/>
          <p:nvPr/>
        </p:nvSpPr>
        <p:spPr>
          <a:xfrm>
            <a:off x="535940" y="5193538"/>
            <a:ext cx="78740" cy="560070"/>
          </a:xfrm>
          <a:prstGeom prst="rect">
            <a:avLst/>
          </a:prstGeom>
        </p:spPr>
        <p:txBody>
          <a:bodyPr vert="horz" wrap="square" lIns="0" tIns="0" rIns="0" bIns="0" rtlCol="0">
            <a:noAutofit/>
          </a:bodyPr>
          <a:lstStyle/>
          <a:p>
            <a:pPr marL="12700">
              <a:lnSpc>
                <a:spcPct val="100000"/>
              </a:lnSpc>
            </a:pPr>
            <a:r>
              <a:rPr sz="1200" dirty="0">
                <a:latin typeface="Arial"/>
                <a:cs typeface="Arial"/>
              </a:rPr>
              <a:t>•</a:t>
            </a:r>
          </a:p>
          <a:p>
            <a:pPr marL="12700">
              <a:lnSpc>
                <a:spcPct val="100000"/>
              </a:lnSpc>
            </a:pPr>
            <a:r>
              <a:rPr sz="1200" dirty="0">
                <a:latin typeface="Arial"/>
                <a:cs typeface="Arial"/>
              </a:rPr>
              <a:t>•</a:t>
            </a:r>
          </a:p>
          <a:p>
            <a:pPr marL="12700">
              <a:lnSpc>
                <a:spcPct val="100000"/>
              </a:lnSpc>
            </a:pPr>
            <a:r>
              <a:rPr sz="1200" dirty="0">
                <a:latin typeface="Arial"/>
                <a:cs typeface="Arial"/>
              </a:rPr>
              <a:t>•</a:t>
            </a:r>
          </a:p>
        </p:txBody>
      </p:sp>
      <p:sp>
        <p:nvSpPr>
          <p:cNvPr id="25" name="object 25"/>
          <p:cNvSpPr/>
          <p:nvPr/>
        </p:nvSpPr>
        <p:spPr>
          <a:xfrm>
            <a:off x="7562850" y="1224533"/>
            <a:ext cx="192024" cy="198120"/>
          </a:xfrm>
          <a:custGeom>
            <a:avLst/>
            <a:gdLst/>
            <a:ahLst/>
            <a:cxnLst/>
            <a:rect l="l" t="t" r="r" b="b"/>
            <a:pathLst>
              <a:path w="192024" h="198120">
                <a:moveTo>
                  <a:pt x="0" y="198120"/>
                </a:moveTo>
                <a:lnTo>
                  <a:pt x="192024" y="198120"/>
                </a:lnTo>
                <a:lnTo>
                  <a:pt x="192024" y="0"/>
                </a:lnTo>
                <a:lnTo>
                  <a:pt x="0" y="0"/>
                </a:lnTo>
                <a:lnTo>
                  <a:pt x="0" y="198120"/>
                </a:lnTo>
                <a:close/>
              </a:path>
            </a:pathLst>
          </a:custGeom>
          <a:solidFill>
            <a:srgbClr val="FFFFFF"/>
          </a:solidFill>
        </p:spPr>
        <p:txBody>
          <a:bodyPr wrap="square" lIns="0" tIns="0" rIns="0" bIns="0" rtlCol="0">
            <a:noAutofit/>
          </a:bodyPr>
          <a:lstStyle/>
          <a:p>
            <a:endParaRPr dirty="0"/>
          </a:p>
        </p:txBody>
      </p:sp>
      <p:sp>
        <p:nvSpPr>
          <p:cNvPr id="26" name="object 26"/>
          <p:cNvSpPr/>
          <p:nvPr/>
        </p:nvSpPr>
        <p:spPr>
          <a:xfrm>
            <a:off x="7562850" y="1224533"/>
            <a:ext cx="192024" cy="198120"/>
          </a:xfrm>
          <a:custGeom>
            <a:avLst/>
            <a:gdLst/>
            <a:ahLst/>
            <a:cxnLst/>
            <a:rect l="l" t="t" r="r" b="b"/>
            <a:pathLst>
              <a:path w="192024" h="198120">
                <a:moveTo>
                  <a:pt x="0" y="198120"/>
                </a:moveTo>
                <a:lnTo>
                  <a:pt x="192024" y="198120"/>
                </a:lnTo>
                <a:lnTo>
                  <a:pt x="192024" y="0"/>
                </a:lnTo>
                <a:lnTo>
                  <a:pt x="0" y="0"/>
                </a:lnTo>
                <a:lnTo>
                  <a:pt x="0" y="198120"/>
                </a:lnTo>
                <a:close/>
              </a:path>
            </a:pathLst>
          </a:custGeom>
          <a:ln w="28955">
            <a:solidFill>
              <a:srgbClr val="FF0000"/>
            </a:solidFill>
          </a:ln>
        </p:spPr>
        <p:txBody>
          <a:bodyPr wrap="square" lIns="0" tIns="0" rIns="0" bIns="0" rtlCol="0">
            <a:noAutofit/>
          </a:bodyPr>
          <a:lstStyle/>
          <a:p>
            <a:endParaRPr dirty="0"/>
          </a:p>
        </p:txBody>
      </p:sp>
      <p:sp>
        <p:nvSpPr>
          <p:cNvPr id="27" name="object 27"/>
          <p:cNvSpPr txBox="1"/>
          <p:nvPr/>
        </p:nvSpPr>
        <p:spPr>
          <a:xfrm>
            <a:off x="7583169" y="1179829"/>
            <a:ext cx="153035" cy="285115"/>
          </a:xfrm>
          <a:prstGeom prst="rect">
            <a:avLst/>
          </a:prstGeom>
        </p:spPr>
        <p:txBody>
          <a:bodyPr vert="horz" wrap="square" lIns="0" tIns="0" rIns="0" bIns="0" rtlCol="0">
            <a:noAutofit/>
          </a:bodyPr>
          <a:lstStyle/>
          <a:p>
            <a:pPr marL="12700">
              <a:lnSpc>
                <a:spcPct val="100000"/>
              </a:lnSpc>
            </a:pPr>
            <a:r>
              <a:rPr sz="1800" dirty="0">
                <a:solidFill>
                  <a:srgbClr val="FF3300"/>
                </a:solidFill>
                <a:latin typeface="Arial"/>
                <a:cs typeface="Arial"/>
              </a:rPr>
              <a:t>1</a:t>
            </a:r>
            <a:endParaRPr sz="1800" dirty="0">
              <a:latin typeface="Arial"/>
              <a:cs typeface="Arial"/>
            </a:endParaRPr>
          </a:p>
        </p:txBody>
      </p:sp>
      <p:sp>
        <p:nvSpPr>
          <p:cNvPr id="28" name="object 28"/>
          <p:cNvSpPr/>
          <p:nvPr/>
        </p:nvSpPr>
        <p:spPr>
          <a:xfrm>
            <a:off x="6401561" y="1254760"/>
            <a:ext cx="1146429" cy="86867"/>
          </a:xfrm>
          <a:custGeom>
            <a:avLst/>
            <a:gdLst/>
            <a:ahLst/>
            <a:cxnLst/>
            <a:rect l="l" t="t" r="r" b="b"/>
            <a:pathLst>
              <a:path w="1146428" h="86867">
                <a:moveTo>
                  <a:pt x="87884" y="0"/>
                </a:moveTo>
                <a:lnTo>
                  <a:pt x="0" y="41401"/>
                </a:lnTo>
                <a:lnTo>
                  <a:pt x="85851" y="86867"/>
                </a:lnTo>
                <a:lnTo>
                  <a:pt x="86527" y="58004"/>
                </a:lnTo>
                <a:lnTo>
                  <a:pt x="72009" y="57657"/>
                </a:lnTo>
                <a:lnTo>
                  <a:pt x="72771" y="28701"/>
                </a:lnTo>
                <a:lnTo>
                  <a:pt x="87212" y="28701"/>
                </a:lnTo>
                <a:lnTo>
                  <a:pt x="87884" y="0"/>
                </a:lnTo>
                <a:close/>
              </a:path>
              <a:path w="1146428" h="86867">
                <a:moveTo>
                  <a:pt x="87204" y="29046"/>
                </a:moveTo>
                <a:lnTo>
                  <a:pt x="86527" y="58004"/>
                </a:lnTo>
                <a:lnTo>
                  <a:pt x="1145666" y="83312"/>
                </a:lnTo>
                <a:lnTo>
                  <a:pt x="1146429" y="54355"/>
                </a:lnTo>
                <a:lnTo>
                  <a:pt x="87204" y="29046"/>
                </a:lnTo>
                <a:close/>
              </a:path>
              <a:path w="1146428" h="86867">
                <a:moveTo>
                  <a:pt x="72771" y="28701"/>
                </a:moveTo>
                <a:lnTo>
                  <a:pt x="72009" y="57657"/>
                </a:lnTo>
                <a:lnTo>
                  <a:pt x="86527" y="58004"/>
                </a:lnTo>
                <a:lnTo>
                  <a:pt x="87204" y="29046"/>
                </a:lnTo>
                <a:lnTo>
                  <a:pt x="72771" y="28701"/>
                </a:lnTo>
                <a:close/>
              </a:path>
              <a:path w="1146428" h="86867">
                <a:moveTo>
                  <a:pt x="87212" y="28701"/>
                </a:moveTo>
                <a:lnTo>
                  <a:pt x="72771" y="28701"/>
                </a:lnTo>
                <a:lnTo>
                  <a:pt x="87204" y="29046"/>
                </a:lnTo>
                <a:lnTo>
                  <a:pt x="87212" y="28701"/>
                </a:lnTo>
                <a:close/>
              </a:path>
            </a:pathLst>
          </a:custGeom>
          <a:solidFill>
            <a:srgbClr val="FF0000"/>
          </a:solidFill>
        </p:spPr>
        <p:txBody>
          <a:bodyPr wrap="square" lIns="0" tIns="0" rIns="0" bIns="0" rtlCol="0">
            <a:noAutofit/>
          </a:bodyPr>
          <a:lstStyle/>
          <a:p>
            <a:endParaRPr dirty="0"/>
          </a:p>
        </p:txBody>
      </p:sp>
      <p:sp>
        <p:nvSpPr>
          <p:cNvPr id="29" name="object 29"/>
          <p:cNvSpPr/>
          <p:nvPr/>
        </p:nvSpPr>
        <p:spPr>
          <a:xfrm>
            <a:off x="8001000" y="1962911"/>
            <a:ext cx="794003" cy="454151"/>
          </a:xfrm>
          <a:prstGeom prst="rect">
            <a:avLst/>
          </a:prstGeom>
          <a:blipFill>
            <a:blip r:embed="rId6" cstate="print"/>
            <a:stretch>
              <a:fillRect/>
            </a:stretch>
          </a:blipFill>
        </p:spPr>
        <p:txBody>
          <a:bodyPr wrap="square" lIns="0" tIns="0" rIns="0" bIns="0" rtlCol="0">
            <a:noAutofit/>
          </a:bodyPr>
          <a:lstStyle/>
          <a:p>
            <a:endParaRPr dirty="0"/>
          </a:p>
        </p:txBody>
      </p:sp>
      <p:sp>
        <p:nvSpPr>
          <p:cNvPr id="30" name="object 30"/>
          <p:cNvSpPr/>
          <p:nvPr/>
        </p:nvSpPr>
        <p:spPr>
          <a:xfrm>
            <a:off x="8001000" y="1962911"/>
            <a:ext cx="914400" cy="481584"/>
          </a:xfrm>
          <a:prstGeom prst="rect">
            <a:avLst/>
          </a:prstGeom>
          <a:blipFill>
            <a:blip r:embed="rId7" cstate="print"/>
            <a:stretch>
              <a:fillRect/>
            </a:stretch>
          </a:blipFill>
        </p:spPr>
        <p:txBody>
          <a:bodyPr wrap="square" lIns="0" tIns="0" rIns="0" bIns="0" rtlCol="0">
            <a:noAutofit/>
          </a:bodyPr>
          <a:lstStyle/>
          <a:p>
            <a:endParaRPr dirty="0"/>
          </a:p>
        </p:txBody>
      </p:sp>
      <p:sp>
        <p:nvSpPr>
          <p:cNvPr id="33" name="Slide Number Placeholder 32">
            <a:extLst>
              <a:ext uri="{FF2B5EF4-FFF2-40B4-BE49-F238E27FC236}">
                <a16:creationId xmlns:a16="http://schemas.microsoft.com/office/drawing/2014/main" id="{AF086FA3-F2B3-42A7-B99B-93453D6E164C}"/>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30</a:t>
            </a:fld>
            <a:endParaRPr lang="en-US" sz="1400" dirty="0">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76960"/>
            <a:ext cx="8229600" cy="566191"/>
          </a:xfrm>
          <a:custGeom>
            <a:avLst/>
            <a:gdLst/>
            <a:ahLst/>
            <a:cxnLst/>
            <a:rect l="l" t="t" r="r" b="b"/>
            <a:pathLst>
              <a:path w="8229600" h="320040">
                <a:moveTo>
                  <a:pt x="0" y="320040"/>
                </a:moveTo>
                <a:lnTo>
                  <a:pt x="8229600" y="320040"/>
                </a:lnTo>
                <a:lnTo>
                  <a:pt x="8229600" y="0"/>
                </a:lnTo>
                <a:lnTo>
                  <a:pt x="0" y="0"/>
                </a:lnTo>
                <a:lnTo>
                  <a:pt x="0" y="320040"/>
                </a:lnTo>
                <a:close/>
              </a:path>
            </a:pathLst>
          </a:custGeom>
          <a:ln w="25908">
            <a:solidFill>
              <a:srgbClr val="333399"/>
            </a:solidFill>
          </a:ln>
        </p:spPr>
        <p:txBody>
          <a:bodyPr wrap="squar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object 3"/>
          <p:cNvSpPr txBox="1"/>
          <p:nvPr/>
        </p:nvSpPr>
        <p:spPr>
          <a:xfrm>
            <a:off x="753872" y="236058"/>
            <a:ext cx="7637780" cy="375920"/>
          </a:xfrm>
          <a:prstGeom prst="rect">
            <a:avLst/>
          </a:prstGeom>
        </p:spPr>
        <p:txBody>
          <a:bodyPr vert="horz" wrap="square" lIns="0" tIns="0" rIns="0" bIns="0" rtlCol="0">
            <a:noAutofit/>
          </a:bodyPr>
          <a:lstStyle/>
          <a:p>
            <a:pPr marL="1270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15" normalizeH="0" baseline="0" noProof="0" dirty="0">
                <a:ln>
                  <a:noFill/>
                </a:ln>
                <a:solidFill>
                  <a:srgbClr val="0000FF"/>
                </a:solidFill>
                <a:effectLst/>
                <a:uLnTx/>
                <a:uFillTx/>
                <a:latin typeface="Arial"/>
                <a:ea typeface="+mn-ea"/>
                <a:cs typeface="Arial"/>
              </a:rPr>
              <a:t>Adding Missing </a:t>
            </a:r>
            <a:r>
              <a:rPr kumimoji="0" sz="2000" b="1" i="0" u="none" strike="noStrike" kern="1200" cap="none" spc="0" normalizeH="0" baseline="0" noProof="0" dirty="0">
                <a:ln>
                  <a:noFill/>
                </a:ln>
                <a:solidFill>
                  <a:srgbClr val="0000FF"/>
                </a:solidFill>
                <a:effectLst/>
                <a:uLnTx/>
                <a:uFillTx/>
                <a:latin typeface="Arial"/>
                <a:ea typeface="+mn-ea"/>
                <a:cs typeface="Arial"/>
              </a:rPr>
              <a:t>P</a:t>
            </a:r>
            <a:r>
              <a:rPr kumimoji="0" sz="2000" b="1" i="0" u="none" strike="noStrike" kern="1200" cap="none" spc="-10" normalizeH="0" baseline="0" noProof="0" dirty="0">
                <a:ln>
                  <a:noFill/>
                </a:ln>
                <a:solidFill>
                  <a:srgbClr val="0000FF"/>
                </a:solidFill>
                <a:effectLst/>
                <a:uLnTx/>
                <a:uFillTx/>
                <a:latin typeface="Arial"/>
                <a:ea typeface="+mn-ea"/>
                <a:cs typeface="Arial"/>
              </a:rPr>
              <a:t>o</a:t>
            </a:r>
            <a:r>
              <a:rPr kumimoji="0" sz="2000" b="1" i="0" u="none" strike="noStrike" kern="1200" cap="none" spc="0" normalizeH="0" baseline="0" noProof="0" dirty="0">
                <a:ln>
                  <a:noFill/>
                </a:ln>
                <a:solidFill>
                  <a:srgbClr val="0000FF"/>
                </a:solidFill>
                <a:effectLst/>
                <a:uLnTx/>
                <a:uFillTx/>
                <a:latin typeface="Arial"/>
                <a:ea typeface="+mn-ea"/>
                <a:cs typeface="Arial"/>
              </a:rPr>
              <a:t>sit</a:t>
            </a:r>
            <a:r>
              <a:rPr kumimoji="0" sz="2000" b="1" i="0" u="none" strike="noStrike" kern="1200" cap="none" spc="5" normalizeH="0" baseline="0" noProof="0" dirty="0">
                <a:ln>
                  <a:noFill/>
                </a:ln>
                <a:solidFill>
                  <a:srgbClr val="0000FF"/>
                </a:solidFill>
                <a:effectLst/>
                <a:uLnTx/>
                <a:uFillTx/>
                <a:latin typeface="Arial"/>
                <a:ea typeface="+mn-ea"/>
                <a:cs typeface="Arial"/>
              </a:rPr>
              <a:t>i</a:t>
            </a:r>
            <a:r>
              <a:rPr kumimoji="0" sz="2000" b="1" i="0" u="none" strike="noStrike" kern="1200" cap="none" spc="0" normalizeH="0" baseline="0" noProof="0" dirty="0">
                <a:ln>
                  <a:noFill/>
                </a:ln>
                <a:solidFill>
                  <a:srgbClr val="0000FF"/>
                </a:solidFill>
                <a:effectLst/>
                <a:uLnTx/>
                <a:uFillTx/>
                <a:latin typeface="Arial"/>
                <a:ea typeface="+mn-ea"/>
                <a:cs typeface="Arial"/>
              </a:rPr>
              <a:t>on</a:t>
            </a:r>
            <a:r>
              <a:rPr kumimoji="0" lang="en-US" sz="2000" b="1" i="0" u="none" strike="noStrike" kern="1200" cap="none" spc="0" normalizeH="0" baseline="0" noProof="0" dirty="0">
                <a:ln>
                  <a:noFill/>
                </a:ln>
                <a:solidFill>
                  <a:srgbClr val="0000FF"/>
                </a:solidFill>
                <a:effectLst/>
                <a:uLnTx/>
                <a:uFillTx/>
                <a:latin typeface="Arial"/>
                <a:ea typeface="+mn-ea"/>
                <a:cs typeface="Arial"/>
              </a:rPr>
              <a:t>s and New</a:t>
            </a:r>
            <a:r>
              <a:rPr kumimoji="0" lang="en-US" sz="2000" b="1" i="0" u="none" strike="noStrike" kern="1200" cap="none" spc="-15" normalizeH="0" baseline="0" noProof="0" dirty="0">
                <a:ln>
                  <a:noFill/>
                </a:ln>
                <a:solidFill>
                  <a:srgbClr val="0000FF"/>
                </a:solidFill>
                <a:effectLst/>
                <a:uLnTx/>
                <a:uFillTx/>
                <a:latin typeface="Arial"/>
                <a:ea typeface="+mn-ea"/>
                <a:cs typeface="Arial"/>
              </a:rPr>
              <a:t> Position Requests </a:t>
            </a:r>
            <a:endParaRPr kumimoji="0" sz="2000" b="0" i="0" u="none" strike="noStrike" kern="1200" cap="none" spc="0" normalizeH="0" baseline="0" noProof="0" dirty="0">
              <a:ln>
                <a:noFill/>
              </a:ln>
              <a:solidFill>
                <a:srgbClr val="0000FF"/>
              </a:solidFill>
              <a:effectLst/>
              <a:uLnTx/>
              <a:uFillTx/>
              <a:latin typeface="Arial"/>
              <a:ea typeface="+mn-ea"/>
              <a:cs typeface="Arial"/>
            </a:endParaRPr>
          </a:p>
        </p:txBody>
      </p:sp>
      <p:sp>
        <p:nvSpPr>
          <p:cNvPr id="4" name="object 4"/>
          <p:cNvSpPr txBox="1"/>
          <p:nvPr/>
        </p:nvSpPr>
        <p:spPr>
          <a:xfrm>
            <a:off x="529591" y="700278"/>
            <a:ext cx="8213341" cy="3749040"/>
          </a:xfrm>
          <a:prstGeom prst="rect">
            <a:avLst/>
          </a:prstGeom>
        </p:spPr>
        <p:txBody>
          <a:bodyPr vert="horz" wrap="square" lIns="0" tIns="0" rIns="0" bIns="0" rtlCol="0">
            <a:noAutofit/>
          </a:bodyPr>
          <a:lstStyle/>
          <a:p>
            <a:pPr marL="12700" marR="200660" lvl="0" indent="0" algn="l" defTabSz="914400" rtl="0" eaLnBrk="1" fontAlgn="base" latinLnBrk="0" hangingPunct="1">
              <a:lnSpc>
                <a:spcPct val="100000"/>
              </a:lnSpc>
              <a:spcBef>
                <a:spcPct val="0"/>
              </a:spcBef>
              <a:spcAft>
                <a:spcPct val="0"/>
              </a:spcAft>
              <a:buClrTx/>
              <a:buSzTx/>
              <a:buFontTx/>
              <a:buNone/>
              <a:tabLst/>
              <a:defRPr/>
            </a:pPr>
            <a:endParaRPr kumimoji="0" sz="1100" b="0" i="0" u="none" strike="sngStrike" kern="1200" cap="none" spc="0" normalizeH="0" baseline="0" noProof="0" dirty="0">
              <a:ln>
                <a:noFill/>
              </a:ln>
              <a:solidFill>
                <a:srgbClr val="000000"/>
              </a:solidFill>
              <a:effectLst/>
              <a:highlight>
                <a:srgbClr val="FFFF00"/>
              </a:highlight>
              <a:uLnTx/>
              <a:uFillTx/>
              <a:latin typeface="Arial"/>
              <a:ea typeface="+mn-ea"/>
              <a:cs typeface="Arial"/>
            </a:endParaRPr>
          </a:p>
        </p:txBody>
      </p:sp>
      <p:sp>
        <p:nvSpPr>
          <p:cNvPr id="10" name="Rectangle 9">
            <a:extLst>
              <a:ext uri="{FF2B5EF4-FFF2-40B4-BE49-F238E27FC236}">
                <a16:creationId xmlns:a16="http://schemas.microsoft.com/office/drawing/2014/main" id="{18234B77-674C-4CE4-9841-A597C15186BE}"/>
              </a:ext>
            </a:extLst>
          </p:cNvPr>
          <p:cNvSpPr/>
          <p:nvPr/>
        </p:nvSpPr>
        <p:spPr>
          <a:xfrm>
            <a:off x="437106" y="802249"/>
            <a:ext cx="8630693" cy="4154984"/>
          </a:xfrm>
          <a:prstGeom prst="rect">
            <a:avLst/>
          </a:prstGeom>
        </p:spPr>
        <p:txBody>
          <a:bodyPr wrap="square">
            <a:spAutoFit/>
          </a:bodyPr>
          <a:lstStyle/>
          <a:p>
            <a:pPr marL="8890" marR="201295" lvl="0" indent="0" algn="l" defTabSz="914400" rtl="0" eaLnBrk="1" fontAlgn="base" latinLnBrk="0" hangingPunct="1">
              <a:lnSpc>
                <a:spcPct val="100000"/>
              </a:lnSpc>
              <a:spcBef>
                <a:spcPts val="0"/>
              </a:spcBef>
              <a:spcAft>
                <a:spcPts val="0"/>
              </a:spcAft>
              <a:buClrTx/>
              <a:buSzTx/>
              <a:buFontTx/>
              <a:buNone/>
              <a:tabLst/>
              <a:defRPr/>
            </a:pPr>
            <a:r>
              <a:rPr kumimoji="0" lang="en-US" sz="1600" b="0" i="0" u="none" strike="noStrike" kern="120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Use the Generic Position codes shown below to enter missing positions or requests for new Positions:</a:t>
            </a:r>
          </a:p>
          <a:p>
            <a:pPr marL="294640" marR="201295" lvl="0"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1600" b="1" i="0" u="sng" strike="noStrike" kern="120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MISSING</a:t>
            </a:r>
            <a:r>
              <a:rPr kumimoji="0" lang="en-US" sz="1600" b="0" i="0" u="none" strike="noStrike" kern="120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Add missing positions in appropriate AU(s) using “0-MISSING” code</a:t>
            </a:r>
          </a:p>
          <a:p>
            <a:pPr marL="294640" marR="201295" lvl="0"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1600" b="1" i="0" u="sng" strike="noStrike" kern="120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VACANT</a:t>
            </a:r>
            <a:r>
              <a:rPr kumimoji="0" lang="en-US" sz="1600" b="0" i="0" u="none" strike="noStrike" kern="120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 </a:t>
            </a:r>
          </a:p>
          <a:p>
            <a:pPr marL="751840" marR="201295" lvl="1"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1600" b="1" i="0" u="sng" strike="noStrike" kern="120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Academic &amp; Shared Svc</a:t>
            </a:r>
            <a:r>
              <a:rPr kumimoji="0" lang="en-US" sz="1600" b="0" i="0" u="none" strike="noStrike" kern="120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-EC3 approved positions were loaded to department AU’s. If missing, use “0-VACANT” code to enter in the department’s AU</a:t>
            </a:r>
          </a:p>
          <a:p>
            <a:pPr marL="751840" marR="201295" lvl="1"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1600" b="1" i="0" u="sng" strike="noStrike" kern="120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Hospital Non-Shared Services</a:t>
            </a:r>
            <a:r>
              <a:rPr kumimoji="0" lang="en-US" sz="1600" b="0" i="0" u="none" strike="noStrike" kern="120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-add approved positions from list provided by Hospital Finance Dep’t. Use “0-VACANT” code to add to department AU’s</a:t>
            </a:r>
          </a:p>
          <a:p>
            <a:pPr marL="294640" marR="201295" lvl="0" indent="-285750" algn="l" defTabSz="914400" rtl="0" eaLnBrk="1" fontAlgn="base" latinLnBrk="0" hangingPunct="1">
              <a:lnSpc>
                <a:spcPct val="150000"/>
              </a:lnSpc>
              <a:spcBef>
                <a:spcPts val="0"/>
              </a:spcBef>
              <a:spcAft>
                <a:spcPts val="0"/>
              </a:spcAft>
              <a:buClrTx/>
              <a:buSzTx/>
              <a:buFont typeface="Arial" panose="020B0604020202020204" pitchFamily="34" charset="0"/>
              <a:buChar char="•"/>
              <a:tabLst/>
              <a:defRPr/>
            </a:pPr>
            <a:r>
              <a:rPr kumimoji="0" lang="en-US" sz="1600" b="1" i="0" u="sng" strike="noStrike" kern="120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NEW</a:t>
            </a:r>
            <a:r>
              <a:rPr kumimoji="0" lang="en-US" sz="1600" b="0" i="0" u="none" strike="noStrike" kern="120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 Non-Hospital </a:t>
            </a:r>
            <a:r>
              <a:rPr kumimoji="0" lang="en-US" sz="1600" b="1" i="0" u="sng" strike="noStrike" kern="120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NEW</a:t>
            </a:r>
            <a:r>
              <a:rPr kumimoji="0" lang="en-US" sz="1600" b="0" i="0" u="none" strike="noStrike" kern="120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(not yet approved) requests, use </a:t>
            </a:r>
            <a:r>
              <a:rPr kumimoji="0" lang="en-US" sz="1600" b="1" i="1" u="none" strike="noStrike" kern="120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special VACANT “VAC”) AUs </a:t>
            </a:r>
            <a:r>
              <a:rPr kumimoji="0" lang="en-US" sz="1600" b="0" i="0" u="none" strike="noStrike" kern="120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at departmental or divisional level (with the exception of the COM and SGS) to add new position requests . Use “0-NEW-UNFUNDED” code</a:t>
            </a:r>
          </a:p>
          <a:p>
            <a:pPr marL="294640" marR="201295"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2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p:txBody>
      </p:sp>
      <p:sp>
        <p:nvSpPr>
          <p:cNvPr id="13" name="TextBox 12"/>
          <p:cNvSpPr txBox="1"/>
          <p:nvPr/>
        </p:nvSpPr>
        <p:spPr>
          <a:xfrm>
            <a:off x="862824" y="4827017"/>
            <a:ext cx="8072629" cy="1569660"/>
          </a:xfrm>
          <a:prstGeom prst="rect">
            <a:avLst/>
          </a:prstGeom>
          <a:noFill/>
        </p:spPr>
        <p:txBody>
          <a:bodyPr wrap="square" rtlCol="0">
            <a:spAutoFit/>
          </a:bodyPr>
          <a:lstStyle/>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FF"/>
                </a:solidFill>
                <a:effectLst/>
                <a:uLnTx/>
                <a:uFillTx/>
                <a:latin typeface="Arial" charset="0"/>
                <a:ea typeface="+mn-ea"/>
                <a:cs typeface="+mn-cs"/>
              </a:rPr>
              <a:t>0-MISSING			Existing position missing from list</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FF"/>
                </a:solidFill>
                <a:effectLst/>
                <a:uLnTx/>
                <a:uFillTx/>
                <a:latin typeface="Arial" charset="0"/>
                <a:ea typeface="+mn-ea"/>
                <a:cs typeface="+mn-cs"/>
              </a:rPr>
              <a:t>0-VACANT APPROVED		Add approved vacancy</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FF"/>
                </a:solidFill>
                <a:effectLst/>
                <a:uLnTx/>
                <a:uFillTx/>
                <a:latin typeface="Arial" charset="0"/>
                <a:ea typeface="+mn-ea"/>
                <a:cs typeface="+mn-cs"/>
              </a:rPr>
              <a:t>0-VACANT-FUNDED		Replace existing position within budget</a:t>
            </a:r>
          </a:p>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FF"/>
                </a:solidFill>
                <a:effectLst/>
                <a:uLnTx/>
                <a:uFillTx/>
                <a:latin typeface="Arial" charset="0"/>
                <a:ea typeface="+mn-ea"/>
                <a:cs typeface="+mn-cs"/>
              </a:rPr>
              <a:t>0-NEW-UNFUNDED		New Position Request - not yet approved</a:t>
            </a:r>
          </a:p>
        </p:txBody>
      </p:sp>
      <p:sp>
        <p:nvSpPr>
          <p:cNvPr id="14" name="Slide Number Placeholder 1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8E20A0-1424-493C-9D59-825F15A26765}"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76671709"/>
      </p:ext>
    </p:extLst>
  </p:cSld>
  <p:clrMapOvr>
    <a:masterClrMapping/>
  </p:clrMapOvr>
  <p:transition>
    <p:zoom dir="in"/>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04900" y="2971800"/>
            <a:ext cx="5600700" cy="3749040"/>
          </a:xfrm>
          <a:prstGeom prst="rect">
            <a:avLst/>
          </a:prstGeom>
          <a:blipFill>
            <a:blip r:embed="rId2" cstate="print"/>
            <a:stretch>
              <a:fillRect/>
            </a:stretch>
          </a:blipFill>
        </p:spPr>
        <p:txBody>
          <a:bodyPr wrap="square" lIns="0" tIns="0" rIns="0" bIns="0" rtlCol="0">
            <a:noAutofit/>
          </a:bodyPr>
          <a:lstStyle/>
          <a:p>
            <a:endParaRPr dirty="0"/>
          </a:p>
        </p:txBody>
      </p:sp>
      <p:sp>
        <p:nvSpPr>
          <p:cNvPr id="4" name="object 4"/>
          <p:cNvSpPr txBox="1"/>
          <p:nvPr/>
        </p:nvSpPr>
        <p:spPr>
          <a:xfrm>
            <a:off x="574040" y="160528"/>
            <a:ext cx="8044815" cy="480442"/>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noAutofit/>
          </a:bodyPr>
          <a:lstStyle/>
          <a:p>
            <a:pPr marL="12700" algn="ctr">
              <a:lnSpc>
                <a:spcPct val="100000"/>
              </a:lnSpc>
            </a:pPr>
            <a:r>
              <a:rPr sz="2400" dirty="0">
                <a:latin typeface="Arial" panose="020B0604020202020204" pitchFamily="34" charset="0"/>
                <a:cs typeface="Arial" panose="020B0604020202020204" pitchFamily="34" charset="0"/>
              </a:rPr>
              <a:t>Financ</a:t>
            </a:r>
            <a:r>
              <a:rPr sz="2400" spc="-10" dirty="0">
                <a:latin typeface="Arial" panose="020B0604020202020204" pitchFamily="34" charset="0"/>
                <a:cs typeface="Arial" panose="020B0604020202020204" pitchFamily="34" charset="0"/>
              </a:rPr>
              <a:t>i</a:t>
            </a:r>
            <a:r>
              <a:rPr sz="2400" spc="0" dirty="0">
                <a:latin typeface="Arial" panose="020B0604020202020204" pitchFamily="34" charset="0"/>
                <a:cs typeface="Arial" panose="020B0604020202020204" pitchFamily="34" charset="0"/>
              </a:rPr>
              <a:t>al</a:t>
            </a:r>
            <a:r>
              <a:rPr sz="2400" spc="-20" dirty="0">
                <a:latin typeface="Arial" panose="020B0604020202020204" pitchFamily="34" charset="0"/>
                <a:cs typeface="Arial" panose="020B0604020202020204" pitchFamily="34" charset="0"/>
              </a:rPr>
              <a:t> </a:t>
            </a:r>
            <a:r>
              <a:rPr sz="2400" spc="0" dirty="0">
                <a:latin typeface="Arial" panose="020B0604020202020204" pitchFamily="34" charset="0"/>
                <a:cs typeface="Arial" panose="020B0604020202020204" pitchFamily="34" charset="0"/>
              </a:rPr>
              <a:t>Tab</a:t>
            </a:r>
            <a:endParaRPr sz="2400" dirty="0">
              <a:latin typeface="Arial" panose="020B0604020202020204" pitchFamily="34" charset="0"/>
              <a:cs typeface="Arial" panose="020B0604020202020204" pitchFamily="34" charset="0"/>
            </a:endParaRPr>
          </a:p>
        </p:txBody>
      </p:sp>
      <p:sp>
        <p:nvSpPr>
          <p:cNvPr id="5" name="object 5"/>
          <p:cNvSpPr txBox="1"/>
          <p:nvPr/>
        </p:nvSpPr>
        <p:spPr>
          <a:xfrm>
            <a:off x="231140" y="697738"/>
            <a:ext cx="69850" cy="163830"/>
          </a:xfrm>
          <a:prstGeom prst="rect">
            <a:avLst/>
          </a:prstGeom>
        </p:spPr>
        <p:txBody>
          <a:bodyPr vert="horz" wrap="square" lIns="0" tIns="0" rIns="0" bIns="0" rtlCol="0">
            <a:noAutofit/>
          </a:bodyPr>
          <a:lstStyle/>
          <a:p>
            <a:pPr marL="12700">
              <a:lnSpc>
                <a:spcPct val="100000"/>
              </a:lnSpc>
            </a:pPr>
            <a:r>
              <a:rPr sz="1000" spc="-5" dirty="0">
                <a:latin typeface="Arial"/>
                <a:cs typeface="Arial"/>
              </a:rPr>
              <a:t>•</a:t>
            </a:r>
            <a:endParaRPr sz="1000" dirty="0">
              <a:latin typeface="Arial"/>
              <a:cs typeface="Arial"/>
            </a:endParaRPr>
          </a:p>
        </p:txBody>
      </p:sp>
      <p:sp>
        <p:nvSpPr>
          <p:cNvPr id="6" name="object 6"/>
          <p:cNvSpPr txBox="1"/>
          <p:nvPr/>
        </p:nvSpPr>
        <p:spPr>
          <a:xfrm>
            <a:off x="574040" y="697738"/>
            <a:ext cx="4036695" cy="163830"/>
          </a:xfrm>
          <a:prstGeom prst="rect">
            <a:avLst/>
          </a:prstGeom>
        </p:spPr>
        <p:txBody>
          <a:bodyPr vert="horz" wrap="square" lIns="0" tIns="0" rIns="0" bIns="0" rtlCol="0">
            <a:noAutofit/>
          </a:bodyPr>
          <a:lstStyle/>
          <a:p>
            <a:pPr marL="12700">
              <a:lnSpc>
                <a:spcPct val="100000"/>
              </a:lnSpc>
            </a:pPr>
            <a:r>
              <a:rPr sz="1000" b="1" spc="5" dirty="0">
                <a:latin typeface="Arial"/>
                <a:cs typeface="Arial"/>
              </a:rPr>
              <a:t>T</a:t>
            </a:r>
            <a:r>
              <a:rPr sz="1000" b="1" spc="-10" dirty="0">
                <a:latin typeface="Arial"/>
                <a:cs typeface="Arial"/>
              </a:rPr>
              <a:t>o</a:t>
            </a:r>
            <a:r>
              <a:rPr sz="1000" b="1" spc="-15" dirty="0">
                <a:latin typeface="Arial"/>
                <a:cs typeface="Arial"/>
              </a:rPr>
              <a:t> V</a:t>
            </a:r>
            <a:r>
              <a:rPr sz="1000" b="1" spc="-10" dirty="0">
                <a:latin typeface="Arial"/>
                <a:cs typeface="Arial"/>
              </a:rPr>
              <a:t>iew</a:t>
            </a:r>
            <a:r>
              <a:rPr sz="1000" b="1" spc="-15" dirty="0">
                <a:latin typeface="Arial"/>
                <a:cs typeface="Arial"/>
              </a:rPr>
              <a:t> </a:t>
            </a:r>
            <a:r>
              <a:rPr sz="1000" b="1" spc="-10" dirty="0">
                <a:latin typeface="Arial"/>
                <a:cs typeface="Arial"/>
              </a:rPr>
              <a:t>O</a:t>
            </a:r>
            <a:r>
              <a:rPr sz="1000" b="1" spc="5" dirty="0">
                <a:latin typeface="Arial"/>
                <a:cs typeface="Arial"/>
              </a:rPr>
              <a:t>T</a:t>
            </a:r>
            <a:r>
              <a:rPr sz="1000" b="1" spc="-15" dirty="0">
                <a:latin typeface="Arial"/>
                <a:cs typeface="Arial"/>
              </a:rPr>
              <a:t>P</a:t>
            </a:r>
            <a:r>
              <a:rPr sz="1000" b="1" spc="-10" dirty="0">
                <a:latin typeface="Arial"/>
                <a:cs typeface="Arial"/>
              </a:rPr>
              <a:t>S</a:t>
            </a:r>
            <a:r>
              <a:rPr sz="1000" b="1" spc="-20" dirty="0">
                <a:latin typeface="Arial"/>
                <a:cs typeface="Arial"/>
              </a:rPr>
              <a:t> </a:t>
            </a:r>
            <a:r>
              <a:rPr sz="1000" b="1" spc="-5" dirty="0">
                <a:latin typeface="Arial"/>
                <a:cs typeface="Arial"/>
              </a:rPr>
              <a:t>(Other</a:t>
            </a:r>
            <a:r>
              <a:rPr sz="1000" b="1" spc="-10" dirty="0">
                <a:latin typeface="Arial"/>
                <a:cs typeface="Arial"/>
              </a:rPr>
              <a:t> than</a:t>
            </a:r>
            <a:r>
              <a:rPr sz="1000" b="1" spc="-5" dirty="0">
                <a:latin typeface="Arial"/>
                <a:cs typeface="Arial"/>
              </a:rPr>
              <a:t> </a:t>
            </a:r>
            <a:r>
              <a:rPr sz="1000" b="1" spc="-15" dirty="0">
                <a:latin typeface="Arial"/>
                <a:cs typeface="Arial"/>
              </a:rPr>
              <a:t>P</a:t>
            </a:r>
            <a:r>
              <a:rPr sz="1000" b="1" spc="-10" dirty="0">
                <a:latin typeface="Arial"/>
                <a:cs typeface="Arial"/>
              </a:rPr>
              <a:t>ersonal</a:t>
            </a:r>
            <a:r>
              <a:rPr sz="1000" b="1" spc="-5" dirty="0">
                <a:latin typeface="Arial"/>
                <a:cs typeface="Arial"/>
              </a:rPr>
              <a:t> </a:t>
            </a:r>
            <a:r>
              <a:rPr sz="1000" b="1" spc="-15" dirty="0">
                <a:latin typeface="Arial"/>
                <a:cs typeface="Arial"/>
              </a:rPr>
              <a:t>S</a:t>
            </a:r>
            <a:r>
              <a:rPr sz="1000" b="1" spc="-10" dirty="0">
                <a:latin typeface="Arial"/>
                <a:cs typeface="Arial"/>
              </a:rPr>
              <a:t>er</a:t>
            </a:r>
            <a:r>
              <a:rPr sz="1000" b="1" spc="-5" dirty="0">
                <a:latin typeface="Arial"/>
                <a:cs typeface="Arial"/>
              </a:rPr>
              <a:t>vic</a:t>
            </a:r>
            <a:r>
              <a:rPr sz="1000" b="1" spc="-15" dirty="0">
                <a:latin typeface="Arial"/>
                <a:cs typeface="Arial"/>
              </a:rPr>
              <a:t>e</a:t>
            </a:r>
            <a:r>
              <a:rPr sz="1000" b="1" spc="-5" dirty="0">
                <a:latin typeface="Arial"/>
                <a:cs typeface="Arial"/>
              </a:rPr>
              <a:t>)</a:t>
            </a:r>
            <a:r>
              <a:rPr sz="1000" b="1" spc="-15" dirty="0">
                <a:latin typeface="Arial"/>
                <a:cs typeface="Arial"/>
              </a:rPr>
              <a:t> S</a:t>
            </a:r>
            <a:r>
              <a:rPr sz="1000" b="1" spc="-10" dirty="0">
                <a:latin typeface="Arial"/>
                <a:cs typeface="Arial"/>
              </a:rPr>
              <a:t>ummary</a:t>
            </a:r>
            <a:r>
              <a:rPr sz="1000" b="1" spc="-5" dirty="0">
                <a:latin typeface="Arial"/>
                <a:cs typeface="Arial"/>
              </a:rPr>
              <a:t> In</a:t>
            </a:r>
            <a:r>
              <a:rPr sz="1000" b="1" spc="0" dirty="0">
                <a:latin typeface="Arial"/>
                <a:cs typeface="Arial"/>
              </a:rPr>
              <a:t>f</a:t>
            </a:r>
            <a:r>
              <a:rPr sz="1000" b="1" spc="-10" dirty="0">
                <a:latin typeface="Arial"/>
                <a:cs typeface="Arial"/>
              </a:rPr>
              <a:t>ormation</a:t>
            </a:r>
            <a:endParaRPr sz="1000" dirty="0">
              <a:latin typeface="Arial"/>
              <a:cs typeface="Arial"/>
            </a:endParaRPr>
          </a:p>
        </p:txBody>
      </p:sp>
      <p:sp>
        <p:nvSpPr>
          <p:cNvPr id="7" name="object 7"/>
          <p:cNvSpPr txBox="1"/>
          <p:nvPr/>
        </p:nvSpPr>
        <p:spPr>
          <a:xfrm>
            <a:off x="688340" y="894334"/>
            <a:ext cx="4162425" cy="803910"/>
          </a:xfrm>
          <a:prstGeom prst="rect">
            <a:avLst/>
          </a:prstGeom>
        </p:spPr>
        <p:txBody>
          <a:bodyPr vert="horz" wrap="square" lIns="0" tIns="0" rIns="0" bIns="0" rtlCol="0">
            <a:noAutofit/>
          </a:bodyPr>
          <a:lstStyle/>
          <a:p>
            <a:pPr marL="299085" indent="-287020">
              <a:lnSpc>
                <a:spcPct val="100000"/>
              </a:lnSpc>
              <a:buFont typeface="Arial"/>
              <a:buChar char="–"/>
              <a:tabLst>
                <a:tab pos="299085" algn="l"/>
              </a:tabLst>
            </a:pPr>
            <a:r>
              <a:rPr sz="1000" spc="-10" dirty="0">
                <a:latin typeface="Arial"/>
                <a:cs typeface="Arial"/>
              </a:rPr>
              <a:t>Cli</a:t>
            </a:r>
            <a:r>
              <a:rPr sz="1000" spc="0" dirty="0">
                <a:latin typeface="Arial"/>
                <a:cs typeface="Arial"/>
              </a:rPr>
              <a:t>c</a:t>
            </a:r>
            <a:r>
              <a:rPr sz="1000" spc="-5" dirty="0">
                <a:latin typeface="Arial"/>
                <a:cs typeface="Arial"/>
              </a:rPr>
              <a:t>k</a:t>
            </a:r>
            <a:r>
              <a:rPr sz="1000" spc="15" dirty="0">
                <a:latin typeface="Arial"/>
                <a:cs typeface="Arial"/>
              </a:rPr>
              <a:t> </a:t>
            </a:r>
            <a:r>
              <a:rPr sz="1000" b="1" spc="-5" dirty="0">
                <a:latin typeface="Arial"/>
                <a:cs typeface="Arial"/>
              </a:rPr>
              <a:t>Financi</a:t>
            </a:r>
            <a:r>
              <a:rPr sz="1000" b="1" spc="-15" dirty="0">
                <a:latin typeface="Arial"/>
                <a:cs typeface="Arial"/>
              </a:rPr>
              <a:t>a</a:t>
            </a:r>
            <a:r>
              <a:rPr sz="1000" b="1" spc="-5" dirty="0">
                <a:latin typeface="Arial"/>
                <a:cs typeface="Arial"/>
              </a:rPr>
              <a:t>l</a:t>
            </a:r>
            <a:r>
              <a:rPr sz="1000" b="1" spc="-15" dirty="0">
                <a:latin typeface="Arial"/>
                <a:cs typeface="Arial"/>
              </a:rPr>
              <a:t> </a:t>
            </a:r>
            <a:r>
              <a:rPr lang="en-US" sz="1000" b="1" spc="5" dirty="0">
                <a:latin typeface="Arial"/>
                <a:cs typeface="Arial"/>
              </a:rPr>
              <a:t>tab</a:t>
            </a:r>
            <a:r>
              <a:rPr sz="1000" b="1" spc="-5" dirty="0">
                <a:latin typeface="Arial"/>
                <a:cs typeface="Arial"/>
              </a:rPr>
              <a:t>.</a:t>
            </a:r>
            <a:endParaRPr sz="1000" dirty="0">
              <a:latin typeface="Arial"/>
              <a:cs typeface="Arial"/>
            </a:endParaRPr>
          </a:p>
          <a:p>
            <a:pPr marL="299085" indent="-287020">
              <a:lnSpc>
                <a:spcPct val="100000"/>
              </a:lnSpc>
              <a:spcBef>
                <a:spcPts val="480"/>
              </a:spcBef>
              <a:buFont typeface="Arial"/>
              <a:buChar char="–"/>
              <a:tabLst>
                <a:tab pos="299085" algn="l"/>
              </a:tabLst>
            </a:pPr>
            <a:r>
              <a:rPr sz="1000" spc="-5" dirty="0">
                <a:latin typeface="Arial"/>
                <a:cs typeface="Arial"/>
              </a:rPr>
              <a:t>In the</a:t>
            </a:r>
            <a:r>
              <a:rPr sz="1000" spc="-20" dirty="0">
                <a:latin typeface="Arial"/>
                <a:cs typeface="Arial"/>
              </a:rPr>
              <a:t> </a:t>
            </a:r>
            <a:r>
              <a:rPr sz="1000" spc="-10" dirty="0">
                <a:latin typeface="Arial"/>
                <a:cs typeface="Arial"/>
              </a:rPr>
              <a:t>Fin</a:t>
            </a:r>
            <a:r>
              <a:rPr sz="1000" spc="-15" dirty="0">
                <a:latin typeface="Arial"/>
                <a:cs typeface="Arial"/>
              </a:rPr>
              <a:t>a</a:t>
            </a:r>
            <a:r>
              <a:rPr sz="1000" spc="-10" dirty="0">
                <a:latin typeface="Arial"/>
                <a:cs typeface="Arial"/>
              </a:rPr>
              <a:t>nci</a:t>
            </a:r>
            <a:r>
              <a:rPr sz="1000" spc="-5" dirty="0">
                <a:latin typeface="Arial"/>
                <a:cs typeface="Arial"/>
              </a:rPr>
              <a:t>al </a:t>
            </a:r>
            <a:r>
              <a:rPr sz="1000" spc="-15" dirty="0">
                <a:latin typeface="Arial"/>
                <a:cs typeface="Arial"/>
              </a:rPr>
              <a:t>v</a:t>
            </a:r>
            <a:r>
              <a:rPr sz="1000" spc="-10" dirty="0">
                <a:latin typeface="Arial"/>
                <a:cs typeface="Arial"/>
              </a:rPr>
              <a:t>ie</a:t>
            </a:r>
            <a:r>
              <a:rPr sz="1000" spc="-25" dirty="0">
                <a:latin typeface="Arial"/>
                <a:cs typeface="Arial"/>
              </a:rPr>
              <a:t>w</a:t>
            </a:r>
            <a:r>
              <a:rPr sz="1000" spc="-5" dirty="0">
                <a:latin typeface="Arial"/>
                <a:cs typeface="Arial"/>
              </a:rPr>
              <a:t>,</a:t>
            </a:r>
            <a:r>
              <a:rPr sz="1000" spc="30" dirty="0">
                <a:latin typeface="Arial"/>
                <a:cs typeface="Arial"/>
              </a:rPr>
              <a:t> </a:t>
            </a:r>
            <a:r>
              <a:rPr sz="1000" spc="0" dirty="0">
                <a:latin typeface="Arial"/>
                <a:cs typeface="Arial"/>
              </a:rPr>
              <a:t>c</a:t>
            </a:r>
            <a:r>
              <a:rPr sz="1000" spc="-10" dirty="0">
                <a:latin typeface="Arial"/>
                <a:cs typeface="Arial"/>
              </a:rPr>
              <a:t>li</a:t>
            </a:r>
            <a:r>
              <a:rPr sz="1000" spc="0" dirty="0">
                <a:latin typeface="Arial"/>
                <a:cs typeface="Arial"/>
              </a:rPr>
              <a:t>c</a:t>
            </a:r>
            <a:r>
              <a:rPr sz="1000" spc="-5" dirty="0">
                <a:latin typeface="Arial"/>
                <a:cs typeface="Arial"/>
              </a:rPr>
              <a:t>k </a:t>
            </a:r>
            <a:r>
              <a:rPr sz="1000" spc="-10" dirty="0">
                <a:latin typeface="Arial"/>
                <a:cs typeface="Arial"/>
              </a:rPr>
              <a:t>on</a:t>
            </a:r>
            <a:r>
              <a:rPr sz="1000" spc="-5" dirty="0">
                <a:latin typeface="Arial"/>
                <a:cs typeface="Arial"/>
              </a:rPr>
              <a:t> </a:t>
            </a:r>
            <a:r>
              <a:rPr sz="1000" spc="-10" dirty="0">
                <a:latin typeface="Arial"/>
                <a:cs typeface="Arial"/>
              </a:rPr>
              <a:t>a</a:t>
            </a:r>
            <a:r>
              <a:rPr sz="1000" spc="-5" dirty="0">
                <a:latin typeface="Arial"/>
                <a:cs typeface="Arial"/>
              </a:rPr>
              <a:t> </a:t>
            </a:r>
            <a:r>
              <a:rPr sz="1000" spc="0" dirty="0">
                <a:latin typeface="Arial"/>
                <a:cs typeface="Arial"/>
              </a:rPr>
              <a:t>s</a:t>
            </a:r>
            <a:r>
              <a:rPr sz="1000" spc="-10" dirty="0">
                <a:latin typeface="Arial"/>
                <a:cs typeface="Arial"/>
              </a:rPr>
              <a:t>u</a:t>
            </a:r>
            <a:r>
              <a:rPr sz="1000" spc="10" dirty="0">
                <a:latin typeface="Arial"/>
                <a:cs typeface="Arial"/>
              </a:rPr>
              <a:t>mm</a:t>
            </a:r>
            <a:r>
              <a:rPr sz="1000" spc="-5" dirty="0">
                <a:latin typeface="Arial"/>
                <a:cs typeface="Arial"/>
              </a:rPr>
              <a:t>ary</a:t>
            </a:r>
            <a:r>
              <a:rPr sz="1000" spc="-45" dirty="0">
                <a:latin typeface="Arial"/>
                <a:cs typeface="Arial"/>
              </a:rPr>
              <a:t> </a:t>
            </a:r>
            <a:r>
              <a:rPr sz="1000" spc="-10" dirty="0">
                <a:latin typeface="Arial"/>
                <a:cs typeface="Arial"/>
              </a:rPr>
              <a:t>ac</a:t>
            </a:r>
            <a:r>
              <a:rPr sz="1000" spc="0" dirty="0">
                <a:latin typeface="Arial"/>
                <a:cs typeface="Arial"/>
              </a:rPr>
              <a:t>c</a:t>
            </a:r>
            <a:r>
              <a:rPr sz="1000" spc="-10" dirty="0">
                <a:latin typeface="Arial"/>
                <a:cs typeface="Arial"/>
              </a:rPr>
              <a:t>o</a:t>
            </a:r>
            <a:r>
              <a:rPr sz="1000" spc="-15" dirty="0">
                <a:latin typeface="Arial"/>
                <a:cs typeface="Arial"/>
              </a:rPr>
              <a:t>u</a:t>
            </a:r>
            <a:r>
              <a:rPr sz="1000" spc="-5" dirty="0">
                <a:latin typeface="Arial"/>
                <a:cs typeface="Arial"/>
              </a:rPr>
              <a:t>nt</a:t>
            </a:r>
            <a:r>
              <a:rPr sz="1000" spc="-20" dirty="0">
                <a:latin typeface="Arial"/>
                <a:cs typeface="Arial"/>
              </a:rPr>
              <a:t> </a:t>
            </a:r>
            <a:r>
              <a:rPr sz="1000" spc="-5" dirty="0">
                <a:latin typeface="Arial"/>
                <a:cs typeface="Arial"/>
              </a:rPr>
              <a:t>to</a:t>
            </a:r>
            <a:r>
              <a:rPr sz="1000" spc="-20" dirty="0">
                <a:latin typeface="Arial"/>
                <a:cs typeface="Arial"/>
              </a:rPr>
              <a:t> </a:t>
            </a:r>
            <a:r>
              <a:rPr sz="1000" spc="-5" dirty="0">
                <a:latin typeface="Arial"/>
                <a:cs typeface="Arial"/>
              </a:rPr>
              <a:t>re</a:t>
            </a:r>
            <a:r>
              <a:rPr sz="1000" spc="-15" dirty="0">
                <a:latin typeface="Arial"/>
                <a:cs typeface="Arial"/>
              </a:rPr>
              <a:t>v</a:t>
            </a:r>
            <a:r>
              <a:rPr sz="1000" spc="-10" dirty="0">
                <a:latin typeface="Arial"/>
                <a:cs typeface="Arial"/>
              </a:rPr>
              <a:t>ie</a:t>
            </a:r>
            <a:r>
              <a:rPr sz="1000" spc="-25" dirty="0">
                <a:latin typeface="Arial"/>
                <a:cs typeface="Arial"/>
              </a:rPr>
              <a:t>w</a:t>
            </a:r>
            <a:r>
              <a:rPr sz="1000" spc="-5" dirty="0">
                <a:latin typeface="Arial"/>
                <a:cs typeface="Arial"/>
              </a:rPr>
              <a:t>.</a:t>
            </a:r>
            <a:endParaRPr sz="1000" dirty="0">
              <a:latin typeface="Arial"/>
              <a:cs typeface="Arial"/>
            </a:endParaRPr>
          </a:p>
          <a:p>
            <a:pPr marL="299085" indent="-287020">
              <a:lnSpc>
                <a:spcPct val="100000"/>
              </a:lnSpc>
              <a:spcBef>
                <a:spcPts val="480"/>
              </a:spcBef>
              <a:buFont typeface="Arial"/>
              <a:buChar char="–"/>
              <a:tabLst>
                <a:tab pos="299085" algn="l"/>
              </a:tabLst>
            </a:pPr>
            <a:r>
              <a:rPr sz="1000" spc="-15" dirty="0">
                <a:latin typeface="Arial"/>
                <a:cs typeface="Arial"/>
              </a:rPr>
              <a:t>S</a:t>
            </a:r>
            <a:r>
              <a:rPr sz="1000" spc="-10" dirty="0">
                <a:latin typeface="Arial"/>
                <a:cs typeface="Arial"/>
              </a:rPr>
              <a:t>u</a:t>
            </a:r>
            <a:r>
              <a:rPr sz="1000" spc="10" dirty="0">
                <a:latin typeface="Arial"/>
                <a:cs typeface="Arial"/>
              </a:rPr>
              <a:t>mm</a:t>
            </a:r>
            <a:r>
              <a:rPr sz="1000" spc="-5" dirty="0">
                <a:latin typeface="Arial"/>
                <a:cs typeface="Arial"/>
              </a:rPr>
              <a:t>ary</a:t>
            </a:r>
            <a:r>
              <a:rPr sz="1000" spc="-30" dirty="0">
                <a:latin typeface="Arial"/>
                <a:cs typeface="Arial"/>
              </a:rPr>
              <a:t> </a:t>
            </a:r>
            <a:r>
              <a:rPr sz="1000" spc="-15" dirty="0">
                <a:latin typeface="Arial"/>
                <a:cs typeface="Arial"/>
              </a:rPr>
              <a:t>A</a:t>
            </a:r>
            <a:r>
              <a:rPr sz="1000" spc="0" dirty="0">
                <a:latin typeface="Arial"/>
                <a:cs typeface="Arial"/>
              </a:rPr>
              <a:t>cc</a:t>
            </a:r>
            <a:r>
              <a:rPr sz="1000" spc="-10" dirty="0">
                <a:latin typeface="Arial"/>
                <a:cs typeface="Arial"/>
              </a:rPr>
              <a:t>o</a:t>
            </a:r>
            <a:r>
              <a:rPr sz="1000" spc="-15" dirty="0">
                <a:latin typeface="Arial"/>
                <a:cs typeface="Arial"/>
              </a:rPr>
              <a:t>u</a:t>
            </a:r>
            <a:r>
              <a:rPr sz="1000" spc="-5" dirty="0">
                <a:latin typeface="Arial"/>
                <a:cs typeface="Arial"/>
              </a:rPr>
              <a:t>nt</a:t>
            </a:r>
            <a:r>
              <a:rPr sz="1000" spc="-20" dirty="0">
                <a:latin typeface="Arial"/>
                <a:cs typeface="Arial"/>
              </a:rPr>
              <a:t> </a:t>
            </a:r>
            <a:r>
              <a:rPr sz="1000" spc="-10" dirty="0">
                <a:latin typeface="Arial"/>
                <a:cs typeface="Arial"/>
              </a:rPr>
              <a:t>“O</a:t>
            </a:r>
            <a:r>
              <a:rPr sz="1000" spc="5" dirty="0">
                <a:latin typeface="Arial"/>
                <a:cs typeface="Arial"/>
              </a:rPr>
              <a:t>T</a:t>
            </a:r>
            <a:r>
              <a:rPr sz="1000" spc="-15" dirty="0">
                <a:latin typeface="Arial"/>
                <a:cs typeface="Arial"/>
              </a:rPr>
              <a:t>P</a:t>
            </a:r>
            <a:r>
              <a:rPr sz="1000" spc="-10" dirty="0">
                <a:latin typeface="Arial"/>
                <a:cs typeface="Arial"/>
              </a:rPr>
              <a:t>S</a:t>
            </a:r>
            <a:r>
              <a:rPr sz="1000" spc="-15" dirty="0">
                <a:latin typeface="Arial"/>
                <a:cs typeface="Arial"/>
              </a:rPr>
              <a:t> </a:t>
            </a:r>
            <a:r>
              <a:rPr sz="1000" spc="-10" dirty="0">
                <a:latin typeface="Arial"/>
                <a:cs typeface="Arial"/>
              </a:rPr>
              <a:t>–</a:t>
            </a:r>
            <a:r>
              <a:rPr sz="1000" spc="-5" dirty="0">
                <a:latin typeface="Arial"/>
                <a:cs typeface="Arial"/>
              </a:rPr>
              <a:t> </a:t>
            </a:r>
            <a:r>
              <a:rPr sz="1000" spc="5" dirty="0">
                <a:latin typeface="Arial"/>
                <a:cs typeface="Arial"/>
              </a:rPr>
              <a:t>T</a:t>
            </a:r>
            <a:r>
              <a:rPr sz="1000" spc="-5" dirty="0">
                <a:latin typeface="Arial"/>
                <a:cs typeface="Arial"/>
              </a:rPr>
              <a:t>ot</a:t>
            </a:r>
            <a:r>
              <a:rPr sz="1000" spc="-15" dirty="0">
                <a:latin typeface="Arial"/>
                <a:cs typeface="Arial"/>
              </a:rPr>
              <a:t>a</a:t>
            </a:r>
            <a:r>
              <a:rPr sz="1000" spc="-10" dirty="0">
                <a:latin typeface="Arial"/>
                <a:cs typeface="Arial"/>
              </a:rPr>
              <a:t>l</a:t>
            </a:r>
            <a:r>
              <a:rPr sz="1000" spc="0" dirty="0">
                <a:latin typeface="Arial"/>
                <a:cs typeface="Arial"/>
              </a:rPr>
              <a:t>s</a:t>
            </a:r>
            <a:r>
              <a:rPr sz="1000" spc="-5" dirty="0">
                <a:latin typeface="Arial"/>
                <a:cs typeface="Arial"/>
              </a:rPr>
              <a:t>”</a:t>
            </a:r>
            <a:r>
              <a:rPr sz="1000" spc="-15" dirty="0">
                <a:latin typeface="Arial"/>
                <a:cs typeface="Arial"/>
              </a:rPr>
              <a:t> </a:t>
            </a:r>
            <a:r>
              <a:rPr sz="1000" spc="-10" dirty="0">
                <a:latin typeface="Arial"/>
                <a:cs typeface="Arial"/>
              </a:rPr>
              <a:t>i</a:t>
            </a:r>
            <a:r>
              <a:rPr sz="1000" spc="-5" dirty="0">
                <a:latin typeface="Arial"/>
                <a:cs typeface="Arial"/>
              </a:rPr>
              <a:t>s t</a:t>
            </a:r>
            <a:r>
              <a:rPr sz="1000" spc="-15" dirty="0">
                <a:latin typeface="Arial"/>
                <a:cs typeface="Arial"/>
              </a:rPr>
              <a:t>h</a:t>
            </a:r>
            <a:r>
              <a:rPr sz="1000" spc="-10" dirty="0">
                <a:latin typeface="Arial"/>
                <a:cs typeface="Arial"/>
              </a:rPr>
              <a:t>e</a:t>
            </a:r>
            <a:r>
              <a:rPr sz="1000" spc="-5" dirty="0">
                <a:latin typeface="Arial"/>
                <a:cs typeface="Arial"/>
              </a:rPr>
              <a:t> </a:t>
            </a:r>
            <a:r>
              <a:rPr sz="1000" spc="-10" dirty="0">
                <a:latin typeface="Arial"/>
                <a:cs typeface="Arial"/>
              </a:rPr>
              <a:t>t</a:t>
            </a:r>
            <a:r>
              <a:rPr sz="1000" spc="-5" dirty="0">
                <a:latin typeface="Arial"/>
                <a:cs typeface="Arial"/>
              </a:rPr>
              <a:t>ot</a:t>
            </a:r>
            <a:r>
              <a:rPr sz="1000" spc="-15" dirty="0">
                <a:latin typeface="Arial"/>
                <a:cs typeface="Arial"/>
              </a:rPr>
              <a:t>a</a:t>
            </a:r>
            <a:r>
              <a:rPr sz="1000" spc="-5" dirty="0">
                <a:latin typeface="Arial"/>
                <a:cs typeface="Arial"/>
              </a:rPr>
              <a:t>l</a:t>
            </a:r>
            <a:r>
              <a:rPr sz="1000" spc="-10" dirty="0">
                <a:latin typeface="Arial"/>
                <a:cs typeface="Arial"/>
              </a:rPr>
              <a:t> </a:t>
            </a:r>
            <a:r>
              <a:rPr sz="1000" spc="-5" dirty="0">
                <a:latin typeface="Arial"/>
                <a:cs typeface="Arial"/>
              </a:rPr>
              <a:t>of</a:t>
            </a:r>
            <a:r>
              <a:rPr sz="1000" spc="-10" dirty="0">
                <a:latin typeface="Arial"/>
                <a:cs typeface="Arial"/>
              </a:rPr>
              <a:t> a</a:t>
            </a:r>
            <a:r>
              <a:rPr sz="1000" spc="-15" dirty="0">
                <a:latin typeface="Arial"/>
                <a:cs typeface="Arial"/>
              </a:rPr>
              <a:t>l</a:t>
            </a:r>
            <a:r>
              <a:rPr sz="1000" spc="-5" dirty="0">
                <a:latin typeface="Arial"/>
                <a:cs typeface="Arial"/>
              </a:rPr>
              <a:t>l </a:t>
            </a:r>
            <a:r>
              <a:rPr sz="1000" spc="-10" dirty="0">
                <a:latin typeface="Arial"/>
                <a:cs typeface="Arial"/>
              </a:rPr>
              <a:t>O</a:t>
            </a:r>
            <a:r>
              <a:rPr sz="1000" spc="5" dirty="0">
                <a:latin typeface="Arial"/>
                <a:cs typeface="Arial"/>
              </a:rPr>
              <a:t>T</a:t>
            </a:r>
            <a:r>
              <a:rPr sz="1000" spc="-15" dirty="0">
                <a:latin typeface="Arial"/>
                <a:cs typeface="Arial"/>
              </a:rPr>
              <a:t>P</a:t>
            </a:r>
            <a:r>
              <a:rPr sz="1000" spc="-10" dirty="0">
                <a:latin typeface="Arial"/>
                <a:cs typeface="Arial"/>
              </a:rPr>
              <a:t>S</a:t>
            </a:r>
            <a:r>
              <a:rPr sz="1000" spc="-20" dirty="0">
                <a:latin typeface="Arial"/>
                <a:cs typeface="Arial"/>
              </a:rPr>
              <a:t> </a:t>
            </a:r>
            <a:r>
              <a:rPr sz="1000" spc="-10" dirty="0">
                <a:latin typeface="Arial"/>
                <a:cs typeface="Arial"/>
              </a:rPr>
              <a:t>ac</a:t>
            </a:r>
            <a:r>
              <a:rPr sz="1000" spc="0" dirty="0">
                <a:latin typeface="Arial"/>
                <a:cs typeface="Arial"/>
              </a:rPr>
              <a:t>c</a:t>
            </a:r>
            <a:r>
              <a:rPr sz="1000" spc="-10" dirty="0">
                <a:latin typeface="Arial"/>
                <a:cs typeface="Arial"/>
              </a:rPr>
              <a:t>o</a:t>
            </a:r>
            <a:r>
              <a:rPr sz="1000" spc="-15" dirty="0">
                <a:latin typeface="Arial"/>
                <a:cs typeface="Arial"/>
              </a:rPr>
              <a:t>u</a:t>
            </a:r>
            <a:r>
              <a:rPr sz="1000" spc="-5" dirty="0">
                <a:latin typeface="Arial"/>
                <a:cs typeface="Arial"/>
              </a:rPr>
              <a:t>nts.</a:t>
            </a:r>
            <a:endParaRPr sz="1000" dirty="0">
              <a:latin typeface="Arial"/>
              <a:cs typeface="Arial"/>
            </a:endParaRPr>
          </a:p>
          <a:p>
            <a:pPr marL="299085" indent="-287020">
              <a:lnSpc>
                <a:spcPct val="100000"/>
              </a:lnSpc>
              <a:spcBef>
                <a:spcPts val="480"/>
              </a:spcBef>
              <a:buFont typeface="Arial"/>
              <a:buChar char="–"/>
              <a:tabLst>
                <a:tab pos="299085" algn="l"/>
              </a:tabLst>
            </a:pPr>
            <a:r>
              <a:rPr sz="1000" spc="-10" dirty="0">
                <a:latin typeface="Arial"/>
                <a:cs typeface="Arial"/>
              </a:rPr>
              <a:t>Dril</a:t>
            </a:r>
            <a:r>
              <a:rPr sz="1000" spc="-5" dirty="0">
                <a:latin typeface="Arial"/>
                <a:cs typeface="Arial"/>
              </a:rPr>
              <a:t>l</a:t>
            </a:r>
            <a:r>
              <a:rPr sz="1000" spc="25" dirty="0">
                <a:latin typeface="Arial"/>
                <a:cs typeface="Arial"/>
              </a:rPr>
              <a:t> </a:t>
            </a:r>
            <a:r>
              <a:rPr sz="1000" spc="-10" dirty="0">
                <a:latin typeface="Arial"/>
                <a:cs typeface="Arial"/>
              </a:rPr>
              <a:t>d</a:t>
            </a:r>
            <a:r>
              <a:rPr sz="1000" spc="-15" dirty="0">
                <a:latin typeface="Arial"/>
                <a:cs typeface="Arial"/>
              </a:rPr>
              <a:t>o</a:t>
            </a:r>
            <a:r>
              <a:rPr sz="1000" spc="-25" dirty="0">
                <a:latin typeface="Arial"/>
                <a:cs typeface="Arial"/>
              </a:rPr>
              <a:t>w</a:t>
            </a:r>
            <a:r>
              <a:rPr sz="1000" spc="-10" dirty="0">
                <a:latin typeface="Arial"/>
                <a:cs typeface="Arial"/>
              </a:rPr>
              <a:t>n</a:t>
            </a:r>
            <a:r>
              <a:rPr sz="1000" spc="5" dirty="0">
                <a:latin typeface="Arial"/>
                <a:cs typeface="Arial"/>
              </a:rPr>
              <a:t> </a:t>
            </a:r>
            <a:r>
              <a:rPr sz="1000" spc="-5" dirty="0">
                <a:latin typeface="Arial"/>
                <a:cs typeface="Arial"/>
              </a:rPr>
              <a:t>to</a:t>
            </a:r>
            <a:r>
              <a:rPr sz="1000" spc="-20" dirty="0">
                <a:latin typeface="Arial"/>
                <a:cs typeface="Arial"/>
              </a:rPr>
              <a:t> </a:t>
            </a:r>
            <a:r>
              <a:rPr sz="1000" spc="0" dirty="0">
                <a:latin typeface="Arial"/>
                <a:cs typeface="Arial"/>
              </a:rPr>
              <a:t>s</a:t>
            </a:r>
            <a:r>
              <a:rPr sz="1000" spc="-10" dirty="0">
                <a:latin typeface="Arial"/>
                <a:cs typeface="Arial"/>
              </a:rPr>
              <a:t>ee</a:t>
            </a:r>
            <a:r>
              <a:rPr sz="1000" spc="-20" dirty="0">
                <a:latin typeface="Arial"/>
                <a:cs typeface="Arial"/>
              </a:rPr>
              <a:t> </a:t>
            </a:r>
            <a:r>
              <a:rPr sz="1000" spc="-10" dirty="0">
                <a:latin typeface="Arial"/>
                <a:cs typeface="Arial"/>
              </a:rPr>
              <a:t>d</a:t>
            </a:r>
            <a:r>
              <a:rPr sz="1000" spc="-15" dirty="0">
                <a:latin typeface="Arial"/>
                <a:cs typeface="Arial"/>
              </a:rPr>
              <a:t>e</a:t>
            </a:r>
            <a:r>
              <a:rPr sz="1000" spc="-5" dirty="0">
                <a:latin typeface="Arial"/>
                <a:cs typeface="Arial"/>
              </a:rPr>
              <a:t>ta</a:t>
            </a:r>
            <a:r>
              <a:rPr sz="1000" spc="-15" dirty="0">
                <a:latin typeface="Arial"/>
                <a:cs typeface="Arial"/>
              </a:rPr>
              <a:t>i</a:t>
            </a:r>
            <a:r>
              <a:rPr sz="1000" spc="-10" dirty="0">
                <a:latin typeface="Arial"/>
                <a:cs typeface="Arial"/>
              </a:rPr>
              <a:t>l</a:t>
            </a:r>
            <a:r>
              <a:rPr sz="1000" spc="0" dirty="0">
                <a:latin typeface="Arial"/>
                <a:cs typeface="Arial"/>
              </a:rPr>
              <a:t>s</a:t>
            </a:r>
            <a:r>
              <a:rPr sz="1000" spc="-5" dirty="0">
                <a:latin typeface="Arial"/>
                <a:cs typeface="Arial"/>
              </a:rPr>
              <a:t>.</a:t>
            </a:r>
            <a:endParaRPr sz="1000" dirty="0">
              <a:latin typeface="Arial"/>
              <a:cs typeface="Arial"/>
            </a:endParaRPr>
          </a:p>
        </p:txBody>
      </p:sp>
      <p:sp>
        <p:nvSpPr>
          <p:cNvPr id="8" name="object 8"/>
          <p:cNvSpPr txBox="1"/>
          <p:nvPr/>
        </p:nvSpPr>
        <p:spPr>
          <a:xfrm>
            <a:off x="231140" y="1703578"/>
            <a:ext cx="69850" cy="163830"/>
          </a:xfrm>
          <a:prstGeom prst="rect">
            <a:avLst/>
          </a:prstGeom>
        </p:spPr>
        <p:txBody>
          <a:bodyPr vert="horz" wrap="square" lIns="0" tIns="0" rIns="0" bIns="0" rtlCol="0">
            <a:noAutofit/>
          </a:bodyPr>
          <a:lstStyle/>
          <a:p>
            <a:pPr marL="12700">
              <a:lnSpc>
                <a:spcPct val="100000"/>
              </a:lnSpc>
            </a:pPr>
            <a:r>
              <a:rPr sz="1000" spc="-5" dirty="0">
                <a:latin typeface="Arial"/>
                <a:cs typeface="Arial"/>
              </a:rPr>
              <a:t>•</a:t>
            </a:r>
            <a:endParaRPr sz="1000" dirty="0">
              <a:latin typeface="Arial"/>
              <a:cs typeface="Arial"/>
            </a:endParaRPr>
          </a:p>
        </p:txBody>
      </p:sp>
      <p:sp>
        <p:nvSpPr>
          <p:cNvPr id="9" name="object 9"/>
          <p:cNvSpPr txBox="1"/>
          <p:nvPr/>
        </p:nvSpPr>
        <p:spPr>
          <a:xfrm>
            <a:off x="574040" y="1703578"/>
            <a:ext cx="6363970" cy="163830"/>
          </a:xfrm>
          <a:prstGeom prst="rect">
            <a:avLst/>
          </a:prstGeom>
        </p:spPr>
        <p:txBody>
          <a:bodyPr vert="horz" wrap="square" lIns="0" tIns="0" rIns="0" bIns="0" rtlCol="0">
            <a:noAutofit/>
          </a:bodyPr>
          <a:lstStyle/>
          <a:p>
            <a:pPr marL="12700">
              <a:lnSpc>
                <a:spcPct val="100000"/>
              </a:lnSpc>
            </a:pPr>
            <a:r>
              <a:rPr sz="1000" b="1" spc="-15" dirty="0">
                <a:latin typeface="Arial"/>
                <a:cs typeface="Arial"/>
              </a:rPr>
              <a:t>E</a:t>
            </a:r>
            <a:r>
              <a:rPr sz="1000" b="1" spc="-5" dirty="0">
                <a:latin typeface="Arial"/>
                <a:cs typeface="Arial"/>
              </a:rPr>
              <a:t>nte</a:t>
            </a:r>
            <a:r>
              <a:rPr sz="1000" b="1" spc="-10" dirty="0">
                <a:latin typeface="Arial"/>
                <a:cs typeface="Arial"/>
              </a:rPr>
              <a:t>r</a:t>
            </a:r>
            <a:r>
              <a:rPr sz="1000" b="1" spc="-5" dirty="0">
                <a:latin typeface="Arial"/>
                <a:cs typeface="Arial"/>
              </a:rPr>
              <a:t>ing </a:t>
            </a:r>
            <a:r>
              <a:rPr sz="1000" b="1" spc="-10" dirty="0">
                <a:latin typeface="Arial"/>
                <a:cs typeface="Arial"/>
              </a:rPr>
              <a:t>a</a:t>
            </a:r>
            <a:r>
              <a:rPr sz="1000" b="1" spc="-5" dirty="0">
                <a:latin typeface="Arial"/>
                <a:cs typeface="Arial"/>
              </a:rPr>
              <a:t> </a:t>
            </a:r>
            <a:r>
              <a:rPr sz="1000" b="1" spc="-10" dirty="0">
                <a:latin typeface="Arial"/>
                <a:cs typeface="Arial"/>
              </a:rPr>
              <a:t>Budget</a:t>
            </a:r>
            <a:r>
              <a:rPr sz="1000" b="1" spc="10" dirty="0">
                <a:latin typeface="Arial"/>
                <a:cs typeface="Arial"/>
              </a:rPr>
              <a:t> </a:t>
            </a:r>
            <a:r>
              <a:rPr sz="1000" b="1" spc="-10" dirty="0">
                <a:latin typeface="Arial"/>
                <a:cs typeface="Arial"/>
              </a:rPr>
              <a:t>(O</a:t>
            </a:r>
            <a:r>
              <a:rPr sz="1000" b="1" spc="5" dirty="0">
                <a:latin typeface="Arial"/>
                <a:cs typeface="Arial"/>
              </a:rPr>
              <a:t>T</a:t>
            </a:r>
            <a:r>
              <a:rPr sz="1000" b="1" spc="-15" dirty="0">
                <a:latin typeface="Arial"/>
                <a:cs typeface="Arial"/>
              </a:rPr>
              <a:t>P</a:t>
            </a:r>
            <a:r>
              <a:rPr sz="1000" b="1" spc="-10" dirty="0">
                <a:latin typeface="Arial"/>
                <a:cs typeface="Arial"/>
              </a:rPr>
              <a:t>S</a:t>
            </a:r>
            <a:r>
              <a:rPr sz="1000" b="1" spc="-20" dirty="0">
                <a:latin typeface="Arial"/>
                <a:cs typeface="Arial"/>
              </a:rPr>
              <a:t> </a:t>
            </a:r>
            <a:r>
              <a:rPr sz="1000" b="1" spc="-10" dirty="0">
                <a:latin typeface="Arial"/>
                <a:cs typeface="Arial"/>
              </a:rPr>
              <a:t>and </a:t>
            </a:r>
            <a:r>
              <a:rPr sz="1000" b="1" spc="-15" dirty="0">
                <a:latin typeface="Arial"/>
                <a:cs typeface="Arial"/>
              </a:rPr>
              <a:t>P</a:t>
            </a:r>
            <a:r>
              <a:rPr sz="1000" b="1" spc="-10" dirty="0">
                <a:latin typeface="Arial"/>
                <a:cs typeface="Arial"/>
              </a:rPr>
              <a:t>S</a:t>
            </a:r>
            <a:r>
              <a:rPr sz="1000" b="1" spc="-5" dirty="0">
                <a:latin typeface="Arial"/>
                <a:cs typeface="Arial"/>
              </a:rPr>
              <a:t> </a:t>
            </a:r>
            <a:r>
              <a:rPr sz="1000" b="1" spc="-10" dirty="0">
                <a:latin typeface="Arial"/>
                <a:cs typeface="Arial"/>
              </a:rPr>
              <a:t>n</a:t>
            </a:r>
            <a:r>
              <a:rPr sz="1000" b="1" spc="-5" dirty="0">
                <a:latin typeface="Arial"/>
                <a:cs typeface="Arial"/>
              </a:rPr>
              <a:t>o</a:t>
            </a:r>
            <a:r>
              <a:rPr sz="1000" b="1" spc="5" dirty="0">
                <a:latin typeface="Arial"/>
                <a:cs typeface="Arial"/>
              </a:rPr>
              <a:t>n</a:t>
            </a:r>
            <a:r>
              <a:rPr sz="1000" b="1" spc="-5" dirty="0">
                <a:latin typeface="Arial"/>
                <a:cs typeface="Arial"/>
              </a:rPr>
              <a:t>-</a:t>
            </a:r>
            <a:r>
              <a:rPr sz="1000" b="1" spc="5" dirty="0">
                <a:latin typeface="Arial"/>
                <a:cs typeface="Arial"/>
              </a:rPr>
              <a:t>w</a:t>
            </a:r>
            <a:r>
              <a:rPr sz="1000" b="1" spc="-10" dirty="0">
                <a:latin typeface="Arial"/>
                <a:cs typeface="Arial"/>
              </a:rPr>
              <a:t>or</a:t>
            </a:r>
            <a:r>
              <a:rPr sz="1000" b="1" spc="-5" dirty="0">
                <a:latin typeface="Arial"/>
                <a:cs typeface="Arial"/>
              </a:rPr>
              <a:t>kfo</a:t>
            </a:r>
            <a:r>
              <a:rPr sz="1000" b="1" spc="-10" dirty="0">
                <a:latin typeface="Arial"/>
                <a:cs typeface="Arial"/>
              </a:rPr>
              <a:t>rc</a:t>
            </a:r>
            <a:r>
              <a:rPr sz="1000" b="1" spc="-15" dirty="0">
                <a:latin typeface="Arial"/>
                <a:cs typeface="Arial"/>
              </a:rPr>
              <a:t>e</a:t>
            </a:r>
            <a:r>
              <a:rPr sz="1000" b="1" spc="-5" dirty="0">
                <a:latin typeface="Arial"/>
                <a:cs typeface="Arial"/>
              </a:rPr>
              <a:t>,</a:t>
            </a:r>
            <a:r>
              <a:rPr sz="1000" b="1" spc="-15" dirty="0">
                <a:latin typeface="Arial"/>
                <a:cs typeface="Arial"/>
              </a:rPr>
              <a:t> </a:t>
            </a:r>
            <a:r>
              <a:rPr sz="1000" b="1" spc="-10" dirty="0">
                <a:latin typeface="Arial"/>
                <a:cs typeface="Arial"/>
              </a:rPr>
              <a:t>lum</a:t>
            </a:r>
            <a:r>
              <a:rPr sz="1000" b="1" spc="0" dirty="0">
                <a:latin typeface="Arial"/>
                <a:cs typeface="Arial"/>
              </a:rPr>
              <a:t>p</a:t>
            </a:r>
            <a:r>
              <a:rPr sz="1000" b="1" spc="-10" dirty="0">
                <a:latin typeface="Arial"/>
                <a:cs typeface="Arial"/>
              </a:rPr>
              <a:t>-sum adjustmen</a:t>
            </a:r>
            <a:r>
              <a:rPr sz="1000" b="1" spc="0" dirty="0">
                <a:latin typeface="Arial"/>
                <a:cs typeface="Arial"/>
              </a:rPr>
              <a:t>t</a:t>
            </a:r>
            <a:r>
              <a:rPr sz="1000" b="1" spc="-5" dirty="0">
                <a:latin typeface="Arial"/>
                <a:cs typeface="Arial"/>
              </a:rPr>
              <a:t>s,</a:t>
            </a:r>
            <a:r>
              <a:rPr sz="1000" b="1" spc="-20" dirty="0">
                <a:latin typeface="Arial"/>
                <a:cs typeface="Arial"/>
              </a:rPr>
              <a:t> </a:t>
            </a:r>
            <a:r>
              <a:rPr sz="1000" b="1" spc="-10" dirty="0">
                <a:latin typeface="Arial"/>
                <a:cs typeface="Arial"/>
              </a:rPr>
              <a:t>such as</a:t>
            </a:r>
            <a:r>
              <a:rPr sz="1000" b="1" spc="-20" dirty="0">
                <a:latin typeface="Arial"/>
                <a:cs typeface="Arial"/>
              </a:rPr>
              <a:t> </a:t>
            </a:r>
            <a:r>
              <a:rPr sz="1000" b="1" spc="-10" dirty="0">
                <a:latin typeface="Arial"/>
                <a:cs typeface="Arial"/>
              </a:rPr>
              <a:t>o</a:t>
            </a:r>
            <a:r>
              <a:rPr sz="1000" b="1" spc="-5" dirty="0">
                <a:latin typeface="Arial"/>
                <a:cs typeface="Arial"/>
              </a:rPr>
              <a:t>v</a:t>
            </a:r>
            <a:r>
              <a:rPr sz="1000" b="1" spc="-10" dirty="0">
                <a:latin typeface="Arial"/>
                <a:cs typeface="Arial"/>
              </a:rPr>
              <a:t>er</a:t>
            </a:r>
            <a:r>
              <a:rPr sz="1000" b="1" spc="-5" dirty="0">
                <a:latin typeface="Arial"/>
                <a:cs typeface="Arial"/>
              </a:rPr>
              <a:t>time,</a:t>
            </a:r>
            <a:r>
              <a:rPr sz="1000" b="1" spc="-15" dirty="0">
                <a:latin typeface="Arial"/>
                <a:cs typeface="Arial"/>
              </a:rPr>
              <a:t> </a:t>
            </a:r>
            <a:r>
              <a:rPr sz="1000" b="1" spc="-10" dirty="0">
                <a:latin typeface="Arial"/>
                <a:cs typeface="Arial"/>
              </a:rPr>
              <a:t>standb</a:t>
            </a:r>
            <a:r>
              <a:rPr sz="1000" b="1" spc="-25" dirty="0">
                <a:latin typeface="Arial"/>
                <a:cs typeface="Arial"/>
              </a:rPr>
              <a:t>y</a:t>
            </a:r>
            <a:r>
              <a:rPr sz="1000" b="1" spc="-5" dirty="0">
                <a:latin typeface="Arial"/>
                <a:cs typeface="Arial"/>
              </a:rPr>
              <a:t>,</a:t>
            </a:r>
            <a:r>
              <a:rPr sz="1000" b="1" spc="5" dirty="0">
                <a:latin typeface="Arial"/>
                <a:cs typeface="Arial"/>
              </a:rPr>
              <a:t> </a:t>
            </a:r>
            <a:r>
              <a:rPr sz="1000" b="1" spc="-5" dirty="0">
                <a:latin typeface="Arial"/>
                <a:cs typeface="Arial"/>
              </a:rPr>
              <a:t>etc.)</a:t>
            </a:r>
            <a:endParaRPr sz="1000" dirty="0">
              <a:latin typeface="Arial"/>
              <a:cs typeface="Arial"/>
            </a:endParaRPr>
          </a:p>
        </p:txBody>
      </p:sp>
      <p:sp>
        <p:nvSpPr>
          <p:cNvPr id="10" name="object 10"/>
          <p:cNvSpPr txBox="1"/>
          <p:nvPr/>
        </p:nvSpPr>
        <p:spPr>
          <a:xfrm>
            <a:off x="688340" y="1870075"/>
            <a:ext cx="8044815" cy="986790"/>
          </a:xfrm>
          <a:prstGeom prst="rect">
            <a:avLst/>
          </a:prstGeom>
        </p:spPr>
        <p:txBody>
          <a:bodyPr vert="horz" wrap="square" lIns="0" tIns="0" rIns="0" bIns="0" rtlCol="0">
            <a:noAutofit/>
          </a:bodyPr>
          <a:lstStyle/>
          <a:p>
            <a:pPr marL="299085" marR="12700" indent="-287020">
              <a:lnSpc>
                <a:spcPct val="120000"/>
              </a:lnSpc>
              <a:buFont typeface="Arial"/>
              <a:buChar char="–"/>
              <a:tabLst>
                <a:tab pos="299085" algn="l"/>
              </a:tabLst>
            </a:pPr>
            <a:r>
              <a:rPr sz="1000" spc="-15" dirty="0">
                <a:latin typeface="Arial"/>
                <a:cs typeface="Arial"/>
              </a:rPr>
              <a:t>A</a:t>
            </a:r>
            <a:r>
              <a:rPr sz="1000" spc="5" dirty="0">
                <a:latin typeface="Arial"/>
                <a:cs typeface="Arial"/>
              </a:rPr>
              <a:t>f</a:t>
            </a:r>
            <a:r>
              <a:rPr sz="1000" spc="-5" dirty="0">
                <a:latin typeface="Arial"/>
                <a:cs typeface="Arial"/>
              </a:rPr>
              <a:t>ter</a:t>
            </a:r>
            <a:r>
              <a:rPr sz="1000" spc="-15" dirty="0">
                <a:latin typeface="Arial"/>
                <a:cs typeface="Arial"/>
              </a:rPr>
              <a:t> </a:t>
            </a:r>
            <a:r>
              <a:rPr sz="1000" spc="0" dirty="0">
                <a:latin typeface="Arial"/>
                <a:cs typeface="Arial"/>
              </a:rPr>
              <a:t>s</a:t>
            </a:r>
            <a:r>
              <a:rPr sz="1000" spc="-10" dirty="0">
                <a:latin typeface="Arial"/>
                <a:cs typeface="Arial"/>
              </a:rPr>
              <a:t>e</a:t>
            </a:r>
            <a:r>
              <a:rPr sz="1000" spc="-15" dirty="0">
                <a:latin typeface="Arial"/>
                <a:cs typeface="Arial"/>
              </a:rPr>
              <a:t>l</a:t>
            </a:r>
            <a:r>
              <a:rPr sz="1000" spc="-5" dirty="0">
                <a:latin typeface="Arial"/>
                <a:cs typeface="Arial"/>
              </a:rPr>
              <a:t>ect</a:t>
            </a:r>
            <a:r>
              <a:rPr sz="1000" spc="-15" dirty="0">
                <a:latin typeface="Arial"/>
                <a:cs typeface="Arial"/>
              </a:rPr>
              <a:t>i</a:t>
            </a:r>
            <a:r>
              <a:rPr sz="1000" spc="-10" dirty="0">
                <a:latin typeface="Arial"/>
                <a:cs typeface="Arial"/>
              </a:rPr>
              <a:t>ng</a:t>
            </a:r>
            <a:r>
              <a:rPr sz="1000" spc="-5" dirty="0">
                <a:latin typeface="Arial"/>
                <a:cs typeface="Arial"/>
              </a:rPr>
              <a:t> </a:t>
            </a:r>
            <a:r>
              <a:rPr sz="1000" spc="-40" dirty="0">
                <a:latin typeface="Arial"/>
                <a:cs typeface="Arial"/>
              </a:rPr>
              <a:t>y</a:t>
            </a:r>
            <a:r>
              <a:rPr sz="1000" spc="-10" dirty="0">
                <a:latin typeface="Arial"/>
                <a:cs typeface="Arial"/>
              </a:rPr>
              <a:t>o</a:t>
            </a:r>
            <a:r>
              <a:rPr sz="1000" spc="-15" dirty="0">
                <a:latin typeface="Arial"/>
                <a:cs typeface="Arial"/>
              </a:rPr>
              <a:t>u</a:t>
            </a:r>
            <a:r>
              <a:rPr sz="1000" spc="-5" dirty="0">
                <a:latin typeface="Arial"/>
                <a:cs typeface="Arial"/>
              </a:rPr>
              <a:t>r</a:t>
            </a:r>
            <a:r>
              <a:rPr sz="1000" spc="20" dirty="0">
                <a:latin typeface="Arial"/>
                <a:cs typeface="Arial"/>
              </a:rPr>
              <a:t> </a:t>
            </a:r>
            <a:r>
              <a:rPr sz="1000" spc="-10" dirty="0">
                <a:latin typeface="Arial"/>
                <a:cs typeface="Arial"/>
              </a:rPr>
              <a:t>p</a:t>
            </a:r>
            <a:r>
              <a:rPr sz="1000" spc="-15" dirty="0">
                <a:latin typeface="Arial"/>
                <a:cs typeface="Arial"/>
              </a:rPr>
              <a:t>o</a:t>
            </a:r>
            <a:r>
              <a:rPr sz="1000" spc="0" dirty="0">
                <a:latin typeface="Arial"/>
                <a:cs typeface="Arial"/>
              </a:rPr>
              <a:t>s</a:t>
            </a:r>
            <a:r>
              <a:rPr sz="1000" spc="-5" dirty="0">
                <a:latin typeface="Arial"/>
                <a:cs typeface="Arial"/>
              </a:rPr>
              <a:t>t</a:t>
            </a:r>
            <a:r>
              <a:rPr sz="1000" spc="-15" dirty="0">
                <a:latin typeface="Arial"/>
                <a:cs typeface="Arial"/>
              </a:rPr>
              <a:t>i</a:t>
            </a:r>
            <a:r>
              <a:rPr sz="1000" spc="-10" dirty="0">
                <a:latin typeface="Arial"/>
                <a:cs typeface="Arial"/>
              </a:rPr>
              <a:t>ng</a:t>
            </a:r>
            <a:r>
              <a:rPr sz="1000" spc="-5" dirty="0">
                <a:latin typeface="Arial"/>
                <a:cs typeface="Arial"/>
              </a:rPr>
              <a:t> </a:t>
            </a:r>
            <a:r>
              <a:rPr sz="1000" spc="-15" dirty="0">
                <a:latin typeface="Arial"/>
                <a:cs typeface="Arial"/>
              </a:rPr>
              <a:t>A</a:t>
            </a:r>
            <a:r>
              <a:rPr sz="1000" spc="-5" dirty="0">
                <a:latin typeface="Arial"/>
                <a:cs typeface="Arial"/>
              </a:rPr>
              <a:t>U, t</a:t>
            </a:r>
            <a:r>
              <a:rPr sz="1000" spc="-15" dirty="0">
                <a:latin typeface="Arial"/>
                <a:cs typeface="Arial"/>
              </a:rPr>
              <a:t>h</a:t>
            </a:r>
            <a:r>
              <a:rPr sz="1000" spc="-10" dirty="0">
                <a:latin typeface="Arial"/>
                <a:cs typeface="Arial"/>
              </a:rPr>
              <a:t>e</a:t>
            </a:r>
            <a:r>
              <a:rPr sz="1000" spc="-5" dirty="0">
                <a:latin typeface="Arial"/>
                <a:cs typeface="Arial"/>
              </a:rPr>
              <a:t> s</a:t>
            </a:r>
            <a:r>
              <a:rPr sz="1000" spc="0" dirty="0">
                <a:latin typeface="Arial"/>
                <a:cs typeface="Arial"/>
              </a:rPr>
              <a:t>c</a:t>
            </a:r>
            <a:r>
              <a:rPr sz="1000" spc="-5" dirty="0">
                <a:latin typeface="Arial"/>
                <a:cs typeface="Arial"/>
              </a:rPr>
              <a:t>re</a:t>
            </a:r>
            <a:r>
              <a:rPr sz="1000" spc="-15" dirty="0">
                <a:latin typeface="Arial"/>
                <a:cs typeface="Arial"/>
              </a:rPr>
              <a:t>e</a:t>
            </a:r>
            <a:r>
              <a:rPr sz="1000" spc="-10" dirty="0">
                <a:latin typeface="Arial"/>
                <a:cs typeface="Arial"/>
              </a:rPr>
              <a:t>n</a:t>
            </a:r>
            <a:r>
              <a:rPr sz="1000" spc="-20" dirty="0">
                <a:latin typeface="Arial"/>
                <a:cs typeface="Arial"/>
              </a:rPr>
              <a:t> </a:t>
            </a:r>
            <a:r>
              <a:rPr sz="1000" spc="-25" dirty="0">
                <a:latin typeface="Arial"/>
                <a:cs typeface="Arial"/>
              </a:rPr>
              <a:t>w</a:t>
            </a:r>
            <a:r>
              <a:rPr sz="1000" spc="-10" dirty="0">
                <a:latin typeface="Arial"/>
                <a:cs typeface="Arial"/>
              </a:rPr>
              <a:t>il</a:t>
            </a:r>
            <a:r>
              <a:rPr sz="1000" spc="-5" dirty="0">
                <a:latin typeface="Arial"/>
                <a:cs typeface="Arial"/>
              </a:rPr>
              <a:t>l</a:t>
            </a:r>
            <a:r>
              <a:rPr sz="1000" spc="25" dirty="0">
                <a:latin typeface="Arial"/>
                <a:cs typeface="Arial"/>
              </a:rPr>
              <a:t> </a:t>
            </a:r>
            <a:r>
              <a:rPr sz="1000" spc="0" dirty="0">
                <a:latin typeface="Arial"/>
                <a:cs typeface="Arial"/>
              </a:rPr>
              <a:t>s</a:t>
            </a:r>
            <a:r>
              <a:rPr sz="1000" spc="-10" dirty="0">
                <a:latin typeface="Arial"/>
                <a:cs typeface="Arial"/>
              </a:rPr>
              <a:t>h</a:t>
            </a:r>
            <a:r>
              <a:rPr sz="1000" spc="-15" dirty="0">
                <a:latin typeface="Arial"/>
                <a:cs typeface="Arial"/>
              </a:rPr>
              <a:t>o</a:t>
            </a:r>
            <a:r>
              <a:rPr sz="1000" spc="-10" dirty="0">
                <a:latin typeface="Arial"/>
                <a:cs typeface="Arial"/>
              </a:rPr>
              <a:t>w</a:t>
            </a:r>
            <a:r>
              <a:rPr sz="1000" spc="15" dirty="0">
                <a:latin typeface="Arial"/>
                <a:cs typeface="Arial"/>
              </a:rPr>
              <a:t> </a:t>
            </a:r>
            <a:r>
              <a:rPr sz="1000" b="1" spc="-45" dirty="0">
                <a:latin typeface="Arial"/>
                <a:cs typeface="Arial"/>
              </a:rPr>
              <a:t>A</a:t>
            </a:r>
            <a:r>
              <a:rPr sz="1000" b="1" spc="-10" dirty="0">
                <a:latin typeface="Arial"/>
                <a:cs typeface="Arial"/>
              </a:rPr>
              <a:t>c</a:t>
            </a:r>
            <a:r>
              <a:rPr sz="1000" b="1" spc="-15" dirty="0">
                <a:latin typeface="Arial"/>
                <a:cs typeface="Arial"/>
              </a:rPr>
              <a:t>c</a:t>
            </a:r>
            <a:r>
              <a:rPr sz="1000" b="1" spc="-10" dirty="0">
                <a:latin typeface="Arial"/>
                <a:cs typeface="Arial"/>
              </a:rPr>
              <a:t>ounts</a:t>
            </a:r>
            <a:r>
              <a:rPr sz="1000" b="1" spc="35" dirty="0">
                <a:latin typeface="Arial"/>
                <a:cs typeface="Arial"/>
              </a:rPr>
              <a:t> </a:t>
            </a:r>
            <a:r>
              <a:rPr sz="1000" spc="-10" dirty="0">
                <a:latin typeface="Arial"/>
                <a:cs typeface="Arial"/>
              </a:rPr>
              <a:t>in</a:t>
            </a:r>
            <a:r>
              <a:rPr sz="1000" spc="5" dirty="0">
                <a:latin typeface="Arial"/>
                <a:cs typeface="Arial"/>
              </a:rPr>
              <a:t> </a:t>
            </a:r>
            <a:r>
              <a:rPr sz="1000" spc="-5" dirty="0">
                <a:latin typeface="Arial"/>
                <a:cs typeface="Arial"/>
              </a:rPr>
              <a:t>the</a:t>
            </a:r>
            <a:r>
              <a:rPr sz="1000" spc="-20" dirty="0">
                <a:latin typeface="Arial"/>
                <a:cs typeface="Arial"/>
              </a:rPr>
              <a:t> </a:t>
            </a:r>
            <a:r>
              <a:rPr sz="1000" b="1" spc="-5" dirty="0">
                <a:latin typeface="Arial"/>
                <a:cs typeface="Arial"/>
              </a:rPr>
              <a:t>Financi</a:t>
            </a:r>
            <a:r>
              <a:rPr sz="1000" b="1" spc="-15" dirty="0">
                <a:latin typeface="Arial"/>
                <a:cs typeface="Arial"/>
              </a:rPr>
              <a:t>a</a:t>
            </a:r>
            <a:r>
              <a:rPr sz="1000" b="1" spc="-5" dirty="0">
                <a:latin typeface="Arial"/>
                <a:cs typeface="Arial"/>
              </a:rPr>
              <a:t>l</a:t>
            </a:r>
            <a:r>
              <a:rPr sz="1000" b="1" spc="-15" dirty="0">
                <a:latin typeface="Arial"/>
                <a:cs typeface="Arial"/>
              </a:rPr>
              <a:t> </a:t>
            </a:r>
            <a:r>
              <a:rPr lang="en-US" sz="1000" b="1" spc="5" dirty="0">
                <a:latin typeface="Arial"/>
                <a:cs typeface="Arial"/>
              </a:rPr>
              <a:t>tab</a:t>
            </a:r>
            <a:r>
              <a:rPr sz="1000" b="1" spc="-10" dirty="0">
                <a:latin typeface="Arial"/>
                <a:cs typeface="Arial"/>
              </a:rPr>
              <a:t> </a:t>
            </a:r>
            <a:r>
              <a:rPr sz="1000" spc="-15" dirty="0">
                <a:latin typeface="Arial"/>
                <a:cs typeface="Arial"/>
              </a:rPr>
              <a:t>v</a:t>
            </a:r>
            <a:r>
              <a:rPr sz="1000" spc="-10" dirty="0">
                <a:latin typeface="Arial"/>
                <a:cs typeface="Arial"/>
              </a:rPr>
              <a:t>ie</a:t>
            </a:r>
            <a:r>
              <a:rPr sz="1000" spc="-25" dirty="0">
                <a:latin typeface="Arial"/>
                <a:cs typeface="Arial"/>
              </a:rPr>
              <a:t>w</a:t>
            </a:r>
            <a:r>
              <a:rPr sz="1000" spc="-5" dirty="0">
                <a:latin typeface="Arial"/>
                <a:cs typeface="Arial"/>
              </a:rPr>
              <a:t>.</a:t>
            </a:r>
            <a:r>
              <a:rPr sz="1000" spc="30" dirty="0">
                <a:latin typeface="Arial"/>
                <a:cs typeface="Arial"/>
              </a:rPr>
              <a:t> </a:t>
            </a:r>
            <a:r>
              <a:rPr sz="1000" spc="-15" dirty="0">
                <a:latin typeface="Arial"/>
                <a:cs typeface="Arial"/>
              </a:rPr>
              <a:t>B</a:t>
            </a:r>
            <a:r>
              <a:rPr sz="1000" spc="-10" dirty="0">
                <a:latin typeface="Arial"/>
                <a:cs typeface="Arial"/>
              </a:rPr>
              <a:t>u</a:t>
            </a:r>
            <a:r>
              <a:rPr sz="1000" spc="-15" dirty="0">
                <a:latin typeface="Arial"/>
                <a:cs typeface="Arial"/>
              </a:rPr>
              <a:t>d</a:t>
            </a:r>
            <a:r>
              <a:rPr sz="1000" spc="-10" dirty="0">
                <a:latin typeface="Arial"/>
                <a:cs typeface="Arial"/>
              </a:rPr>
              <a:t>g</a:t>
            </a:r>
            <a:r>
              <a:rPr sz="1000" spc="-15" dirty="0">
                <a:latin typeface="Arial"/>
                <a:cs typeface="Arial"/>
              </a:rPr>
              <a:t>e</a:t>
            </a:r>
            <a:r>
              <a:rPr sz="1000" spc="-5" dirty="0">
                <a:latin typeface="Arial"/>
                <a:cs typeface="Arial"/>
              </a:rPr>
              <a:t>ts</a:t>
            </a:r>
            <a:r>
              <a:rPr sz="1000" spc="-10" dirty="0">
                <a:latin typeface="Arial"/>
                <a:cs typeface="Arial"/>
              </a:rPr>
              <a:t> </a:t>
            </a:r>
            <a:r>
              <a:rPr sz="1000" spc="10" dirty="0">
                <a:latin typeface="Arial"/>
                <a:cs typeface="Arial"/>
              </a:rPr>
              <a:t>m</a:t>
            </a:r>
            <a:r>
              <a:rPr sz="1000" spc="-10" dirty="0">
                <a:latin typeface="Arial"/>
                <a:cs typeface="Arial"/>
              </a:rPr>
              <a:t>ay</a:t>
            </a:r>
            <a:r>
              <a:rPr sz="1000" spc="-25" dirty="0">
                <a:latin typeface="Arial"/>
                <a:cs typeface="Arial"/>
              </a:rPr>
              <a:t> </a:t>
            </a:r>
            <a:r>
              <a:rPr sz="1000" spc="-10" dirty="0">
                <a:latin typeface="Arial"/>
                <a:cs typeface="Arial"/>
              </a:rPr>
              <a:t>o</a:t>
            </a:r>
            <a:r>
              <a:rPr sz="1000" spc="-15" dirty="0">
                <a:latin typeface="Arial"/>
                <a:cs typeface="Arial"/>
              </a:rPr>
              <a:t>n</a:t>
            </a:r>
            <a:r>
              <a:rPr sz="1000" spc="-10" dirty="0">
                <a:latin typeface="Arial"/>
                <a:cs typeface="Arial"/>
              </a:rPr>
              <a:t>l</a:t>
            </a:r>
            <a:r>
              <a:rPr sz="1000" spc="-5" dirty="0">
                <a:latin typeface="Arial"/>
                <a:cs typeface="Arial"/>
              </a:rPr>
              <a:t>y </a:t>
            </a:r>
            <a:r>
              <a:rPr sz="1000" spc="-10" dirty="0">
                <a:latin typeface="Arial"/>
                <a:cs typeface="Arial"/>
              </a:rPr>
              <a:t>be</a:t>
            </a:r>
            <a:r>
              <a:rPr sz="1000" spc="-5" dirty="0">
                <a:latin typeface="Arial"/>
                <a:cs typeface="Arial"/>
              </a:rPr>
              <a:t> </a:t>
            </a:r>
            <a:r>
              <a:rPr sz="1000" spc="-10" dirty="0">
                <a:latin typeface="Arial"/>
                <a:cs typeface="Arial"/>
              </a:rPr>
              <a:t>e</a:t>
            </a:r>
            <a:r>
              <a:rPr sz="1000" spc="-15" dirty="0">
                <a:latin typeface="Arial"/>
                <a:cs typeface="Arial"/>
              </a:rPr>
              <a:t>n</a:t>
            </a:r>
            <a:r>
              <a:rPr sz="1000" spc="-5" dirty="0">
                <a:latin typeface="Arial"/>
                <a:cs typeface="Arial"/>
              </a:rPr>
              <a:t>tered</a:t>
            </a:r>
            <a:r>
              <a:rPr sz="1000" spc="-20" dirty="0">
                <a:latin typeface="Arial"/>
                <a:cs typeface="Arial"/>
              </a:rPr>
              <a:t> </a:t>
            </a:r>
            <a:r>
              <a:rPr sz="1000" spc="-5" dirty="0">
                <a:latin typeface="Arial"/>
                <a:cs typeface="Arial"/>
              </a:rPr>
              <a:t>at</a:t>
            </a:r>
            <a:r>
              <a:rPr sz="1000" spc="-20" dirty="0">
                <a:latin typeface="Arial"/>
                <a:cs typeface="Arial"/>
              </a:rPr>
              <a:t> </a:t>
            </a:r>
            <a:r>
              <a:rPr sz="1000" spc="-5" dirty="0">
                <a:latin typeface="Arial"/>
                <a:cs typeface="Arial"/>
              </a:rPr>
              <a:t>the </a:t>
            </a:r>
            <a:r>
              <a:rPr sz="1000" spc="-10" dirty="0">
                <a:latin typeface="Arial"/>
                <a:cs typeface="Arial"/>
              </a:rPr>
              <a:t>p</a:t>
            </a:r>
            <a:r>
              <a:rPr sz="1000" spc="-15" dirty="0">
                <a:latin typeface="Arial"/>
                <a:cs typeface="Arial"/>
              </a:rPr>
              <a:t>o</a:t>
            </a:r>
            <a:r>
              <a:rPr sz="1000" spc="0" dirty="0">
                <a:latin typeface="Arial"/>
                <a:cs typeface="Arial"/>
              </a:rPr>
              <a:t>s</a:t>
            </a:r>
            <a:r>
              <a:rPr sz="1000" spc="-5" dirty="0">
                <a:latin typeface="Arial"/>
                <a:cs typeface="Arial"/>
              </a:rPr>
              <a:t>t</a:t>
            </a:r>
            <a:r>
              <a:rPr sz="1000" spc="-15" dirty="0">
                <a:latin typeface="Arial"/>
                <a:cs typeface="Arial"/>
              </a:rPr>
              <a:t>i</a:t>
            </a:r>
            <a:r>
              <a:rPr sz="1000" spc="-10" dirty="0">
                <a:latin typeface="Arial"/>
                <a:cs typeface="Arial"/>
              </a:rPr>
              <a:t>ng</a:t>
            </a:r>
            <a:r>
              <a:rPr sz="1000" spc="-20" dirty="0">
                <a:latin typeface="Arial"/>
                <a:cs typeface="Arial"/>
              </a:rPr>
              <a:t> </a:t>
            </a:r>
            <a:r>
              <a:rPr sz="1000" spc="-15" dirty="0">
                <a:latin typeface="Arial"/>
                <a:cs typeface="Arial"/>
              </a:rPr>
              <a:t>A</a:t>
            </a:r>
            <a:r>
              <a:rPr sz="1000" spc="-10" dirty="0">
                <a:latin typeface="Arial"/>
                <a:cs typeface="Arial"/>
              </a:rPr>
              <a:t>U</a:t>
            </a:r>
            <a:r>
              <a:rPr sz="1000" spc="-5" dirty="0">
                <a:latin typeface="Arial"/>
                <a:cs typeface="Arial"/>
              </a:rPr>
              <a:t> </a:t>
            </a:r>
            <a:r>
              <a:rPr sz="1000" spc="-10" dirty="0">
                <a:latin typeface="Arial"/>
                <a:cs typeface="Arial"/>
              </a:rPr>
              <a:t>le</a:t>
            </a:r>
            <a:r>
              <a:rPr sz="1000" spc="-15" dirty="0">
                <a:latin typeface="Arial"/>
                <a:cs typeface="Arial"/>
              </a:rPr>
              <a:t>v</a:t>
            </a:r>
            <a:r>
              <a:rPr sz="1000" spc="-10" dirty="0">
                <a:latin typeface="Arial"/>
                <a:cs typeface="Arial"/>
              </a:rPr>
              <a:t>e</a:t>
            </a:r>
            <a:r>
              <a:rPr sz="1000" spc="-15" dirty="0">
                <a:latin typeface="Arial"/>
                <a:cs typeface="Arial"/>
              </a:rPr>
              <a:t>l</a:t>
            </a:r>
            <a:r>
              <a:rPr sz="1000" spc="-5" dirty="0">
                <a:latin typeface="Arial"/>
                <a:cs typeface="Arial"/>
              </a:rPr>
              <a:t>.</a:t>
            </a:r>
            <a:endParaRPr sz="1000" dirty="0">
              <a:latin typeface="Arial"/>
              <a:cs typeface="Arial"/>
            </a:endParaRPr>
          </a:p>
          <a:p>
            <a:pPr marL="299085" indent="-287020">
              <a:lnSpc>
                <a:spcPct val="100000"/>
              </a:lnSpc>
              <a:spcBef>
                <a:spcPts val="480"/>
              </a:spcBef>
              <a:buFont typeface="Arial"/>
              <a:buChar char="–"/>
              <a:tabLst>
                <a:tab pos="299085" algn="l"/>
              </a:tabLst>
            </a:pPr>
            <a:r>
              <a:rPr sz="1000" spc="-15" dirty="0">
                <a:latin typeface="Arial"/>
                <a:cs typeface="Arial"/>
              </a:rPr>
              <a:t>E</a:t>
            </a:r>
            <a:r>
              <a:rPr sz="1000" spc="-10" dirty="0">
                <a:latin typeface="Arial"/>
                <a:cs typeface="Arial"/>
              </a:rPr>
              <a:t>d</a:t>
            </a:r>
            <a:r>
              <a:rPr sz="1000" spc="-15" dirty="0">
                <a:latin typeface="Arial"/>
                <a:cs typeface="Arial"/>
              </a:rPr>
              <a:t>i</a:t>
            </a:r>
            <a:r>
              <a:rPr sz="1000" spc="-5" dirty="0">
                <a:latin typeface="Arial"/>
                <a:cs typeface="Arial"/>
              </a:rPr>
              <a:t>t</a:t>
            </a:r>
            <a:r>
              <a:rPr sz="1000" spc="5" dirty="0">
                <a:latin typeface="Arial"/>
                <a:cs typeface="Arial"/>
              </a:rPr>
              <a:t> </a:t>
            </a:r>
            <a:r>
              <a:rPr sz="1000" spc="-5" dirty="0">
                <a:latin typeface="Arial"/>
                <a:cs typeface="Arial"/>
              </a:rPr>
              <a:t>or</a:t>
            </a:r>
            <a:r>
              <a:rPr sz="1000" spc="-15" dirty="0">
                <a:latin typeface="Arial"/>
                <a:cs typeface="Arial"/>
              </a:rPr>
              <a:t> </a:t>
            </a:r>
            <a:r>
              <a:rPr sz="1000" spc="-10" dirty="0">
                <a:latin typeface="Arial"/>
                <a:cs typeface="Arial"/>
              </a:rPr>
              <a:t>a</a:t>
            </a:r>
            <a:r>
              <a:rPr sz="1000" spc="-15" dirty="0">
                <a:latin typeface="Arial"/>
                <a:cs typeface="Arial"/>
              </a:rPr>
              <a:t>d</a:t>
            </a:r>
            <a:r>
              <a:rPr sz="1000" spc="-10" dirty="0">
                <a:latin typeface="Arial"/>
                <a:cs typeface="Arial"/>
              </a:rPr>
              <a:t>d</a:t>
            </a:r>
            <a:r>
              <a:rPr sz="1000" spc="-5" dirty="0">
                <a:latin typeface="Arial"/>
                <a:cs typeface="Arial"/>
              </a:rPr>
              <a:t> </a:t>
            </a:r>
            <a:r>
              <a:rPr sz="1000" spc="-15" dirty="0">
                <a:latin typeface="Arial"/>
                <a:cs typeface="Arial"/>
              </a:rPr>
              <a:t>a</a:t>
            </a:r>
            <a:r>
              <a:rPr sz="1000" spc="10" dirty="0">
                <a:latin typeface="Arial"/>
                <a:cs typeface="Arial"/>
              </a:rPr>
              <a:t>m</a:t>
            </a:r>
            <a:r>
              <a:rPr sz="1000" spc="-10" dirty="0">
                <a:latin typeface="Arial"/>
                <a:cs typeface="Arial"/>
              </a:rPr>
              <a:t>o</a:t>
            </a:r>
            <a:r>
              <a:rPr sz="1000" spc="-15" dirty="0">
                <a:latin typeface="Arial"/>
                <a:cs typeface="Arial"/>
              </a:rPr>
              <a:t>u</a:t>
            </a:r>
            <a:r>
              <a:rPr sz="1000" spc="-5" dirty="0">
                <a:latin typeface="Arial"/>
                <a:cs typeface="Arial"/>
              </a:rPr>
              <a:t>nts</a:t>
            </a:r>
            <a:r>
              <a:rPr sz="1000" spc="-25" dirty="0">
                <a:latin typeface="Arial"/>
                <a:cs typeface="Arial"/>
              </a:rPr>
              <a:t> </a:t>
            </a:r>
            <a:r>
              <a:rPr sz="1000" spc="-5" dirty="0">
                <a:latin typeface="Arial"/>
                <a:cs typeface="Arial"/>
              </a:rPr>
              <a:t>to</a:t>
            </a:r>
            <a:r>
              <a:rPr sz="1000" spc="-15" dirty="0">
                <a:latin typeface="Arial"/>
                <a:cs typeface="Arial"/>
              </a:rPr>
              <a:t> </a:t>
            </a:r>
            <a:r>
              <a:rPr sz="1000" b="1" spc="-10" dirty="0">
                <a:latin typeface="Arial"/>
                <a:cs typeface="Arial"/>
              </a:rPr>
              <a:t>F</a:t>
            </a:r>
            <a:r>
              <a:rPr sz="1000" b="1" spc="-5" dirty="0">
                <a:latin typeface="Arial"/>
                <a:cs typeface="Arial"/>
              </a:rPr>
              <a:t>Y</a:t>
            </a:r>
            <a:r>
              <a:rPr lang="en-US" sz="1000" b="1" spc="-5" dirty="0">
                <a:latin typeface="Arial"/>
                <a:cs typeface="Arial"/>
              </a:rPr>
              <a:t> </a:t>
            </a:r>
            <a:r>
              <a:rPr lang="en-US" sz="1000" b="1" spc="-10" dirty="0">
                <a:latin typeface="Arial"/>
                <a:cs typeface="Arial"/>
              </a:rPr>
              <a:t>21-22</a:t>
            </a:r>
            <a:r>
              <a:rPr sz="1000" b="1" spc="-20" dirty="0">
                <a:latin typeface="Arial"/>
                <a:cs typeface="Arial"/>
              </a:rPr>
              <a:t> </a:t>
            </a:r>
            <a:r>
              <a:rPr sz="1000" b="1" spc="-10" dirty="0">
                <a:latin typeface="Arial"/>
                <a:cs typeface="Arial"/>
              </a:rPr>
              <a:t>Budge</a:t>
            </a:r>
            <a:r>
              <a:rPr sz="1000" b="1" spc="5" dirty="0">
                <a:latin typeface="Arial"/>
                <a:cs typeface="Arial"/>
              </a:rPr>
              <a:t>t</a:t>
            </a:r>
            <a:r>
              <a:rPr sz="1000" spc="-5" dirty="0">
                <a:latin typeface="Arial"/>
                <a:cs typeface="Arial"/>
              </a:rPr>
              <a:t>.  </a:t>
            </a:r>
            <a:r>
              <a:rPr sz="1000" spc="-10" dirty="0">
                <a:latin typeface="Arial"/>
                <a:cs typeface="Arial"/>
              </a:rPr>
              <a:t>Inpu</a:t>
            </a:r>
            <a:r>
              <a:rPr sz="1000" spc="-5" dirty="0">
                <a:latin typeface="Arial"/>
                <a:cs typeface="Arial"/>
              </a:rPr>
              <a:t>t</a:t>
            </a:r>
            <a:r>
              <a:rPr sz="1000" spc="-20" dirty="0">
                <a:latin typeface="Arial"/>
                <a:cs typeface="Arial"/>
              </a:rPr>
              <a:t> </a:t>
            </a:r>
            <a:r>
              <a:rPr sz="1000" spc="-15" dirty="0">
                <a:latin typeface="Arial"/>
                <a:cs typeface="Arial"/>
              </a:rPr>
              <a:t>de</a:t>
            </a:r>
            <a:r>
              <a:rPr sz="1000" spc="-5" dirty="0">
                <a:latin typeface="Arial"/>
                <a:cs typeface="Arial"/>
              </a:rPr>
              <a:t>s</a:t>
            </a:r>
            <a:r>
              <a:rPr sz="1000" spc="-10" dirty="0">
                <a:latin typeface="Arial"/>
                <a:cs typeface="Arial"/>
              </a:rPr>
              <a:t>i</a:t>
            </a:r>
            <a:r>
              <a:rPr sz="1000" spc="-5" dirty="0">
                <a:latin typeface="Arial"/>
                <a:cs typeface="Arial"/>
              </a:rPr>
              <a:t>r</a:t>
            </a:r>
            <a:r>
              <a:rPr sz="1000" spc="-15" dirty="0">
                <a:latin typeface="Arial"/>
                <a:cs typeface="Arial"/>
              </a:rPr>
              <a:t>e</a:t>
            </a:r>
            <a:r>
              <a:rPr sz="1000" spc="-10" dirty="0">
                <a:latin typeface="Arial"/>
                <a:cs typeface="Arial"/>
              </a:rPr>
              <a:t>d</a:t>
            </a:r>
            <a:r>
              <a:rPr sz="1000" spc="-5" dirty="0">
                <a:latin typeface="Arial"/>
                <a:cs typeface="Arial"/>
              </a:rPr>
              <a:t> </a:t>
            </a:r>
            <a:r>
              <a:rPr sz="1000" spc="-15" dirty="0">
                <a:latin typeface="Arial"/>
                <a:cs typeface="Arial"/>
              </a:rPr>
              <a:t>do</a:t>
            </a:r>
            <a:r>
              <a:rPr sz="1000" spc="-10" dirty="0">
                <a:latin typeface="Arial"/>
                <a:cs typeface="Arial"/>
              </a:rPr>
              <a:t>lla</a:t>
            </a:r>
            <a:r>
              <a:rPr sz="1000" spc="-5" dirty="0">
                <a:latin typeface="Arial"/>
                <a:cs typeface="Arial"/>
              </a:rPr>
              <a:t>r</a:t>
            </a:r>
            <a:r>
              <a:rPr sz="1000" spc="10" dirty="0">
                <a:latin typeface="Arial"/>
                <a:cs typeface="Arial"/>
              </a:rPr>
              <a:t> </a:t>
            </a:r>
            <a:r>
              <a:rPr sz="1000" spc="-15" dirty="0">
                <a:latin typeface="Arial"/>
                <a:cs typeface="Arial"/>
              </a:rPr>
              <a:t>a</a:t>
            </a:r>
            <a:r>
              <a:rPr sz="1000" spc="10" dirty="0">
                <a:latin typeface="Arial"/>
                <a:cs typeface="Arial"/>
              </a:rPr>
              <a:t>m</a:t>
            </a:r>
            <a:r>
              <a:rPr sz="1000" spc="-10" dirty="0">
                <a:latin typeface="Arial"/>
                <a:cs typeface="Arial"/>
              </a:rPr>
              <a:t>ount</a:t>
            </a:r>
            <a:r>
              <a:rPr sz="1000" spc="-5" dirty="0">
                <a:latin typeface="Arial"/>
                <a:cs typeface="Arial"/>
              </a:rPr>
              <a:t>s</a:t>
            </a:r>
            <a:r>
              <a:rPr sz="1000" spc="-25" dirty="0">
                <a:latin typeface="Arial"/>
                <a:cs typeface="Arial"/>
              </a:rPr>
              <a:t> </a:t>
            </a:r>
            <a:r>
              <a:rPr sz="1000" spc="-10" dirty="0">
                <a:latin typeface="Arial"/>
                <a:cs typeface="Arial"/>
              </a:rPr>
              <a:t>in</a:t>
            </a:r>
            <a:r>
              <a:rPr sz="1000" spc="-5" dirty="0">
                <a:latin typeface="Arial"/>
                <a:cs typeface="Arial"/>
              </a:rPr>
              <a:t> </a:t>
            </a:r>
            <a:r>
              <a:rPr sz="1000" spc="-10" dirty="0">
                <a:latin typeface="Arial"/>
                <a:cs typeface="Arial"/>
              </a:rPr>
              <a:t>the</a:t>
            </a:r>
            <a:r>
              <a:rPr sz="1000" spc="-5" dirty="0">
                <a:latin typeface="Arial"/>
                <a:cs typeface="Arial"/>
              </a:rPr>
              <a:t> </a:t>
            </a:r>
            <a:r>
              <a:rPr sz="1000" spc="0" dirty="0">
                <a:latin typeface="Arial"/>
                <a:cs typeface="Arial"/>
              </a:rPr>
              <a:t>f</a:t>
            </a:r>
            <a:r>
              <a:rPr sz="1000" spc="-10" dirty="0">
                <a:latin typeface="Arial"/>
                <a:cs typeface="Arial"/>
              </a:rPr>
              <a:t>ie</a:t>
            </a:r>
            <a:r>
              <a:rPr sz="1000" spc="-15" dirty="0">
                <a:latin typeface="Arial"/>
                <a:cs typeface="Arial"/>
              </a:rPr>
              <a:t>ld</a:t>
            </a:r>
            <a:r>
              <a:rPr sz="1000" spc="-5" dirty="0">
                <a:latin typeface="Arial"/>
                <a:cs typeface="Arial"/>
              </a:rPr>
              <a:t>s</a:t>
            </a:r>
            <a:r>
              <a:rPr sz="1000" spc="-10" dirty="0">
                <a:latin typeface="Arial"/>
                <a:cs typeface="Arial"/>
              </a:rPr>
              <a:t> </a:t>
            </a:r>
            <a:r>
              <a:rPr sz="1000" spc="-15" dirty="0">
                <a:latin typeface="Arial"/>
                <a:cs typeface="Arial"/>
              </a:rPr>
              <a:t>highl</a:t>
            </a:r>
            <a:r>
              <a:rPr sz="1000" spc="-10" dirty="0">
                <a:latin typeface="Arial"/>
                <a:cs typeface="Arial"/>
              </a:rPr>
              <a:t>ighted in</a:t>
            </a:r>
            <a:r>
              <a:rPr sz="1000" spc="5" dirty="0">
                <a:latin typeface="Arial"/>
                <a:cs typeface="Arial"/>
              </a:rPr>
              <a:t> </a:t>
            </a:r>
            <a:r>
              <a:rPr sz="1000" spc="-35" dirty="0">
                <a:latin typeface="Arial"/>
                <a:cs typeface="Arial"/>
              </a:rPr>
              <a:t>y</a:t>
            </a:r>
            <a:r>
              <a:rPr sz="1000" spc="-15" dirty="0">
                <a:latin typeface="Arial"/>
                <a:cs typeface="Arial"/>
              </a:rPr>
              <a:t>el</a:t>
            </a:r>
            <a:r>
              <a:rPr sz="1000" spc="-10" dirty="0">
                <a:latin typeface="Arial"/>
                <a:cs typeface="Arial"/>
              </a:rPr>
              <a:t>lo</a:t>
            </a:r>
            <a:r>
              <a:rPr sz="1000" spc="-25" dirty="0">
                <a:latin typeface="Arial"/>
                <a:cs typeface="Arial"/>
              </a:rPr>
              <a:t>w</a:t>
            </a:r>
            <a:r>
              <a:rPr sz="1000" spc="-5" dirty="0">
                <a:latin typeface="Arial"/>
                <a:cs typeface="Arial"/>
              </a:rPr>
              <a:t>.</a:t>
            </a:r>
            <a:endParaRPr sz="1000" dirty="0">
              <a:latin typeface="Arial"/>
              <a:cs typeface="Arial"/>
            </a:endParaRPr>
          </a:p>
          <a:p>
            <a:pPr marL="299085" marR="584835" indent="-287020">
              <a:lnSpc>
                <a:spcPct val="120000"/>
              </a:lnSpc>
              <a:spcBef>
                <a:spcPts val="240"/>
              </a:spcBef>
              <a:buFont typeface="Arial"/>
              <a:buChar char="–"/>
              <a:tabLst>
                <a:tab pos="299085" algn="l"/>
              </a:tabLst>
            </a:pPr>
            <a:r>
              <a:rPr sz="1000" spc="-15" dirty="0">
                <a:latin typeface="Arial"/>
                <a:cs typeface="Arial"/>
              </a:rPr>
              <a:t>P</a:t>
            </a:r>
            <a:r>
              <a:rPr sz="1000" spc="-10" dirty="0">
                <a:latin typeface="Arial"/>
                <a:cs typeface="Arial"/>
              </a:rPr>
              <a:t>S</a:t>
            </a:r>
            <a:r>
              <a:rPr sz="1000" spc="-5" dirty="0">
                <a:latin typeface="Arial"/>
                <a:cs typeface="Arial"/>
              </a:rPr>
              <a:t> </a:t>
            </a:r>
            <a:r>
              <a:rPr sz="1000" spc="-10" dirty="0">
                <a:latin typeface="Arial"/>
                <a:cs typeface="Arial"/>
              </a:rPr>
              <a:t>n</a:t>
            </a:r>
            <a:r>
              <a:rPr sz="1000" spc="-15" dirty="0">
                <a:latin typeface="Arial"/>
                <a:cs typeface="Arial"/>
              </a:rPr>
              <a:t>on</a:t>
            </a:r>
            <a:r>
              <a:rPr sz="1000" spc="-5" dirty="0">
                <a:latin typeface="Arial"/>
                <a:cs typeface="Arial"/>
              </a:rPr>
              <a:t>-</a:t>
            </a:r>
            <a:r>
              <a:rPr sz="1000" spc="-25" dirty="0">
                <a:latin typeface="Arial"/>
                <a:cs typeface="Arial"/>
              </a:rPr>
              <a:t>w</a:t>
            </a:r>
            <a:r>
              <a:rPr sz="1000" spc="-5" dirty="0">
                <a:latin typeface="Arial"/>
                <a:cs typeface="Arial"/>
              </a:rPr>
              <a:t>or</a:t>
            </a:r>
            <a:r>
              <a:rPr sz="1000" spc="10" dirty="0">
                <a:latin typeface="Arial"/>
                <a:cs typeface="Arial"/>
              </a:rPr>
              <a:t>k</a:t>
            </a:r>
            <a:r>
              <a:rPr sz="1000" spc="5" dirty="0">
                <a:latin typeface="Arial"/>
                <a:cs typeface="Arial"/>
              </a:rPr>
              <a:t>f</a:t>
            </a:r>
            <a:r>
              <a:rPr sz="1000" spc="-5" dirty="0">
                <a:latin typeface="Arial"/>
                <a:cs typeface="Arial"/>
              </a:rPr>
              <a:t>or</a:t>
            </a:r>
            <a:r>
              <a:rPr sz="1000" spc="0" dirty="0">
                <a:latin typeface="Arial"/>
                <a:cs typeface="Arial"/>
              </a:rPr>
              <a:t>c</a:t>
            </a:r>
            <a:r>
              <a:rPr sz="1000" spc="-5" dirty="0">
                <a:latin typeface="Arial"/>
                <a:cs typeface="Arial"/>
              </a:rPr>
              <a:t>e,</a:t>
            </a:r>
            <a:r>
              <a:rPr sz="1000" spc="-30" dirty="0">
                <a:latin typeface="Arial"/>
                <a:cs typeface="Arial"/>
              </a:rPr>
              <a:t> </a:t>
            </a:r>
            <a:r>
              <a:rPr sz="1000" spc="-10" dirty="0">
                <a:latin typeface="Arial"/>
                <a:cs typeface="Arial"/>
              </a:rPr>
              <a:t>lu</a:t>
            </a:r>
            <a:r>
              <a:rPr sz="1000" spc="10" dirty="0">
                <a:latin typeface="Arial"/>
                <a:cs typeface="Arial"/>
              </a:rPr>
              <a:t>m</a:t>
            </a:r>
            <a:r>
              <a:rPr sz="1000" spc="-5" dirty="0">
                <a:latin typeface="Arial"/>
                <a:cs typeface="Arial"/>
              </a:rPr>
              <a:t>p-</a:t>
            </a:r>
            <a:r>
              <a:rPr sz="1000" spc="0" dirty="0">
                <a:latin typeface="Arial"/>
                <a:cs typeface="Arial"/>
              </a:rPr>
              <a:t>s</a:t>
            </a:r>
            <a:r>
              <a:rPr sz="1000" spc="-10" dirty="0">
                <a:latin typeface="Arial"/>
                <a:cs typeface="Arial"/>
              </a:rPr>
              <a:t>um a</a:t>
            </a:r>
            <a:r>
              <a:rPr sz="1000" spc="-15" dirty="0">
                <a:latin typeface="Arial"/>
                <a:cs typeface="Arial"/>
              </a:rPr>
              <a:t>d</a:t>
            </a:r>
            <a:r>
              <a:rPr sz="1000" spc="0" dirty="0">
                <a:latin typeface="Arial"/>
                <a:cs typeface="Arial"/>
              </a:rPr>
              <a:t>j</a:t>
            </a:r>
            <a:r>
              <a:rPr sz="1000" spc="-5" dirty="0">
                <a:latin typeface="Arial"/>
                <a:cs typeface="Arial"/>
              </a:rPr>
              <a:t>ust</a:t>
            </a:r>
            <a:r>
              <a:rPr sz="1000" spc="10" dirty="0">
                <a:latin typeface="Arial"/>
                <a:cs typeface="Arial"/>
              </a:rPr>
              <a:t>m</a:t>
            </a:r>
            <a:r>
              <a:rPr sz="1000" spc="-10" dirty="0">
                <a:latin typeface="Arial"/>
                <a:cs typeface="Arial"/>
              </a:rPr>
              <a:t>e</a:t>
            </a:r>
            <a:r>
              <a:rPr sz="1000" spc="-15" dirty="0">
                <a:latin typeface="Arial"/>
                <a:cs typeface="Arial"/>
              </a:rPr>
              <a:t>n</a:t>
            </a:r>
            <a:r>
              <a:rPr sz="1000" spc="-5" dirty="0">
                <a:latin typeface="Arial"/>
                <a:cs typeface="Arial"/>
              </a:rPr>
              <a:t>ts</a:t>
            </a:r>
            <a:r>
              <a:rPr sz="1000" spc="-35" dirty="0">
                <a:latin typeface="Arial"/>
                <a:cs typeface="Arial"/>
              </a:rPr>
              <a:t> </a:t>
            </a:r>
            <a:r>
              <a:rPr sz="1000" spc="0" dirty="0">
                <a:latin typeface="Arial"/>
                <a:cs typeface="Arial"/>
              </a:rPr>
              <a:t>c</a:t>
            </a:r>
            <a:r>
              <a:rPr sz="1000" spc="-10" dirty="0">
                <a:latin typeface="Arial"/>
                <a:cs typeface="Arial"/>
              </a:rPr>
              <a:t>an</a:t>
            </a:r>
            <a:r>
              <a:rPr sz="1000" spc="-20" dirty="0">
                <a:latin typeface="Arial"/>
                <a:cs typeface="Arial"/>
              </a:rPr>
              <a:t> </a:t>
            </a:r>
            <a:r>
              <a:rPr sz="1000" spc="-10" dirty="0">
                <a:latin typeface="Arial"/>
                <a:cs typeface="Arial"/>
              </a:rPr>
              <a:t>be</a:t>
            </a:r>
            <a:r>
              <a:rPr sz="1000" spc="-20" dirty="0">
                <a:latin typeface="Arial"/>
                <a:cs typeface="Arial"/>
              </a:rPr>
              <a:t> </a:t>
            </a:r>
            <a:r>
              <a:rPr sz="1000" spc="10" dirty="0">
                <a:latin typeface="Arial"/>
                <a:cs typeface="Arial"/>
              </a:rPr>
              <a:t>m</a:t>
            </a:r>
            <a:r>
              <a:rPr sz="1000" spc="-10" dirty="0">
                <a:latin typeface="Arial"/>
                <a:cs typeface="Arial"/>
              </a:rPr>
              <a:t>a</a:t>
            </a:r>
            <a:r>
              <a:rPr sz="1000" spc="-15" dirty="0">
                <a:latin typeface="Arial"/>
                <a:cs typeface="Arial"/>
              </a:rPr>
              <a:t>d</a:t>
            </a:r>
            <a:r>
              <a:rPr sz="1000" spc="-10" dirty="0">
                <a:latin typeface="Arial"/>
                <a:cs typeface="Arial"/>
              </a:rPr>
              <a:t>e</a:t>
            </a:r>
            <a:r>
              <a:rPr sz="1000" spc="-20" dirty="0">
                <a:latin typeface="Arial"/>
                <a:cs typeface="Arial"/>
              </a:rPr>
              <a:t> </a:t>
            </a:r>
            <a:r>
              <a:rPr sz="1000" spc="-10" dirty="0">
                <a:latin typeface="Arial"/>
                <a:cs typeface="Arial"/>
              </a:rPr>
              <a:t>by</a:t>
            </a:r>
            <a:r>
              <a:rPr sz="1000" spc="-15" dirty="0">
                <a:latin typeface="Arial"/>
                <a:cs typeface="Arial"/>
              </a:rPr>
              <a:t> </a:t>
            </a:r>
            <a:r>
              <a:rPr sz="1000" spc="0" dirty="0">
                <a:latin typeface="Arial"/>
                <a:cs typeface="Arial"/>
              </a:rPr>
              <a:t>c</a:t>
            </a:r>
            <a:r>
              <a:rPr sz="1000" spc="-10" dirty="0">
                <a:latin typeface="Arial"/>
                <a:cs typeface="Arial"/>
              </a:rPr>
              <a:t>h</a:t>
            </a:r>
            <a:r>
              <a:rPr sz="1000" spc="-15" dirty="0">
                <a:latin typeface="Arial"/>
                <a:cs typeface="Arial"/>
              </a:rPr>
              <a:t>a</a:t>
            </a:r>
            <a:r>
              <a:rPr sz="1000" spc="-10" dirty="0">
                <a:latin typeface="Arial"/>
                <a:cs typeface="Arial"/>
              </a:rPr>
              <a:t>n</a:t>
            </a:r>
            <a:r>
              <a:rPr sz="1000" spc="-15" dirty="0">
                <a:latin typeface="Arial"/>
                <a:cs typeface="Arial"/>
              </a:rPr>
              <a:t>g</a:t>
            </a:r>
            <a:r>
              <a:rPr sz="1000" spc="-10" dirty="0">
                <a:latin typeface="Arial"/>
                <a:cs typeface="Arial"/>
              </a:rPr>
              <a:t>ing</a:t>
            </a:r>
            <a:r>
              <a:rPr sz="1000" spc="-20" dirty="0">
                <a:latin typeface="Arial"/>
                <a:cs typeface="Arial"/>
              </a:rPr>
              <a:t> </a:t>
            </a:r>
            <a:r>
              <a:rPr sz="1000" spc="-5" dirty="0">
                <a:latin typeface="Arial"/>
                <a:cs typeface="Arial"/>
              </a:rPr>
              <a:t>the </a:t>
            </a:r>
            <a:r>
              <a:rPr sz="1000" spc="-10" dirty="0">
                <a:latin typeface="Arial"/>
                <a:cs typeface="Arial"/>
              </a:rPr>
              <a:t>a</a:t>
            </a:r>
            <a:r>
              <a:rPr sz="1000" spc="5" dirty="0">
                <a:latin typeface="Arial"/>
                <a:cs typeface="Arial"/>
              </a:rPr>
              <a:t>m</a:t>
            </a:r>
            <a:r>
              <a:rPr sz="1000" spc="-10" dirty="0">
                <a:latin typeface="Arial"/>
                <a:cs typeface="Arial"/>
              </a:rPr>
              <a:t>o</a:t>
            </a:r>
            <a:r>
              <a:rPr sz="1000" spc="-15" dirty="0">
                <a:latin typeface="Arial"/>
                <a:cs typeface="Arial"/>
              </a:rPr>
              <a:t>u</a:t>
            </a:r>
            <a:r>
              <a:rPr sz="1000" spc="-5" dirty="0">
                <a:latin typeface="Arial"/>
                <a:cs typeface="Arial"/>
              </a:rPr>
              <a:t>nt</a:t>
            </a:r>
            <a:r>
              <a:rPr sz="1000" spc="-30" dirty="0">
                <a:latin typeface="Arial"/>
                <a:cs typeface="Arial"/>
              </a:rPr>
              <a:t> </a:t>
            </a:r>
            <a:r>
              <a:rPr sz="1000" spc="-10" dirty="0">
                <a:latin typeface="Arial"/>
                <a:cs typeface="Arial"/>
              </a:rPr>
              <a:t>in</a:t>
            </a:r>
            <a:r>
              <a:rPr sz="1000" spc="-5" dirty="0">
                <a:latin typeface="Arial"/>
                <a:cs typeface="Arial"/>
              </a:rPr>
              <a:t> </a:t>
            </a:r>
            <a:r>
              <a:rPr sz="1000" spc="-10" dirty="0">
                <a:latin typeface="Arial"/>
                <a:cs typeface="Arial"/>
              </a:rPr>
              <a:t>the</a:t>
            </a:r>
            <a:r>
              <a:rPr sz="1000" spc="-5" dirty="0">
                <a:latin typeface="Arial"/>
                <a:cs typeface="Arial"/>
              </a:rPr>
              <a:t> </a:t>
            </a:r>
            <a:r>
              <a:rPr sz="1000" spc="-40" dirty="0">
                <a:latin typeface="Arial"/>
                <a:cs typeface="Arial"/>
              </a:rPr>
              <a:t>y</a:t>
            </a:r>
            <a:r>
              <a:rPr sz="1000" spc="-10" dirty="0">
                <a:latin typeface="Arial"/>
                <a:cs typeface="Arial"/>
              </a:rPr>
              <a:t>e</a:t>
            </a:r>
            <a:r>
              <a:rPr sz="1000" spc="-15" dirty="0">
                <a:latin typeface="Arial"/>
                <a:cs typeface="Arial"/>
              </a:rPr>
              <a:t>l</a:t>
            </a:r>
            <a:r>
              <a:rPr sz="1000" spc="-10" dirty="0">
                <a:latin typeface="Arial"/>
                <a:cs typeface="Arial"/>
              </a:rPr>
              <a:t>low</a:t>
            </a:r>
            <a:r>
              <a:rPr sz="1000" spc="40" dirty="0">
                <a:latin typeface="Arial"/>
                <a:cs typeface="Arial"/>
              </a:rPr>
              <a:t> </a:t>
            </a:r>
            <a:r>
              <a:rPr sz="1000" spc="-10" dirty="0">
                <a:latin typeface="Arial"/>
                <a:cs typeface="Arial"/>
              </a:rPr>
              <a:t>b</a:t>
            </a:r>
            <a:r>
              <a:rPr sz="1000" spc="-15" dirty="0">
                <a:latin typeface="Arial"/>
                <a:cs typeface="Arial"/>
              </a:rPr>
              <a:t>o</a:t>
            </a:r>
            <a:r>
              <a:rPr sz="1000" spc="0" dirty="0">
                <a:latin typeface="Arial"/>
                <a:cs typeface="Arial"/>
              </a:rPr>
              <a:t>x</a:t>
            </a:r>
            <a:r>
              <a:rPr sz="1000" spc="-5" dirty="0">
                <a:latin typeface="Arial"/>
                <a:cs typeface="Arial"/>
              </a:rPr>
              <a:t>,</a:t>
            </a:r>
            <a:r>
              <a:rPr sz="1000" spc="-15" dirty="0">
                <a:latin typeface="Arial"/>
                <a:cs typeface="Arial"/>
              </a:rPr>
              <a:t> </a:t>
            </a:r>
            <a:r>
              <a:rPr sz="1000" spc="-5" dirty="0">
                <a:latin typeface="Arial"/>
                <a:cs typeface="Arial"/>
              </a:rPr>
              <a:t>or at t</a:t>
            </a:r>
            <a:r>
              <a:rPr sz="1000" spc="-15" dirty="0">
                <a:latin typeface="Arial"/>
                <a:cs typeface="Arial"/>
              </a:rPr>
              <a:t>h</a:t>
            </a:r>
            <a:r>
              <a:rPr sz="1000" spc="-10" dirty="0">
                <a:latin typeface="Arial"/>
                <a:cs typeface="Arial"/>
              </a:rPr>
              <a:t>e</a:t>
            </a:r>
            <a:r>
              <a:rPr sz="1000" spc="-20" dirty="0">
                <a:latin typeface="Arial"/>
                <a:cs typeface="Arial"/>
              </a:rPr>
              <a:t> </a:t>
            </a:r>
            <a:r>
              <a:rPr sz="1000" spc="-10" dirty="0">
                <a:latin typeface="Arial"/>
                <a:cs typeface="Arial"/>
              </a:rPr>
              <a:t>d</a:t>
            </a:r>
            <a:r>
              <a:rPr sz="1000" spc="-15" dirty="0">
                <a:latin typeface="Arial"/>
                <a:cs typeface="Arial"/>
              </a:rPr>
              <a:t>e</a:t>
            </a:r>
            <a:r>
              <a:rPr sz="1000" spc="-5" dirty="0">
                <a:latin typeface="Arial"/>
                <a:cs typeface="Arial"/>
              </a:rPr>
              <a:t>ta</a:t>
            </a:r>
            <a:r>
              <a:rPr sz="1000" spc="-15" dirty="0">
                <a:latin typeface="Arial"/>
                <a:cs typeface="Arial"/>
              </a:rPr>
              <a:t>i</a:t>
            </a:r>
            <a:r>
              <a:rPr sz="1000" spc="-5" dirty="0">
                <a:latin typeface="Arial"/>
                <a:cs typeface="Arial"/>
              </a:rPr>
              <a:t>l </a:t>
            </a:r>
            <a:r>
              <a:rPr sz="1000" spc="-10" dirty="0">
                <a:latin typeface="Arial"/>
                <a:cs typeface="Arial"/>
              </a:rPr>
              <a:t>lin</a:t>
            </a:r>
            <a:r>
              <a:rPr sz="1000" spc="-15" dirty="0">
                <a:latin typeface="Arial"/>
                <a:cs typeface="Arial"/>
              </a:rPr>
              <a:t>e</a:t>
            </a:r>
            <a:r>
              <a:rPr sz="1000" spc="-5" dirty="0">
                <a:latin typeface="Arial"/>
                <a:cs typeface="Arial"/>
              </a:rPr>
              <a:t>s</a:t>
            </a:r>
            <a:r>
              <a:rPr sz="1000" spc="10" dirty="0">
                <a:latin typeface="Arial"/>
                <a:cs typeface="Arial"/>
              </a:rPr>
              <a:t> </a:t>
            </a:r>
            <a:r>
              <a:rPr sz="1000" spc="-10" dirty="0">
                <a:latin typeface="Arial"/>
                <a:cs typeface="Arial"/>
              </a:rPr>
              <a:t>le</a:t>
            </a:r>
            <a:r>
              <a:rPr sz="1000" spc="-15" dirty="0">
                <a:latin typeface="Arial"/>
                <a:cs typeface="Arial"/>
              </a:rPr>
              <a:t>v</a:t>
            </a:r>
            <a:r>
              <a:rPr sz="1000" spc="-10" dirty="0">
                <a:latin typeface="Arial"/>
                <a:cs typeface="Arial"/>
              </a:rPr>
              <a:t>e</a:t>
            </a:r>
            <a:r>
              <a:rPr sz="1000" spc="-15" dirty="0">
                <a:latin typeface="Arial"/>
                <a:cs typeface="Arial"/>
              </a:rPr>
              <a:t>l</a:t>
            </a:r>
            <a:r>
              <a:rPr sz="1000" spc="-5" dirty="0">
                <a:latin typeface="Arial"/>
                <a:cs typeface="Arial"/>
              </a:rPr>
              <a:t>,</a:t>
            </a:r>
            <a:r>
              <a:rPr sz="1000" spc="5" dirty="0">
                <a:latin typeface="Arial"/>
                <a:cs typeface="Arial"/>
              </a:rPr>
              <a:t> </a:t>
            </a:r>
            <a:r>
              <a:rPr sz="1000" spc="-10" dirty="0">
                <a:latin typeface="Arial"/>
                <a:cs typeface="Arial"/>
              </a:rPr>
              <a:t>b</a:t>
            </a:r>
            <a:r>
              <a:rPr sz="1000" spc="-15" dirty="0">
                <a:latin typeface="Arial"/>
                <a:cs typeface="Arial"/>
              </a:rPr>
              <a:t>u</a:t>
            </a:r>
            <a:r>
              <a:rPr sz="1000" spc="-5" dirty="0">
                <a:latin typeface="Arial"/>
                <a:cs typeface="Arial"/>
              </a:rPr>
              <a:t>t a</a:t>
            </a:r>
            <a:r>
              <a:rPr sz="1000" spc="-15" dirty="0">
                <a:latin typeface="Arial"/>
                <a:cs typeface="Arial"/>
              </a:rPr>
              <a:t>d</a:t>
            </a:r>
            <a:r>
              <a:rPr sz="1000" spc="0" dirty="0">
                <a:latin typeface="Arial"/>
                <a:cs typeface="Arial"/>
              </a:rPr>
              <a:t>j</a:t>
            </a:r>
            <a:r>
              <a:rPr sz="1000" spc="-5" dirty="0">
                <a:latin typeface="Arial"/>
                <a:cs typeface="Arial"/>
              </a:rPr>
              <a:t>ust</a:t>
            </a:r>
            <a:r>
              <a:rPr sz="1000" spc="10" dirty="0">
                <a:latin typeface="Arial"/>
                <a:cs typeface="Arial"/>
              </a:rPr>
              <a:t>m</a:t>
            </a:r>
            <a:r>
              <a:rPr sz="1000" spc="-10" dirty="0">
                <a:latin typeface="Arial"/>
                <a:cs typeface="Arial"/>
              </a:rPr>
              <a:t>e</a:t>
            </a:r>
            <a:r>
              <a:rPr sz="1000" spc="-15" dirty="0">
                <a:latin typeface="Arial"/>
                <a:cs typeface="Arial"/>
              </a:rPr>
              <a:t>n</a:t>
            </a:r>
            <a:r>
              <a:rPr sz="1000" spc="-5" dirty="0">
                <a:latin typeface="Arial"/>
                <a:cs typeface="Arial"/>
              </a:rPr>
              <a:t>ts</a:t>
            </a:r>
            <a:r>
              <a:rPr sz="1000" spc="-35" dirty="0">
                <a:latin typeface="Arial"/>
                <a:cs typeface="Arial"/>
              </a:rPr>
              <a:t> </a:t>
            </a:r>
            <a:r>
              <a:rPr sz="1000" spc="10" dirty="0">
                <a:latin typeface="Arial"/>
                <a:cs typeface="Arial"/>
              </a:rPr>
              <a:t>m</a:t>
            </a:r>
            <a:r>
              <a:rPr sz="1000" spc="-10" dirty="0">
                <a:latin typeface="Arial"/>
                <a:cs typeface="Arial"/>
              </a:rPr>
              <a:t>a</a:t>
            </a:r>
            <a:r>
              <a:rPr sz="1000" spc="-15" dirty="0">
                <a:latin typeface="Arial"/>
                <a:cs typeface="Arial"/>
              </a:rPr>
              <a:t>d</a:t>
            </a:r>
            <a:r>
              <a:rPr sz="1000" spc="-10" dirty="0">
                <a:latin typeface="Arial"/>
                <a:cs typeface="Arial"/>
              </a:rPr>
              <a:t>e</a:t>
            </a:r>
            <a:r>
              <a:rPr sz="1000" spc="-30" dirty="0">
                <a:latin typeface="Arial"/>
                <a:cs typeface="Arial"/>
              </a:rPr>
              <a:t> </a:t>
            </a:r>
            <a:r>
              <a:rPr sz="1000" spc="-10" dirty="0">
                <a:latin typeface="Arial"/>
                <a:cs typeface="Arial"/>
              </a:rPr>
              <a:t>in</a:t>
            </a:r>
            <a:r>
              <a:rPr sz="1000" spc="-5" dirty="0">
                <a:latin typeface="Arial"/>
                <a:cs typeface="Arial"/>
              </a:rPr>
              <a:t> </a:t>
            </a:r>
            <a:r>
              <a:rPr sz="1000" spc="-10" dirty="0">
                <a:latin typeface="Arial"/>
                <a:cs typeface="Arial"/>
              </a:rPr>
              <a:t>the </a:t>
            </a:r>
            <a:r>
              <a:rPr sz="1000" b="1" spc="-5" dirty="0">
                <a:latin typeface="Arial"/>
                <a:cs typeface="Arial"/>
              </a:rPr>
              <a:t>Financi</a:t>
            </a:r>
            <a:r>
              <a:rPr sz="1000" b="1" spc="-15" dirty="0">
                <a:latin typeface="Arial"/>
                <a:cs typeface="Arial"/>
              </a:rPr>
              <a:t>a</a:t>
            </a:r>
            <a:r>
              <a:rPr sz="1000" b="1" spc="-5" dirty="0">
                <a:latin typeface="Arial"/>
                <a:cs typeface="Arial"/>
              </a:rPr>
              <a:t>l</a:t>
            </a:r>
            <a:r>
              <a:rPr sz="1000" b="1" spc="-15" dirty="0">
                <a:latin typeface="Arial"/>
                <a:cs typeface="Arial"/>
              </a:rPr>
              <a:t> </a:t>
            </a:r>
            <a:r>
              <a:rPr lang="en-US" sz="1000" b="1" spc="5" dirty="0">
                <a:latin typeface="Arial"/>
                <a:cs typeface="Arial"/>
              </a:rPr>
              <a:t>tab</a:t>
            </a:r>
            <a:r>
              <a:rPr sz="1000" b="1" spc="-10" dirty="0">
                <a:latin typeface="Arial"/>
                <a:cs typeface="Arial"/>
              </a:rPr>
              <a:t> </a:t>
            </a:r>
            <a:r>
              <a:rPr sz="1000" spc="-25" dirty="0">
                <a:latin typeface="Arial"/>
                <a:cs typeface="Arial"/>
              </a:rPr>
              <a:t>w</a:t>
            </a:r>
            <a:r>
              <a:rPr sz="1000" spc="-10" dirty="0">
                <a:latin typeface="Arial"/>
                <a:cs typeface="Arial"/>
              </a:rPr>
              <a:t>il</a:t>
            </a:r>
            <a:r>
              <a:rPr sz="1000" spc="-5" dirty="0">
                <a:latin typeface="Arial"/>
                <a:cs typeface="Arial"/>
              </a:rPr>
              <a:t>l</a:t>
            </a:r>
            <a:r>
              <a:rPr sz="1000" spc="35" dirty="0">
                <a:latin typeface="Arial"/>
                <a:cs typeface="Arial"/>
              </a:rPr>
              <a:t> </a:t>
            </a:r>
            <a:r>
              <a:rPr sz="1000" spc="-10" dirty="0">
                <a:latin typeface="Arial"/>
                <a:cs typeface="Arial"/>
              </a:rPr>
              <a:t>n</a:t>
            </a:r>
            <a:r>
              <a:rPr sz="1000" spc="-15" dirty="0">
                <a:latin typeface="Arial"/>
                <a:cs typeface="Arial"/>
              </a:rPr>
              <a:t>o</a:t>
            </a:r>
            <a:r>
              <a:rPr sz="1000" spc="-5" dirty="0">
                <a:latin typeface="Arial"/>
                <a:cs typeface="Arial"/>
              </a:rPr>
              <a:t>t</a:t>
            </a:r>
            <a:r>
              <a:rPr sz="1000" spc="-15" dirty="0">
                <a:latin typeface="Arial"/>
                <a:cs typeface="Arial"/>
              </a:rPr>
              <a:t> </a:t>
            </a:r>
            <a:r>
              <a:rPr sz="1000" spc="0" dirty="0">
                <a:latin typeface="Arial"/>
                <a:cs typeface="Arial"/>
              </a:rPr>
              <a:t>s</a:t>
            </a:r>
            <a:r>
              <a:rPr sz="1000" spc="-10" dirty="0">
                <a:latin typeface="Arial"/>
                <a:cs typeface="Arial"/>
              </a:rPr>
              <a:t>h</a:t>
            </a:r>
            <a:r>
              <a:rPr sz="1000" spc="-15" dirty="0">
                <a:latin typeface="Arial"/>
                <a:cs typeface="Arial"/>
              </a:rPr>
              <a:t>o</a:t>
            </a:r>
            <a:r>
              <a:rPr sz="1000" spc="-10" dirty="0">
                <a:latin typeface="Arial"/>
                <a:cs typeface="Arial"/>
              </a:rPr>
              <a:t>w</a:t>
            </a:r>
            <a:r>
              <a:rPr sz="1000" spc="-5" dirty="0">
                <a:latin typeface="Arial"/>
                <a:cs typeface="Arial"/>
              </a:rPr>
              <a:t> </a:t>
            </a:r>
            <a:r>
              <a:rPr sz="1000" spc="-10" dirty="0">
                <a:latin typeface="Arial"/>
                <a:cs typeface="Arial"/>
              </a:rPr>
              <a:t>up</a:t>
            </a:r>
            <a:r>
              <a:rPr sz="1000" spc="-20" dirty="0">
                <a:latin typeface="Arial"/>
                <a:cs typeface="Arial"/>
              </a:rPr>
              <a:t> </a:t>
            </a:r>
            <a:r>
              <a:rPr sz="1000" spc="-10" dirty="0">
                <a:latin typeface="Arial"/>
                <a:cs typeface="Arial"/>
              </a:rPr>
              <a:t>in</a:t>
            </a:r>
            <a:r>
              <a:rPr sz="1000" spc="5" dirty="0">
                <a:latin typeface="Arial"/>
                <a:cs typeface="Arial"/>
              </a:rPr>
              <a:t> </a:t>
            </a:r>
            <a:r>
              <a:rPr sz="1000" spc="-5" dirty="0">
                <a:latin typeface="Arial"/>
                <a:cs typeface="Arial"/>
              </a:rPr>
              <a:t>the</a:t>
            </a:r>
            <a:r>
              <a:rPr sz="1000" spc="-15" dirty="0">
                <a:latin typeface="Arial"/>
                <a:cs typeface="Arial"/>
              </a:rPr>
              <a:t> </a:t>
            </a:r>
            <a:r>
              <a:rPr sz="1000" b="1" spc="-5" dirty="0">
                <a:latin typeface="Arial"/>
                <a:cs typeface="Arial"/>
              </a:rPr>
              <a:t>W</a:t>
            </a:r>
            <a:r>
              <a:rPr sz="1000" b="1" spc="-10" dirty="0">
                <a:latin typeface="Arial"/>
                <a:cs typeface="Arial"/>
              </a:rPr>
              <a:t>or</a:t>
            </a:r>
            <a:r>
              <a:rPr sz="1000" b="1" spc="-5" dirty="0">
                <a:latin typeface="Arial"/>
                <a:cs typeface="Arial"/>
              </a:rPr>
              <a:t>kfo</a:t>
            </a:r>
            <a:r>
              <a:rPr sz="1000" b="1" spc="-10" dirty="0">
                <a:latin typeface="Arial"/>
                <a:cs typeface="Arial"/>
              </a:rPr>
              <a:t>rce </a:t>
            </a:r>
            <a:r>
              <a:rPr lang="en-US" sz="1000" b="1" spc="5" dirty="0">
                <a:latin typeface="Arial"/>
                <a:cs typeface="Arial"/>
              </a:rPr>
              <a:t>tab</a:t>
            </a:r>
            <a:r>
              <a:rPr sz="1000" spc="-5" dirty="0">
                <a:latin typeface="Arial"/>
                <a:cs typeface="Arial"/>
              </a:rPr>
              <a:t>.</a:t>
            </a:r>
            <a:endParaRPr sz="1000" dirty="0">
              <a:latin typeface="Arial"/>
              <a:cs typeface="Arial"/>
            </a:endParaRPr>
          </a:p>
        </p:txBody>
      </p:sp>
      <p:sp>
        <p:nvSpPr>
          <p:cNvPr id="11" name="object 11"/>
          <p:cNvSpPr/>
          <p:nvPr/>
        </p:nvSpPr>
        <p:spPr>
          <a:xfrm>
            <a:off x="1315974" y="4097273"/>
            <a:ext cx="1962912" cy="246887"/>
          </a:xfrm>
          <a:custGeom>
            <a:avLst/>
            <a:gdLst/>
            <a:ahLst/>
            <a:cxnLst/>
            <a:rect l="l" t="t" r="r" b="b"/>
            <a:pathLst>
              <a:path w="1962912" h="246887">
                <a:moveTo>
                  <a:pt x="0" y="41148"/>
                </a:moveTo>
                <a:lnTo>
                  <a:pt x="19725" y="6005"/>
                </a:lnTo>
                <a:lnTo>
                  <a:pt x="1921764" y="0"/>
                </a:lnTo>
                <a:lnTo>
                  <a:pt x="1935884" y="2484"/>
                </a:lnTo>
                <a:lnTo>
                  <a:pt x="1947891" y="9352"/>
                </a:lnTo>
                <a:lnTo>
                  <a:pt x="1956906" y="19725"/>
                </a:lnTo>
                <a:lnTo>
                  <a:pt x="1962049" y="32722"/>
                </a:lnTo>
                <a:lnTo>
                  <a:pt x="1962912" y="205739"/>
                </a:lnTo>
                <a:lnTo>
                  <a:pt x="1960427" y="219860"/>
                </a:lnTo>
                <a:lnTo>
                  <a:pt x="1953559" y="231867"/>
                </a:lnTo>
                <a:lnTo>
                  <a:pt x="1943186" y="240882"/>
                </a:lnTo>
                <a:lnTo>
                  <a:pt x="1930189" y="246025"/>
                </a:lnTo>
                <a:lnTo>
                  <a:pt x="41147" y="246887"/>
                </a:lnTo>
                <a:lnTo>
                  <a:pt x="27027" y="244403"/>
                </a:lnTo>
                <a:lnTo>
                  <a:pt x="15020" y="237535"/>
                </a:lnTo>
                <a:lnTo>
                  <a:pt x="6005" y="227162"/>
                </a:lnTo>
                <a:lnTo>
                  <a:pt x="862" y="214165"/>
                </a:lnTo>
                <a:lnTo>
                  <a:pt x="0" y="41148"/>
                </a:lnTo>
                <a:close/>
              </a:path>
            </a:pathLst>
          </a:custGeom>
          <a:ln w="28956">
            <a:solidFill>
              <a:srgbClr val="FF0000"/>
            </a:solidFill>
          </a:ln>
        </p:spPr>
        <p:txBody>
          <a:bodyPr wrap="square" lIns="0" tIns="0" rIns="0" bIns="0" rtlCol="0">
            <a:noAutofit/>
          </a:bodyPr>
          <a:lstStyle/>
          <a:p>
            <a:endParaRPr dirty="0"/>
          </a:p>
        </p:txBody>
      </p:sp>
      <p:sp>
        <p:nvSpPr>
          <p:cNvPr id="12" name="object 12"/>
          <p:cNvSpPr/>
          <p:nvPr/>
        </p:nvSpPr>
        <p:spPr>
          <a:xfrm>
            <a:off x="4039361" y="4239005"/>
            <a:ext cx="990600" cy="533400"/>
          </a:xfrm>
          <a:custGeom>
            <a:avLst/>
            <a:gdLst/>
            <a:ahLst/>
            <a:cxnLst/>
            <a:rect l="l" t="t" r="r" b="b"/>
            <a:pathLst>
              <a:path w="990600" h="533400">
                <a:moveTo>
                  <a:pt x="0" y="533400"/>
                </a:moveTo>
                <a:lnTo>
                  <a:pt x="990600" y="533400"/>
                </a:lnTo>
                <a:lnTo>
                  <a:pt x="990600" y="0"/>
                </a:lnTo>
                <a:lnTo>
                  <a:pt x="0" y="0"/>
                </a:lnTo>
                <a:lnTo>
                  <a:pt x="0" y="533400"/>
                </a:lnTo>
                <a:close/>
              </a:path>
            </a:pathLst>
          </a:custGeom>
          <a:ln w="28956">
            <a:solidFill>
              <a:srgbClr val="FF0000"/>
            </a:solidFill>
          </a:ln>
        </p:spPr>
        <p:txBody>
          <a:bodyPr wrap="square" lIns="0" tIns="0" rIns="0" bIns="0" rtlCol="0">
            <a:noAutofit/>
          </a:bodyPr>
          <a:lstStyle/>
          <a:p>
            <a:endParaRPr dirty="0"/>
          </a:p>
        </p:txBody>
      </p:sp>
      <p:sp>
        <p:nvSpPr>
          <p:cNvPr id="13" name="object 13"/>
          <p:cNvSpPr txBox="1"/>
          <p:nvPr/>
        </p:nvSpPr>
        <p:spPr>
          <a:xfrm>
            <a:off x="4117975" y="4409567"/>
            <a:ext cx="805815" cy="194310"/>
          </a:xfrm>
          <a:prstGeom prst="rect">
            <a:avLst/>
          </a:prstGeom>
        </p:spPr>
        <p:txBody>
          <a:bodyPr vert="horz" wrap="square" lIns="0" tIns="0" rIns="0" bIns="0" rtlCol="0">
            <a:noAutofit/>
          </a:bodyPr>
          <a:lstStyle/>
          <a:p>
            <a:pPr marL="12700">
              <a:lnSpc>
                <a:spcPct val="100000"/>
              </a:lnSpc>
            </a:pPr>
            <a:r>
              <a:rPr sz="1200" dirty="0">
                <a:latin typeface="Arial"/>
                <a:cs typeface="Arial"/>
              </a:rPr>
              <a:t>O</a:t>
            </a:r>
            <a:r>
              <a:rPr sz="1200" spc="10" dirty="0">
                <a:latin typeface="Arial"/>
                <a:cs typeface="Arial"/>
              </a:rPr>
              <a:t>T</a:t>
            </a:r>
            <a:r>
              <a:rPr sz="1200" spc="0" dirty="0">
                <a:latin typeface="Arial"/>
                <a:cs typeface="Arial"/>
              </a:rPr>
              <a:t>PS</a:t>
            </a:r>
            <a:r>
              <a:rPr sz="1200" spc="-35" dirty="0">
                <a:latin typeface="Arial"/>
                <a:cs typeface="Arial"/>
              </a:rPr>
              <a:t> </a:t>
            </a:r>
            <a:r>
              <a:rPr sz="1200" spc="-125" dirty="0">
                <a:latin typeface="Arial"/>
                <a:cs typeface="Arial"/>
              </a:rPr>
              <a:t>T</a:t>
            </a:r>
            <a:r>
              <a:rPr sz="1200" spc="0" dirty="0">
                <a:latin typeface="Arial"/>
                <a:cs typeface="Arial"/>
              </a:rPr>
              <a:t>ot</a:t>
            </a:r>
            <a:r>
              <a:rPr sz="1200" spc="5" dirty="0">
                <a:latin typeface="Arial"/>
                <a:cs typeface="Arial"/>
              </a:rPr>
              <a:t>a</a:t>
            </a:r>
            <a:r>
              <a:rPr sz="1200" spc="0" dirty="0">
                <a:latin typeface="Arial"/>
                <a:cs typeface="Arial"/>
              </a:rPr>
              <a:t>l</a:t>
            </a:r>
            <a:endParaRPr sz="1200" dirty="0">
              <a:latin typeface="Arial"/>
              <a:cs typeface="Arial"/>
            </a:endParaRPr>
          </a:p>
        </p:txBody>
      </p:sp>
      <p:sp>
        <p:nvSpPr>
          <p:cNvPr id="14" name="object 14"/>
          <p:cNvSpPr/>
          <p:nvPr/>
        </p:nvSpPr>
        <p:spPr>
          <a:xfrm>
            <a:off x="3257550" y="4196969"/>
            <a:ext cx="787019" cy="322072"/>
          </a:xfrm>
          <a:custGeom>
            <a:avLst/>
            <a:gdLst/>
            <a:ahLst/>
            <a:cxnLst/>
            <a:rect l="l" t="t" r="r" b="b"/>
            <a:pathLst>
              <a:path w="787019" h="322072">
                <a:moveTo>
                  <a:pt x="82136" y="38230"/>
                </a:moveTo>
                <a:lnTo>
                  <a:pt x="53944" y="43326"/>
                </a:lnTo>
                <a:lnTo>
                  <a:pt x="72328" y="65452"/>
                </a:lnTo>
                <a:lnTo>
                  <a:pt x="777113" y="322071"/>
                </a:lnTo>
                <a:lnTo>
                  <a:pt x="787019" y="294766"/>
                </a:lnTo>
                <a:lnTo>
                  <a:pt x="82136" y="38230"/>
                </a:lnTo>
                <a:close/>
              </a:path>
              <a:path w="787019" h="322072">
                <a:moveTo>
                  <a:pt x="131190" y="0"/>
                </a:moveTo>
                <a:lnTo>
                  <a:pt x="0" y="23748"/>
                </a:lnTo>
                <a:lnTo>
                  <a:pt x="85216" y="126237"/>
                </a:lnTo>
                <a:lnTo>
                  <a:pt x="94361" y="127126"/>
                </a:lnTo>
                <a:lnTo>
                  <a:pt x="100457" y="122046"/>
                </a:lnTo>
                <a:lnTo>
                  <a:pt x="106679" y="116966"/>
                </a:lnTo>
                <a:lnTo>
                  <a:pt x="107441" y="107822"/>
                </a:lnTo>
                <a:lnTo>
                  <a:pt x="102362" y="101599"/>
                </a:lnTo>
                <a:lnTo>
                  <a:pt x="72328" y="65452"/>
                </a:lnTo>
                <a:lnTo>
                  <a:pt x="21971" y="47116"/>
                </a:lnTo>
                <a:lnTo>
                  <a:pt x="31876" y="19938"/>
                </a:lnTo>
                <a:lnTo>
                  <a:pt x="141424" y="19938"/>
                </a:lnTo>
                <a:lnTo>
                  <a:pt x="140208" y="13080"/>
                </a:lnTo>
                <a:lnTo>
                  <a:pt x="138684" y="5206"/>
                </a:lnTo>
                <a:lnTo>
                  <a:pt x="131190" y="0"/>
                </a:lnTo>
                <a:close/>
              </a:path>
              <a:path w="787019" h="322072">
                <a:moveTo>
                  <a:pt x="31876" y="19938"/>
                </a:moveTo>
                <a:lnTo>
                  <a:pt x="21971" y="47116"/>
                </a:lnTo>
                <a:lnTo>
                  <a:pt x="72328" y="65452"/>
                </a:lnTo>
                <a:lnTo>
                  <a:pt x="57621" y="47751"/>
                </a:lnTo>
                <a:lnTo>
                  <a:pt x="29463" y="47751"/>
                </a:lnTo>
                <a:lnTo>
                  <a:pt x="38100" y="24256"/>
                </a:lnTo>
                <a:lnTo>
                  <a:pt x="43741" y="24256"/>
                </a:lnTo>
                <a:lnTo>
                  <a:pt x="31876" y="19938"/>
                </a:lnTo>
                <a:close/>
              </a:path>
              <a:path w="787019" h="322072">
                <a:moveTo>
                  <a:pt x="38100" y="24256"/>
                </a:moveTo>
                <a:lnTo>
                  <a:pt x="29463" y="47751"/>
                </a:lnTo>
                <a:lnTo>
                  <a:pt x="53944" y="43326"/>
                </a:lnTo>
                <a:lnTo>
                  <a:pt x="38100" y="24256"/>
                </a:lnTo>
                <a:close/>
              </a:path>
              <a:path w="787019" h="322072">
                <a:moveTo>
                  <a:pt x="53944" y="43326"/>
                </a:moveTo>
                <a:lnTo>
                  <a:pt x="29463" y="47751"/>
                </a:lnTo>
                <a:lnTo>
                  <a:pt x="57621" y="47751"/>
                </a:lnTo>
                <a:lnTo>
                  <a:pt x="53944" y="43326"/>
                </a:lnTo>
                <a:close/>
              </a:path>
              <a:path w="787019" h="322072">
                <a:moveTo>
                  <a:pt x="43741" y="24256"/>
                </a:moveTo>
                <a:lnTo>
                  <a:pt x="38100" y="24256"/>
                </a:lnTo>
                <a:lnTo>
                  <a:pt x="53944" y="43326"/>
                </a:lnTo>
                <a:lnTo>
                  <a:pt x="82136" y="38230"/>
                </a:lnTo>
                <a:lnTo>
                  <a:pt x="43741" y="24256"/>
                </a:lnTo>
                <a:close/>
              </a:path>
              <a:path w="787019" h="322072">
                <a:moveTo>
                  <a:pt x="141424" y="19938"/>
                </a:moveTo>
                <a:lnTo>
                  <a:pt x="31876" y="19938"/>
                </a:lnTo>
                <a:lnTo>
                  <a:pt x="82136" y="38230"/>
                </a:lnTo>
                <a:lnTo>
                  <a:pt x="136398" y="28447"/>
                </a:lnTo>
                <a:lnTo>
                  <a:pt x="141604" y="20954"/>
                </a:lnTo>
                <a:lnTo>
                  <a:pt x="141424" y="19938"/>
                </a:lnTo>
                <a:close/>
              </a:path>
            </a:pathLst>
          </a:custGeom>
          <a:solidFill>
            <a:srgbClr val="FF0000"/>
          </a:solidFill>
        </p:spPr>
        <p:txBody>
          <a:bodyPr wrap="square" lIns="0" tIns="0" rIns="0" bIns="0" rtlCol="0">
            <a:noAutofit/>
          </a:bodyPr>
          <a:lstStyle/>
          <a:p>
            <a:endParaRPr dirty="0"/>
          </a:p>
        </p:txBody>
      </p:sp>
      <p:sp>
        <p:nvSpPr>
          <p:cNvPr id="15" name="object 15"/>
          <p:cNvSpPr/>
          <p:nvPr/>
        </p:nvSpPr>
        <p:spPr>
          <a:xfrm>
            <a:off x="7696961" y="3505961"/>
            <a:ext cx="990600" cy="1676400"/>
          </a:xfrm>
          <a:custGeom>
            <a:avLst/>
            <a:gdLst/>
            <a:ahLst/>
            <a:cxnLst/>
            <a:rect l="l" t="t" r="r" b="b"/>
            <a:pathLst>
              <a:path w="990600" h="1676400">
                <a:moveTo>
                  <a:pt x="0" y="1676400"/>
                </a:moveTo>
                <a:lnTo>
                  <a:pt x="990600" y="1676400"/>
                </a:lnTo>
                <a:lnTo>
                  <a:pt x="990600" y="0"/>
                </a:lnTo>
                <a:lnTo>
                  <a:pt x="0" y="0"/>
                </a:lnTo>
                <a:lnTo>
                  <a:pt x="0" y="1676400"/>
                </a:lnTo>
                <a:close/>
              </a:path>
            </a:pathLst>
          </a:custGeom>
          <a:ln w="28956">
            <a:solidFill>
              <a:srgbClr val="FF0000"/>
            </a:solidFill>
          </a:ln>
        </p:spPr>
        <p:txBody>
          <a:bodyPr wrap="square" lIns="0" tIns="0" rIns="0" bIns="0" rtlCol="0">
            <a:noAutofit/>
          </a:bodyPr>
          <a:lstStyle/>
          <a:p>
            <a:endParaRPr dirty="0"/>
          </a:p>
        </p:txBody>
      </p:sp>
      <p:sp>
        <p:nvSpPr>
          <p:cNvPr id="16" name="object 16"/>
          <p:cNvSpPr txBox="1"/>
          <p:nvPr/>
        </p:nvSpPr>
        <p:spPr>
          <a:xfrm>
            <a:off x="7776209" y="3882334"/>
            <a:ext cx="768350" cy="926465"/>
          </a:xfrm>
          <a:prstGeom prst="rect">
            <a:avLst/>
          </a:prstGeom>
        </p:spPr>
        <p:txBody>
          <a:bodyPr vert="horz" wrap="square" lIns="0" tIns="0" rIns="0" bIns="0" rtlCol="0">
            <a:noAutofit/>
          </a:bodyPr>
          <a:lstStyle/>
          <a:p>
            <a:pPr marL="12700" marR="12700">
              <a:lnSpc>
                <a:spcPct val="100099"/>
              </a:lnSpc>
            </a:pPr>
            <a:r>
              <a:rPr sz="1200" dirty="0">
                <a:latin typeface="Arial"/>
                <a:cs typeface="Arial"/>
              </a:rPr>
              <a:t>Ent</a:t>
            </a:r>
            <a:r>
              <a:rPr sz="1200" spc="5" dirty="0">
                <a:latin typeface="Arial"/>
                <a:cs typeface="Arial"/>
              </a:rPr>
              <a:t>e</a:t>
            </a:r>
            <a:r>
              <a:rPr sz="1200" spc="0" dirty="0">
                <a:latin typeface="Arial"/>
                <a:cs typeface="Arial"/>
              </a:rPr>
              <a:t>r a</a:t>
            </a:r>
            <a:r>
              <a:rPr sz="1200" spc="5" dirty="0">
                <a:latin typeface="Arial"/>
                <a:cs typeface="Arial"/>
              </a:rPr>
              <a:t>m</a:t>
            </a:r>
            <a:r>
              <a:rPr sz="1200" spc="0" dirty="0">
                <a:latin typeface="Arial"/>
                <a:cs typeface="Arial"/>
              </a:rPr>
              <a:t>ou</a:t>
            </a:r>
            <a:r>
              <a:rPr sz="1200" spc="-10" dirty="0">
                <a:latin typeface="Arial"/>
                <a:cs typeface="Arial"/>
              </a:rPr>
              <a:t>n</a:t>
            </a:r>
            <a:r>
              <a:rPr sz="1200" spc="0" dirty="0">
                <a:latin typeface="Arial"/>
                <a:cs typeface="Arial"/>
              </a:rPr>
              <a:t>ts</a:t>
            </a:r>
            <a:r>
              <a:rPr sz="1200" spc="-35" dirty="0">
                <a:latin typeface="Arial"/>
                <a:cs typeface="Arial"/>
              </a:rPr>
              <a:t> </a:t>
            </a:r>
            <a:r>
              <a:rPr sz="1200" spc="0" dirty="0">
                <a:latin typeface="Arial"/>
                <a:cs typeface="Arial"/>
              </a:rPr>
              <a:t>in </a:t>
            </a:r>
            <a:r>
              <a:rPr sz="1200" spc="-15" dirty="0">
                <a:latin typeface="Arial"/>
                <a:cs typeface="Arial"/>
              </a:rPr>
              <a:t>y</a:t>
            </a:r>
            <a:r>
              <a:rPr sz="1200" spc="0" dirty="0">
                <a:latin typeface="Arial"/>
                <a:cs typeface="Arial"/>
              </a:rPr>
              <a:t>el</a:t>
            </a:r>
            <a:r>
              <a:rPr sz="1200" spc="-5" dirty="0">
                <a:latin typeface="Arial"/>
                <a:cs typeface="Arial"/>
              </a:rPr>
              <a:t>l</a:t>
            </a:r>
            <a:r>
              <a:rPr sz="1200" spc="0" dirty="0">
                <a:latin typeface="Arial"/>
                <a:cs typeface="Arial"/>
              </a:rPr>
              <a:t>ow hi</a:t>
            </a:r>
            <a:r>
              <a:rPr sz="1200" spc="-10" dirty="0">
                <a:latin typeface="Arial"/>
                <a:cs typeface="Arial"/>
              </a:rPr>
              <a:t>g</a:t>
            </a:r>
            <a:r>
              <a:rPr sz="1200" spc="0" dirty="0">
                <a:latin typeface="Arial"/>
                <a:cs typeface="Arial"/>
              </a:rPr>
              <a:t>hli</a:t>
            </a:r>
            <a:r>
              <a:rPr sz="1200" spc="-15" dirty="0">
                <a:latin typeface="Arial"/>
                <a:cs typeface="Arial"/>
              </a:rPr>
              <a:t>g</a:t>
            </a:r>
            <a:r>
              <a:rPr sz="1200" spc="0" dirty="0">
                <a:latin typeface="Arial"/>
                <a:cs typeface="Arial"/>
              </a:rPr>
              <a:t>hted </a:t>
            </a:r>
            <a:r>
              <a:rPr sz="1200" spc="10" dirty="0">
                <a:latin typeface="Arial"/>
                <a:cs typeface="Arial"/>
              </a:rPr>
              <a:t>f</a:t>
            </a:r>
            <a:r>
              <a:rPr sz="1200" spc="0" dirty="0">
                <a:latin typeface="Arial"/>
                <a:cs typeface="Arial"/>
              </a:rPr>
              <a:t>ields</a:t>
            </a:r>
            <a:endParaRPr sz="1200" dirty="0">
              <a:latin typeface="Arial"/>
              <a:cs typeface="Arial"/>
            </a:endParaRPr>
          </a:p>
        </p:txBody>
      </p:sp>
      <p:sp>
        <p:nvSpPr>
          <p:cNvPr id="17" name="object 17"/>
          <p:cNvSpPr/>
          <p:nvPr/>
        </p:nvSpPr>
        <p:spPr>
          <a:xfrm>
            <a:off x="6629907" y="4634484"/>
            <a:ext cx="299720" cy="1240129"/>
          </a:xfrm>
          <a:custGeom>
            <a:avLst/>
            <a:gdLst/>
            <a:ahLst/>
            <a:cxnLst/>
            <a:rect l="l" t="t" r="r" b="b"/>
            <a:pathLst>
              <a:path w="299720" h="1240129">
                <a:moveTo>
                  <a:pt x="84582" y="1153388"/>
                </a:moveTo>
                <a:lnTo>
                  <a:pt x="253" y="1201674"/>
                </a:lnTo>
                <a:lnTo>
                  <a:pt x="89408" y="1240129"/>
                </a:lnTo>
                <a:lnTo>
                  <a:pt x="87843" y="1212011"/>
                </a:lnTo>
                <a:lnTo>
                  <a:pt x="73533" y="1212011"/>
                </a:lnTo>
                <a:lnTo>
                  <a:pt x="71500" y="1183132"/>
                </a:lnTo>
                <a:lnTo>
                  <a:pt x="86179" y="1182106"/>
                </a:lnTo>
                <a:lnTo>
                  <a:pt x="84582" y="1153388"/>
                </a:lnTo>
                <a:close/>
              </a:path>
              <a:path w="299720" h="1240129">
                <a:moveTo>
                  <a:pt x="86179" y="1182106"/>
                </a:moveTo>
                <a:lnTo>
                  <a:pt x="71500" y="1183132"/>
                </a:lnTo>
                <a:lnTo>
                  <a:pt x="73533" y="1212011"/>
                </a:lnTo>
                <a:lnTo>
                  <a:pt x="87784" y="1210956"/>
                </a:lnTo>
                <a:lnTo>
                  <a:pt x="86179" y="1182106"/>
                </a:lnTo>
                <a:close/>
              </a:path>
              <a:path w="299720" h="1240129">
                <a:moveTo>
                  <a:pt x="87784" y="1210956"/>
                </a:moveTo>
                <a:lnTo>
                  <a:pt x="73533" y="1212011"/>
                </a:lnTo>
                <a:lnTo>
                  <a:pt x="87843" y="1212011"/>
                </a:lnTo>
                <a:lnTo>
                  <a:pt x="87784" y="1210956"/>
                </a:lnTo>
                <a:close/>
              </a:path>
              <a:path w="299720" h="1240129">
                <a:moveTo>
                  <a:pt x="128270" y="1172799"/>
                </a:moveTo>
                <a:lnTo>
                  <a:pt x="88773" y="1181925"/>
                </a:lnTo>
                <a:lnTo>
                  <a:pt x="86179" y="1182106"/>
                </a:lnTo>
                <a:lnTo>
                  <a:pt x="87784" y="1210956"/>
                </a:lnTo>
                <a:lnTo>
                  <a:pt x="130428" y="1202956"/>
                </a:lnTo>
                <a:lnTo>
                  <a:pt x="157225" y="1179398"/>
                </a:lnTo>
                <a:lnTo>
                  <a:pt x="157225" y="1177950"/>
                </a:lnTo>
                <a:lnTo>
                  <a:pt x="128270" y="1177950"/>
                </a:lnTo>
                <a:lnTo>
                  <a:pt x="128143" y="1176172"/>
                </a:lnTo>
                <a:lnTo>
                  <a:pt x="128270" y="1172799"/>
                </a:lnTo>
                <a:close/>
              </a:path>
              <a:path w="299720" h="1240129">
                <a:moveTo>
                  <a:pt x="128673" y="1175250"/>
                </a:moveTo>
                <a:lnTo>
                  <a:pt x="128380" y="1175759"/>
                </a:lnTo>
                <a:lnTo>
                  <a:pt x="128270" y="1177950"/>
                </a:lnTo>
                <a:lnTo>
                  <a:pt x="128673" y="1175250"/>
                </a:lnTo>
                <a:close/>
              </a:path>
              <a:path w="299720" h="1240129">
                <a:moveTo>
                  <a:pt x="157225" y="1170571"/>
                </a:moveTo>
                <a:lnTo>
                  <a:pt x="131952" y="1170571"/>
                </a:lnTo>
                <a:lnTo>
                  <a:pt x="130803" y="1171543"/>
                </a:lnTo>
                <a:lnTo>
                  <a:pt x="128673" y="1175250"/>
                </a:lnTo>
                <a:lnTo>
                  <a:pt x="128270" y="1177950"/>
                </a:lnTo>
                <a:lnTo>
                  <a:pt x="157225" y="1177950"/>
                </a:lnTo>
                <a:lnTo>
                  <a:pt x="157225" y="1170571"/>
                </a:lnTo>
                <a:close/>
              </a:path>
              <a:path w="299720" h="1240129">
                <a:moveTo>
                  <a:pt x="128270" y="1175951"/>
                </a:moveTo>
                <a:lnTo>
                  <a:pt x="128143" y="1176172"/>
                </a:lnTo>
                <a:lnTo>
                  <a:pt x="128270" y="1175951"/>
                </a:lnTo>
                <a:close/>
              </a:path>
              <a:path w="299720" h="1240129">
                <a:moveTo>
                  <a:pt x="128905" y="1173695"/>
                </a:moveTo>
                <a:lnTo>
                  <a:pt x="128311" y="1175626"/>
                </a:lnTo>
                <a:lnTo>
                  <a:pt x="128270" y="1175951"/>
                </a:lnTo>
                <a:lnTo>
                  <a:pt x="128673" y="1175250"/>
                </a:lnTo>
                <a:lnTo>
                  <a:pt x="128905" y="1173695"/>
                </a:lnTo>
                <a:close/>
              </a:path>
              <a:path w="299720" h="1240129">
                <a:moveTo>
                  <a:pt x="129399" y="1172273"/>
                </a:moveTo>
                <a:lnTo>
                  <a:pt x="128270" y="1172799"/>
                </a:lnTo>
                <a:lnTo>
                  <a:pt x="128270" y="1175759"/>
                </a:lnTo>
                <a:lnTo>
                  <a:pt x="128905" y="1173695"/>
                </a:lnTo>
                <a:lnTo>
                  <a:pt x="129566" y="1173695"/>
                </a:lnTo>
                <a:lnTo>
                  <a:pt x="130004" y="1172933"/>
                </a:lnTo>
                <a:lnTo>
                  <a:pt x="129159" y="1172933"/>
                </a:lnTo>
                <a:lnTo>
                  <a:pt x="128524" y="1172857"/>
                </a:lnTo>
                <a:lnTo>
                  <a:pt x="129399" y="1172273"/>
                </a:lnTo>
                <a:close/>
              </a:path>
              <a:path w="299720" h="1240129">
                <a:moveTo>
                  <a:pt x="129566" y="1173695"/>
                </a:moveTo>
                <a:lnTo>
                  <a:pt x="128905" y="1173695"/>
                </a:lnTo>
                <a:lnTo>
                  <a:pt x="128673" y="1175250"/>
                </a:lnTo>
                <a:lnTo>
                  <a:pt x="129566" y="1173695"/>
                </a:lnTo>
                <a:close/>
              </a:path>
              <a:path w="299720" h="1240129">
                <a:moveTo>
                  <a:pt x="130435" y="1171854"/>
                </a:moveTo>
                <a:lnTo>
                  <a:pt x="130301" y="1171854"/>
                </a:lnTo>
                <a:lnTo>
                  <a:pt x="130037" y="1172003"/>
                </a:lnTo>
                <a:lnTo>
                  <a:pt x="129159" y="1172933"/>
                </a:lnTo>
                <a:lnTo>
                  <a:pt x="130435" y="1171854"/>
                </a:lnTo>
                <a:close/>
              </a:path>
              <a:path w="299720" h="1240129">
                <a:moveTo>
                  <a:pt x="130803" y="1171543"/>
                </a:moveTo>
                <a:lnTo>
                  <a:pt x="129159" y="1172933"/>
                </a:lnTo>
                <a:lnTo>
                  <a:pt x="130004" y="1172933"/>
                </a:lnTo>
                <a:lnTo>
                  <a:pt x="130803" y="1171543"/>
                </a:lnTo>
                <a:close/>
              </a:path>
              <a:path w="299720" h="1240129">
                <a:moveTo>
                  <a:pt x="130081" y="1171956"/>
                </a:moveTo>
                <a:lnTo>
                  <a:pt x="129399" y="1172273"/>
                </a:lnTo>
                <a:lnTo>
                  <a:pt x="128524" y="1172857"/>
                </a:lnTo>
                <a:lnTo>
                  <a:pt x="130037" y="1172003"/>
                </a:lnTo>
                <a:close/>
              </a:path>
              <a:path w="299720" h="1240129">
                <a:moveTo>
                  <a:pt x="130037" y="1172003"/>
                </a:moveTo>
                <a:lnTo>
                  <a:pt x="128524" y="1172857"/>
                </a:lnTo>
                <a:lnTo>
                  <a:pt x="129230" y="1172857"/>
                </a:lnTo>
                <a:lnTo>
                  <a:pt x="130037" y="1172003"/>
                </a:lnTo>
                <a:close/>
              </a:path>
              <a:path w="299720" h="1240129">
                <a:moveTo>
                  <a:pt x="151694" y="608096"/>
                </a:moveTo>
                <a:lnTo>
                  <a:pt x="149225" y="608965"/>
                </a:lnTo>
                <a:lnTo>
                  <a:pt x="143128" y="611632"/>
                </a:lnTo>
                <a:lnTo>
                  <a:pt x="142494" y="611886"/>
                </a:lnTo>
                <a:lnTo>
                  <a:pt x="132842" y="619633"/>
                </a:lnTo>
                <a:lnTo>
                  <a:pt x="131445" y="621157"/>
                </a:lnTo>
                <a:lnTo>
                  <a:pt x="130301" y="623062"/>
                </a:lnTo>
                <a:lnTo>
                  <a:pt x="128835" y="627888"/>
                </a:lnTo>
                <a:lnTo>
                  <a:pt x="128524" y="629031"/>
                </a:lnTo>
                <a:lnTo>
                  <a:pt x="128270" y="630428"/>
                </a:lnTo>
                <a:lnTo>
                  <a:pt x="128270" y="1172799"/>
                </a:lnTo>
                <a:lnTo>
                  <a:pt x="129399" y="1172273"/>
                </a:lnTo>
                <a:lnTo>
                  <a:pt x="130471" y="1171543"/>
                </a:lnTo>
                <a:lnTo>
                  <a:pt x="131318" y="1170647"/>
                </a:lnTo>
                <a:lnTo>
                  <a:pt x="131838" y="1170647"/>
                </a:lnTo>
                <a:lnTo>
                  <a:pt x="157225" y="1170571"/>
                </a:lnTo>
                <a:lnTo>
                  <a:pt x="157225" y="639318"/>
                </a:lnTo>
                <a:lnTo>
                  <a:pt x="153543" y="639318"/>
                </a:lnTo>
                <a:lnTo>
                  <a:pt x="154670" y="638344"/>
                </a:lnTo>
                <a:lnTo>
                  <a:pt x="156808" y="634667"/>
                </a:lnTo>
                <a:lnTo>
                  <a:pt x="157225" y="631825"/>
                </a:lnTo>
                <a:lnTo>
                  <a:pt x="174117" y="631825"/>
                </a:lnTo>
                <a:lnTo>
                  <a:pt x="177926" y="630936"/>
                </a:lnTo>
                <a:lnTo>
                  <a:pt x="218440" y="625348"/>
                </a:lnTo>
                <a:lnTo>
                  <a:pt x="256794" y="623062"/>
                </a:lnTo>
                <a:lnTo>
                  <a:pt x="286054" y="622554"/>
                </a:lnTo>
                <a:lnTo>
                  <a:pt x="284988" y="622554"/>
                </a:lnTo>
                <a:lnTo>
                  <a:pt x="242062" y="621538"/>
                </a:lnTo>
                <a:lnTo>
                  <a:pt x="203708" y="618490"/>
                </a:lnTo>
                <a:lnTo>
                  <a:pt x="163449" y="611632"/>
                </a:lnTo>
                <a:lnTo>
                  <a:pt x="155194" y="609346"/>
                </a:lnTo>
                <a:lnTo>
                  <a:pt x="151694" y="608096"/>
                </a:lnTo>
                <a:close/>
              </a:path>
              <a:path w="299720" h="1240129">
                <a:moveTo>
                  <a:pt x="130432" y="1171585"/>
                </a:moveTo>
                <a:lnTo>
                  <a:pt x="129399" y="1172273"/>
                </a:lnTo>
                <a:lnTo>
                  <a:pt x="130081" y="1171956"/>
                </a:lnTo>
                <a:lnTo>
                  <a:pt x="130432" y="1171585"/>
                </a:lnTo>
                <a:close/>
              </a:path>
              <a:path w="299720" h="1240129">
                <a:moveTo>
                  <a:pt x="130301" y="1171854"/>
                </a:moveTo>
                <a:lnTo>
                  <a:pt x="130081" y="1171956"/>
                </a:lnTo>
                <a:lnTo>
                  <a:pt x="130301" y="1171854"/>
                </a:lnTo>
                <a:close/>
              </a:path>
              <a:path w="299720" h="1240129">
                <a:moveTo>
                  <a:pt x="130994" y="1171210"/>
                </a:moveTo>
                <a:lnTo>
                  <a:pt x="130432" y="1171585"/>
                </a:lnTo>
                <a:lnTo>
                  <a:pt x="130081" y="1171956"/>
                </a:lnTo>
                <a:lnTo>
                  <a:pt x="130301" y="1171854"/>
                </a:lnTo>
                <a:lnTo>
                  <a:pt x="130435" y="1171854"/>
                </a:lnTo>
                <a:lnTo>
                  <a:pt x="130803" y="1171543"/>
                </a:lnTo>
                <a:lnTo>
                  <a:pt x="130994" y="1171210"/>
                </a:lnTo>
                <a:close/>
              </a:path>
              <a:path w="299720" h="1240129">
                <a:moveTo>
                  <a:pt x="131318" y="1170647"/>
                </a:moveTo>
                <a:lnTo>
                  <a:pt x="130432" y="1171585"/>
                </a:lnTo>
                <a:lnTo>
                  <a:pt x="130994" y="1171210"/>
                </a:lnTo>
                <a:lnTo>
                  <a:pt x="131318" y="1170647"/>
                </a:lnTo>
                <a:close/>
              </a:path>
              <a:path w="299720" h="1240129">
                <a:moveTo>
                  <a:pt x="131952" y="1170571"/>
                </a:moveTo>
                <a:lnTo>
                  <a:pt x="130994" y="1171210"/>
                </a:lnTo>
                <a:lnTo>
                  <a:pt x="130803" y="1171543"/>
                </a:lnTo>
                <a:lnTo>
                  <a:pt x="131952" y="1170571"/>
                </a:lnTo>
                <a:close/>
              </a:path>
              <a:path w="299720" h="1240129">
                <a:moveTo>
                  <a:pt x="131838" y="1170647"/>
                </a:moveTo>
                <a:lnTo>
                  <a:pt x="131318" y="1170647"/>
                </a:lnTo>
                <a:lnTo>
                  <a:pt x="130994" y="1171210"/>
                </a:lnTo>
                <a:lnTo>
                  <a:pt x="131838" y="1170647"/>
                </a:lnTo>
                <a:close/>
              </a:path>
              <a:path w="299720" h="1240129">
                <a:moveTo>
                  <a:pt x="154670" y="638344"/>
                </a:moveTo>
                <a:lnTo>
                  <a:pt x="153543" y="639318"/>
                </a:lnTo>
                <a:lnTo>
                  <a:pt x="154459" y="638707"/>
                </a:lnTo>
                <a:lnTo>
                  <a:pt x="154670" y="638344"/>
                </a:lnTo>
                <a:close/>
              </a:path>
              <a:path w="299720" h="1240129">
                <a:moveTo>
                  <a:pt x="154459" y="638707"/>
                </a:moveTo>
                <a:lnTo>
                  <a:pt x="153543" y="639318"/>
                </a:lnTo>
                <a:lnTo>
                  <a:pt x="157225" y="639318"/>
                </a:lnTo>
                <a:lnTo>
                  <a:pt x="157225" y="639191"/>
                </a:lnTo>
                <a:lnTo>
                  <a:pt x="154177" y="639191"/>
                </a:lnTo>
                <a:lnTo>
                  <a:pt x="154459" y="638707"/>
                </a:lnTo>
                <a:close/>
              </a:path>
              <a:path w="299720" h="1240129">
                <a:moveTo>
                  <a:pt x="154933" y="638390"/>
                </a:moveTo>
                <a:lnTo>
                  <a:pt x="154459" y="638707"/>
                </a:lnTo>
                <a:lnTo>
                  <a:pt x="154177" y="639191"/>
                </a:lnTo>
                <a:lnTo>
                  <a:pt x="154933" y="638390"/>
                </a:lnTo>
                <a:close/>
              </a:path>
              <a:path w="299720" h="1240129">
                <a:moveTo>
                  <a:pt x="157225" y="637005"/>
                </a:moveTo>
                <a:lnTo>
                  <a:pt x="156448" y="637381"/>
                </a:lnTo>
                <a:lnTo>
                  <a:pt x="154933" y="638390"/>
                </a:lnTo>
                <a:lnTo>
                  <a:pt x="154177" y="639191"/>
                </a:lnTo>
                <a:lnTo>
                  <a:pt x="157225" y="639191"/>
                </a:lnTo>
                <a:lnTo>
                  <a:pt x="157225" y="637005"/>
                </a:lnTo>
                <a:close/>
              </a:path>
              <a:path w="299720" h="1240129">
                <a:moveTo>
                  <a:pt x="155417" y="637878"/>
                </a:moveTo>
                <a:lnTo>
                  <a:pt x="155067" y="638048"/>
                </a:lnTo>
                <a:lnTo>
                  <a:pt x="154670" y="638344"/>
                </a:lnTo>
                <a:lnTo>
                  <a:pt x="154459" y="638707"/>
                </a:lnTo>
                <a:lnTo>
                  <a:pt x="154933" y="638390"/>
                </a:lnTo>
                <a:lnTo>
                  <a:pt x="155417" y="637878"/>
                </a:lnTo>
                <a:close/>
              </a:path>
              <a:path w="299720" h="1240129">
                <a:moveTo>
                  <a:pt x="156448" y="637381"/>
                </a:moveTo>
                <a:lnTo>
                  <a:pt x="155417" y="637878"/>
                </a:lnTo>
                <a:lnTo>
                  <a:pt x="154933" y="638390"/>
                </a:lnTo>
                <a:lnTo>
                  <a:pt x="156448" y="637381"/>
                </a:lnTo>
                <a:close/>
              </a:path>
              <a:path w="299720" h="1240129">
                <a:moveTo>
                  <a:pt x="157225" y="634132"/>
                </a:moveTo>
                <a:lnTo>
                  <a:pt x="156591" y="636143"/>
                </a:lnTo>
                <a:lnTo>
                  <a:pt x="155950" y="636143"/>
                </a:lnTo>
                <a:lnTo>
                  <a:pt x="154670" y="638344"/>
                </a:lnTo>
                <a:lnTo>
                  <a:pt x="156337" y="636905"/>
                </a:lnTo>
                <a:lnTo>
                  <a:pt x="157225" y="636905"/>
                </a:lnTo>
                <a:lnTo>
                  <a:pt x="157225" y="636143"/>
                </a:lnTo>
                <a:lnTo>
                  <a:pt x="156591" y="636143"/>
                </a:lnTo>
                <a:lnTo>
                  <a:pt x="156808" y="634667"/>
                </a:lnTo>
                <a:lnTo>
                  <a:pt x="157225" y="634667"/>
                </a:lnTo>
                <a:lnTo>
                  <a:pt x="157225" y="634132"/>
                </a:lnTo>
                <a:close/>
              </a:path>
              <a:path w="299720" h="1240129">
                <a:moveTo>
                  <a:pt x="156337" y="636905"/>
                </a:moveTo>
                <a:lnTo>
                  <a:pt x="155013" y="638048"/>
                </a:lnTo>
                <a:lnTo>
                  <a:pt x="155450" y="637843"/>
                </a:lnTo>
                <a:lnTo>
                  <a:pt x="156337" y="636905"/>
                </a:lnTo>
                <a:close/>
              </a:path>
              <a:path w="299720" h="1240129">
                <a:moveTo>
                  <a:pt x="155450" y="637843"/>
                </a:moveTo>
                <a:lnTo>
                  <a:pt x="155067" y="638048"/>
                </a:lnTo>
                <a:lnTo>
                  <a:pt x="155417" y="637878"/>
                </a:lnTo>
                <a:close/>
              </a:path>
              <a:path w="299720" h="1240129">
                <a:moveTo>
                  <a:pt x="156972" y="637032"/>
                </a:moveTo>
                <a:lnTo>
                  <a:pt x="155450" y="637843"/>
                </a:lnTo>
                <a:lnTo>
                  <a:pt x="156448" y="637381"/>
                </a:lnTo>
                <a:lnTo>
                  <a:pt x="156972" y="637032"/>
                </a:lnTo>
                <a:close/>
              </a:path>
              <a:path w="299720" h="1240129">
                <a:moveTo>
                  <a:pt x="157225" y="636905"/>
                </a:moveTo>
                <a:lnTo>
                  <a:pt x="156337" y="636905"/>
                </a:lnTo>
                <a:lnTo>
                  <a:pt x="155450" y="637843"/>
                </a:lnTo>
                <a:lnTo>
                  <a:pt x="156972" y="637032"/>
                </a:lnTo>
                <a:lnTo>
                  <a:pt x="157171" y="637032"/>
                </a:lnTo>
                <a:lnTo>
                  <a:pt x="157225" y="636905"/>
                </a:lnTo>
                <a:close/>
              </a:path>
              <a:path w="299720" h="1240129">
                <a:moveTo>
                  <a:pt x="157171" y="637032"/>
                </a:moveTo>
                <a:lnTo>
                  <a:pt x="156972" y="637032"/>
                </a:lnTo>
                <a:lnTo>
                  <a:pt x="156448" y="637381"/>
                </a:lnTo>
                <a:lnTo>
                  <a:pt x="157171" y="637032"/>
                </a:lnTo>
                <a:close/>
              </a:path>
              <a:path w="299720" h="1240129">
                <a:moveTo>
                  <a:pt x="166605" y="633730"/>
                </a:moveTo>
                <a:lnTo>
                  <a:pt x="157352" y="633730"/>
                </a:lnTo>
                <a:lnTo>
                  <a:pt x="157225" y="637005"/>
                </a:lnTo>
                <a:lnTo>
                  <a:pt x="158750" y="636270"/>
                </a:lnTo>
                <a:lnTo>
                  <a:pt x="163830" y="634492"/>
                </a:lnTo>
                <a:lnTo>
                  <a:pt x="166605" y="633730"/>
                </a:lnTo>
                <a:close/>
              </a:path>
              <a:path w="299720" h="1240129">
                <a:moveTo>
                  <a:pt x="157225" y="633948"/>
                </a:moveTo>
                <a:lnTo>
                  <a:pt x="156808" y="634667"/>
                </a:lnTo>
                <a:lnTo>
                  <a:pt x="156591" y="636143"/>
                </a:lnTo>
                <a:lnTo>
                  <a:pt x="157112" y="634492"/>
                </a:lnTo>
                <a:lnTo>
                  <a:pt x="157225" y="633948"/>
                </a:lnTo>
                <a:close/>
              </a:path>
              <a:path w="299720" h="1240129">
                <a:moveTo>
                  <a:pt x="157225" y="631825"/>
                </a:moveTo>
                <a:lnTo>
                  <a:pt x="156808" y="634667"/>
                </a:lnTo>
                <a:lnTo>
                  <a:pt x="157119" y="634132"/>
                </a:lnTo>
                <a:lnTo>
                  <a:pt x="157225" y="631825"/>
                </a:lnTo>
                <a:close/>
              </a:path>
              <a:path w="299720" h="1240129">
                <a:moveTo>
                  <a:pt x="174117" y="631825"/>
                </a:moveTo>
                <a:lnTo>
                  <a:pt x="157225" y="631825"/>
                </a:lnTo>
                <a:lnTo>
                  <a:pt x="157225" y="633948"/>
                </a:lnTo>
                <a:lnTo>
                  <a:pt x="157352" y="633730"/>
                </a:lnTo>
                <a:lnTo>
                  <a:pt x="166605" y="633730"/>
                </a:lnTo>
                <a:lnTo>
                  <a:pt x="170307" y="632714"/>
                </a:lnTo>
                <a:lnTo>
                  <a:pt x="174117" y="631825"/>
                </a:lnTo>
                <a:close/>
              </a:path>
              <a:path w="299720" h="1240129">
                <a:moveTo>
                  <a:pt x="284988" y="593598"/>
                </a:moveTo>
                <a:lnTo>
                  <a:pt x="242189" y="594614"/>
                </a:lnTo>
                <a:lnTo>
                  <a:pt x="204089" y="597789"/>
                </a:lnTo>
                <a:lnTo>
                  <a:pt x="163957" y="604393"/>
                </a:lnTo>
                <a:lnTo>
                  <a:pt x="151694" y="608096"/>
                </a:lnTo>
                <a:lnTo>
                  <a:pt x="155194" y="609346"/>
                </a:lnTo>
                <a:lnTo>
                  <a:pt x="203708" y="618490"/>
                </a:lnTo>
                <a:lnTo>
                  <a:pt x="242062" y="621538"/>
                </a:lnTo>
                <a:lnTo>
                  <a:pt x="284988" y="622554"/>
                </a:lnTo>
                <a:lnTo>
                  <a:pt x="284988" y="593598"/>
                </a:lnTo>
                <a:close/>
              </a:path>
              <a:path w="299720" h="1240129">
                <a:moveTo>
                  <a:pt x="286131" y="593598"/>
                </a:moveTo>
                <a:lnTo>
                  <a:pt x="284988" y="593598"/>
                </a:lnTo>
                <a:lnTo>
                  <a:pt x="284988" y="622554"/>
                </a:lnTo>
                <a:lnTo>
                  <a:pt x="286054" y="622554"/>
                </a:lnTo>
                <a:lnTo>
                  <a:pt x="293370" y="622427"/>
                </a:lnTo>
                <a:lnTo>
                  <a:pt x="299720" y="615950"/>
                </a:lnTo>
                <a:lnTo>
                  <a:pt x="299720" y="600202"/>
                </a:lnTo>
                <a:lnTo>
                  <a:pt x="293370" y="593725"/>
                </a:lnTo>
                <a:lnTo>
                  <a:pt x="286131" y="593598"/>
                </a:lnTo>
                <a:close/>
              </a:path>
              <a:path w="299720" h="1240129">
                <a:moveTo>
                  <a:pt x="128270" y="43396"/>
                </a:moveTo>
                <a:lnTo>
                  <a:pt x="128270" y="585851"/>
                </a:lnTo>
                <a:lnTo>
                  <a:pt x="128524" y="587248"/>
                </a:lnTo>
                <a:lnTo>
                  <a:pt x="141224" y="603504"/>
                </a:lnTo>
                <a:lnTo>
                  <a:pt x="141859" y="604012"/>
                </a:lnTo>
                <a:lnTo>
                  <a:pt x="142494" y="604266"/>
                </a:lnTo>
                <a:lnTo>
                  <a:pt x="143128" y="604647"/>
                </a:lnTo>
                <a:lnTo>
                  <a:pt x="148082" y="606806"/>
                </a:lnTo>
                <a:lnTo>
                  <a:pt x="151694" y="608096"/>
                </a:lnTo>
                <a:lnTo>
                  <a:pt x="156083" y="606552"/>
                </a:lnTo>
                <a:lnTo>
                  <a:pt x="163957" y="604393"/>
                </a:lnTo>
                <a:lnTo>
                  <a:pt x="204089" y="597789"/>
                </a:lnTo>
                <a:lnTo>
                  <a:pt x="242189" y="594614"/>
                </a:lnTo>
                <a:lnTo>
                  <a:pt x="284988" y="593598"/>
                </a:lnTo>
                <a:lnTo>
                  <a:pt x="286131" y="593598"/>
                </a:lnTo>
                <a:lnTo>
                  <a:pt x="257175" y="593090"/>
                </a:lnTo>
                <a:lnTo>
                  <a:pt x="218694" y="590804"/>
                </a:lnTo>
                <a:lnTo>
                  <a:pt x="178562" y="585343"/>
                </a:lnTo>
                <a:lnTo>
                  <a:pt x="174135" y="584327"/>
                </a:lnTo>
                <a:lnTo>
                  <a:pt x="157225" y="584327"/>
                </a:lnTo>
                <a:lnTo>
                  <a:pt x="156816" y="581626"/>
                </a:lnTo>
                <a:lnTo>
                  <a:pt x="154670" y="577934"/>
                </a:lnTo>
                <a:lnTo>
                  <a:pt x="153543" y="576961"/>
                </a:lnTo>
                <a:lnTo>
                  <a:pt x="157225" y="576961"/>
                </a:lnTo>
                <a:lnTo>
                  <a:pt x="157225" y="45720"/>
                </a:lnTo>
                <a:lnTo>
                  <a:pt x="131952" y="45720"/>
                </a:lnTo>
                <a:lnTo>
                  <a:pt x="131762" y="45593"/>
                </a:lnTo>
                <a:lnTo>
                  <a:pt x="131318" y="45593"/>
                </a:lnTo>
                <a:lnTo>
                  <a:pt x="130562" y="44792"/>
                </a:lnTo>
                <a:lnTo>
                  <a:pt x="129158" y="43857"/>
                </a:lnTo>
                <a:lnTo>
                  <a:pt x="128270" y="43396"/>
                </a:lnTo>
                <a:close/>
              </a:path>
              <a:path w="299720" h="1240129">
                <a:moveTo>
                  <a:pt x="156816" y="581626"/>
                </a:moveTo>
                <a:lnTo>
                  <a:pt x="157225" y="584327"/>
                </a:lnTo>
                <a:lnTo>
                  <a:pt x="157119" y="582146"/>
                </a:lnTo>
                <a:lnTo>
                  <a:pt x="156816" y="581626"/>
                </a:lnTo>
                <a:close/>
              </a:path>
              <a:path w="299720" h="1240129">
                <a:moveTo>
                  <a:pt x="157225" y="579196"/>
                </a:moveTo>
                <a:lnTo>
                  <a:pt x="157352" y="582549"/>
                </a:lnTo>
                <a:lnTo>
                  <a:pt x="157225" y="584327"/>
                </a:lnTo>
                <a:lnTo>
                  <a:pt x="174135" y="584327"/>
                </a:lnTo>
                <a:lnTo>
                  <a:pt x="170815" y="583565"/>
                </a:lnTo>
                <a:lnTo>
                  <a:pt x="164719" y="582041"/>
                </a:lnTo>
                <a:lnTo>
                  <a:pt x="159893" y="580390"/>
                </a:lnTo>
                <a:lnTo>
                  <a:pt x="157225" y="579196"/>
                </a:lnTo>
                <a:close/>
              </a:path>
              <a:path w="299720" h="1240129">
                <a:moveTo>
                  <a:pt x="157225" y="582330"/>
                </a:moveTo>
                <a:lnTo>
                  <a:pt x="157225" y="582549"/>
                </a:lnTo>
                <a:lnTo>
                  <a:pt x="157225" y="582330"/>
                </a:lnTo>
                <a:close/>
              </a:path>
              <a:path w="299720" h="1240129">
                <a:moveTo>
                  <a:pt x="156591" y="580136"/>
                </a:moveTo>
                <a:lnTo>
                  <a:pt x="156816" y="581626"/>
                </a:lnTo>
                <a:lnTo>
                  <a:pt x="157225" y="582330"/>
                </a:lnTo>
                <a:lnTo>
                  <a:pt x="157192" y="582041"/>
                </a:lnTo>
                <a:lnTo>
                  <a:pt x="156591" y="580136"/>
                </a:lnTo>
                <a:close/>
              </a:path>
              <a:path w="299720" h="1240129">
                <a:moveTo>
                  <a:pt x="157225" y="580136"/>
                </a:moveTo>
                <a:lnTo>
                  <a:pt x="156591" y="580136"/>
                </a:lnTo>
                <a:lnTo>
                  <a:pt x="157225" y="582146"/>
                </a:lnTo>
                <a:lnTo>
                  <a:pt x="157225" y="580136"/>
                </a:lnTo>
                <a:close/>
              </a:path>
              <a:path w="299720" h="1240129">
                <a:moveTo>
                  <a:pt x="154670" y="577934"/>
                </a:moveTo>
                <a:lnTo>
                  <a:pt x="156816" y="581626"/>
                </a:lnTo>
                <a:lnTo>
                  <a:pt x="156591" y="580136"/>
                </a:lnTo>
                <a:lnTo>
                  <a:pt x="157225" y="580136"/>
                </a:lnTo>
                <a:lnTo>
                  <a:pt x="157225" y="579374"/>
                </a:lnTo>
                <a:lnTo>
                  <a:pt x="156337" y="579374"/>
                </a:lnTo>
                <a:lnTo>
                  <a:pt x="154670" y="577934"/>
                </a:lnTo>
                <a:close/>
              </a:path>
              <a:path w="299720" h="1240129">
                <a:moveTo>
                  <a:pt x="154459" y="577571"/>
                </a:moveTo>
                <a:lnTo>
                  <a:pt x="154670" y="577934"/>
                </a:lnTo>
                <a:lnTo>
                  <a:pt x="156337" y="579374"/>
                </a:lnTo>
                <a:lnTo>
                  <a:pt x="155450" y="578435"/>
                </a:lnTo>
                <a:lnTo>
                  <a:pt x="155067" y="578231"/>
                </a:lnTo>
                <a:lnTo>
                  <a:pt x="155257" y="578231"/>
                </a:lnTo>
                <a:lnTo>
                  <a:pt x="154933" y="577888"/>
                </a:lnTo>
                <a:lnTo>
                  <a:pt x="154459" y="577571"/>
                </a:lnTo>
                <a:close/>
              </a:path>
              <a:path w="299720" h="1240129">
                <a:moveTo>
                  <a:pt x="155450" y="578435"/>
                </a:moveTo>
                <a:lnTo>
                  <a:pt x="156337" y="579374"/>
                </a:lnTo>
                <a:lnTo>
                  <a:pt x="157225" y="579374"/>
                </a:lnTo>
                <a:lnTo>
                  <a:pt x="156972" y="579247"/>
                </a:lnTo>
                <a:lnTo>
                  <a:pt x="155450" y="578435"/>
                </a:lnTo>
                <a:close/>
              </a:path>
              <a:path w="299720" h="1240129">
                <a:moveTo>
                  <a:pt x="155396" y="578378"/>
                </a:moveTo>
                <a:lnTo>
                  <a:pt x="156972" y="579247"/>
                </a:lnTo>
                <a:lnTo>
                  <a:pt x="156225" y="578749"/>
                </a:lnTo>
                <a:lnTo>
                  <a:pt x="155396" y="578378"/>
                </a:lnTo>
                <a:close/>
              </a:path>
              <a:path w="299720" h="1240129">
                <a:moveTo>
                  <a:pt x="156225" y="578749"/>
                </a:moveTo>
                <a:lnTo>
                  <a:pt x="156972" y="579247"/>
                </a:lnTo>
                <a:lnTo>
                  <a:pt x="157225" y="579247"/>
                </a:lnTo>
                <a:lnTo>
                  <a:pt x="156225" y="578749"/>
                </a:lnTo>
                <a:close/>
              </a:path>
              <a:path w="299720" h="1240129">
                <a:moveTo>
                  <a:pt x="157225" y="577088"/>
                </a:moveTo>
                <a:lnTo>
                  <a:pt x="154177" y="577088"/>
                </a:lnTo>
                <a:lnTo>
                  <a:pt x="154933" y="577888"/>
                </a:lnTo>
                <a:lnTo>
                  <a:pt x="156225" y="578749"/>
                </a:lnTo>
                <a:lnTo>
                  <a:pt x="157225" y="579196"/>
                </a:lnTo>
                <a:lnTo>
                  <a:pt x="157225" y="577088"/>
                </a:lnTo>
                <a:close/>
              </a:path>
              <a:path w="299720" h="1240129">
                <a:moveTo>
                  <a:pt x="154933" y="577888"/>
                </a:moveTo>
                <a:lnTo>
                  <a:pt x="155396" y="578378"/>
                </a:lnTo>
                <a:lnTo>
                  <a:pt x="156225" y="578749"/>
                </a:lnTo>
                <a:lnTo>
                  <a:pt x="154933" y="577888"/>
                </a:lnTo>
                <a:close/>
              </a:path>
              <a:path w="299720" h="1240129">
                <a:moveTo>
                  <a:pt x="155067" y="578231"/>
                </a:moveTo>
                <a:lnTo>
                  <a:pt x="155450" y="578435"/>
                </a:lnTo>
                <a:lnTo>
                  <a:pt x="155067" y="578231"/>
                </a:lnTo>
                <a:close/>
              </a:path>
              <a:path w="299720" h="1240129">
                <a:moveTo>
                  <a:pt x="155257" y="578231"/>
                </a:moveTo>
                <a:lnTo>
                  <a:pt x="155067" y="578231"/>
                </a:lnTo>
                <a:lnTo>
                  <a:pt x="155396" y="578378"/>
                </a:lnTo>
                <a:lnTo>
                  <a:pt x="155257" y="578231"/>
                </a:lnTo>
                <a:close/>
              </a:path>
              <a:path w="299720" h="1240129">
                <a:moveTo>
                  <a:pt x="153543" y="576961"/>
                </a:moveTo>
                <a:lnTo>
                  <a:pt x="154670" y="577934"/>
                </a:lnTo>
                <a:lnTo>
                  <a:pt x="154459" y="577571"/>
                </a:lnTo>
                <a:lnTo>
                  <a:pt x="153543" y="576961"/>
                </a:lnTo>
                <a:close/>
              </a:path>
              <a:path w="299720" h="1240129">
                <a:moveTo>
                  <a:pt x="154177" y="577088"/>
                </a:moveTo>
                <a:lnTo>
                  <a:pt x="154459" y="577571"/>
                </a:lnTo>
                <a:lnTo>
                  <a:pt x="154933" y="577888"/>
                </a:lnTo>
                <a:lnTo>
                  <a:pt x="154177" y="577088"/>
                </a:lnTo>
                <a:close/>
              </a:path>
              <a:path w="299720" h="1240129">
                <a:moveTo>
                  <a:pt x="157225" y="576961"/>
                </a:moveTo>
                <a:lnTo>
                  <a:pt x="153543" y="576961"/>
                </a:lnTo>
                <a:lnTo>
                  <a:pt x="154459" y="577571"/>
                </a:lnTo>
                <a:lnTo>
                  <a:pt x="154177" y="577088"/>
                </a:lnTo>
                <a:lnTo>
                  <a:pt x="157225" y="577088"/>
                </a:lnTo>
                <a:lnTo>
                  <a:pt x="157225" y="576961"/>
                </a:lnTo>
                <a:close/>
              </a:path>
              <a:path w="299720" h="1240129">
                <a:moveTo>
                  <a:pt x="130825" y="44746"/>
                </a:moveTo>
                <a:lnTo>
                  <a:pt x="131036" y="45109"/>
                </a:lnTo>
                <a:lnTo>
                  <a:pt x="131952" y="45720"/>
                </a:lnTo>
                <a:lnTo>
                  <a:pt x="130825" y="44746"/>
                </a:lnTo>
                <a:close/>
              </a:path>
              <a:path w="299720" h="1240129">
                <a:moveTo>
                  <a:pt x="157225" y="38227"/>
                </a:moveTo>
                <a:lnTo>
                  <a:pt x="128270" y="38227"/>
                </a:lnTo>
                <a:lnTo>
                  <a:pt x="128688" y="41069"/>
                </a:lnTo>
                <a:lnTo>
                  <a:pt x="130825" y="44746"/>
                </a:lnTo>
                <a:lnTo>
                  <a:pt x="131952" y="45720"/>
                </a:lnTo>
                <a:lnTo>
                  <a:pt x="157225" y="45720"/>
                </a:lnTo>
                <a:lnTo>
                  <a:pt x="157225" y="38227"/>
                </a:lnTo>
                <a:close/>
              </a:path>
              <a:path w="299720" h="1240129">
                <a:moveTo>
                  <a:pt x="130562" y="44792"/>
                </a:moveTo>
                <a:lnTo>
                  <a:pt x="131318" y="45593"/>
                </a:lnTo>
                <a:lnTo>
                  <a:pt x="131036" y="45109"/>
                </a:lnTo>
                <a:lnTo>
                  <a:pt x="130562" y="44792"/>
                </a:lnTo>
                <a:close/>
              </a:path>
              <a:path w="299720" h="1240129">
                <a:moveTo>
                  <a:pt x="131036" y="45109"/>
                </a:moveTo>
                <a:lnTo>
                  <a:pt x="131318" y="45593"/>
                </a:lnTo>
                <a:lnTo>
                  <a:pt x="131762" y="45593"/>
                </a:lnTo>
                <a:lnTo>
                  <a:pt x="131036" y="45109"/>
                </a:lnTo>
                <a:close/>
              </a:path>
              <a:path w="299720" h="1240129">
                <a:moveTo>
                  <a:pt x="129159" y="43307"/>
                </a:moveTo>
                <a:lnTo>
                  <a:pt x="130189" y="44385"/>
                </a:lnTo>
                <a:lnTo>
                  <a:pt x="130562" y="44792"/>
                </a:lnTo>
                <a:lnTo>
                  <a:pt x="131036" y="45109"/>
                </a:lnTo>
                <a:lnTo>
                  <a:pt x="130825" y="44746"/>
                </a:lnTo>
                <a:lnTo>
                  <a:pt x="129159" y="43307"/>
                </a:lnTo>
                <a:close/>
              </a:path>
              <a:path w="299720" h="1240129">
                <a:moveTo>
                  <a:pt x="129158" y="43857"/>
                </a:moveTo>
                <a:lnTo>
                  <a:pt x="130562" y="44792"/>
                </a:lnTo>
                <a:lnTo>
                  <a:pt x="130149" y="44371"/>
                </a:lnTo>
                <a:lnTo>
                  <a:pt x="129158" y="43857"/>
                </a:lnTo>
                <a:close/>
              </a:path>
              <a:path w="299720" h="1240129">
                <a:moveTo>
                  <a:pt x="129988" y="43307"/>
                </a:moveTo>
                <a:lnTo>
                  <a:pt x="129159" y="43307"/>
                </a:lnTo>
                <a:lnTo>
                  <a:pt x="130825" y="44746"/>
                </a:lnTo>
                <a:lnTo>
                  <a:pt x="129988" y="43307"/>
                </a:lnTo>
                <a:close/>
              </a:path>
              <a:path w="299720" h="1240129">
                <a:moveTo>
                  <a:pt x="130177" y="44385"/>
                </a:moveTo>
                <a:close/>
              </a:path>
              <a:path w="299720" h="1240129">
                <a:moveTo>
                  <a:pt x="128524" y="43434"/>
                </a:moveTo>
                <a:lnTo>
                  <a:pt x="129158" y="43857"/>
                </a:lnTo>
                <a:lnTo>
                  <a:pt x="130177" y="44385"/>
                </a:lnTo>
                <a:lnTo>
                  <a:pt x="128524" y="43434"/>
                </a:lnTo>
                <a:close/>
              </a:path>
              <a:path w="299720" h="1240129">
                <a:moveTo>
                  <a:pt x="129278" y="43434"/>
                </a:moveTo>
                <a:lnTo>
                  <a:pt x="128524" y="43434"/>
                </a:lnTo>
                <a:lnTo>
                  <a:pt x="130164" y="44371"/>
                </a:lnTo>
                <a:lnTo>
                  <a:pt x="129278" y="43434"/>
                </a:lnTo>
                <a:close/>
              </a:path>
              <a:path w="299720" h="1240129">
                <a:moveTo>
                  <a:pt x="128270" y="40534"/>
                </a:moveTo>
                <a:lnTo>
                  <a:pt x="128342" y="43434"/>
                </a:lnTo>
                <a:lnTo>
                  <a:pt x="129158" y="43857"/>
                </a:lnTo>
                <a:lnTo>
                  <a:pt x="128524" y="43434"/>
                </a:lnTo>
                <a:lnTo>
                  <a:pt x="129278" y="43434"/>
                </a:lnTo>
                <a:lnTo>
                  <a:pt x="129988" y="43307"/>
                </a:lnTo>
                <a:lnTo>
                  <a:pt x="129545" y="42545"/>
                </a:lnTo>
                <a:lnTo>
                  <a:pt x="128905" y="42545"/>
                </a:lnTo>
                <a:lnTo>
                  <a:pt x="128270" y="40534"/>
                </a:lnTo>
                <a:close/>
              </a:path>
              <a:path w="299720" h="1240129">
                <a:moveTo>
                  <a:pt x="508" y="0"/>
                </a:moveTo>
                <a:lnTo>
                  <a:pt x="0" y="28956"/>
                </a:lnTo>
                <a:lnTo>
                  <a:pt x="28828" y="29464"/>
                </a:lnTo>
                <a:lnTo>
                  <a:pt x="42037" y="29972"/>
                </a:lnTo>
                <a:lnTo>
                  <a:pt x="89153" y="34290"/>
                </a:lnTo>
                <a:lnTo>
                  <a:pt x="126873" y="42672"/>
                </a:lnTo>
                <a:lnTo>
                  <a:pt x="128270" y="43396"/>
                </a:lnTo>
                <a:lnTo>
                  <a:pt x="128270" y="38227"/>
                </a:lnTo>
                <a:lnTo>
                  <a:pt x="157225" y="38227"/>
                </a:lnTo>
                <a:lnTo>
                  <a:pt x="157225" y="36830"/>
                </a:lnTo>
                <a:lnTo>
                  <a:pt x="152653" y="26035"/>
                </a:lnTo>
                <a:lnTo>
                  <a:pt x="150622" y="23749"/>
                </a:lnTo>
                <a:lnTo>
                  <a:pt x="143001" y="18415"/>
                </a:lnTo>
                <a:lnTo>
                  <a:pt x="142367" y="18034"/>
                </a:lnTo>
                <a:lnTo>
                  <a:pt x="103250" y="7112"/>
                </a:lnTo>
                <a:lnTo>
                  <a:pt x="56769" y="1905"/>
                </a:lnTo>
                <a:lnTo>
                  <a:pt x="29210" y="508"/>
                </a:lnTo>
                <a:lnTo>
                  <a:pt x="508" y="0"/>
                </a:lnTo>
                <a:close/>
              </a:path>
              <a:path w="299720" h="1240129">
                <a:moveTo>
                  <a:pt x="128270" y="40350"/>
                </a:moveTo>
                <a:lnTo>
                  <a:pt x="128383" y="40894"/>
                </a:lnTo>
                <a:lnTo>
                  <a:pt x="128905" y="42545"/>
                </a:lnTo>
                <a:lnTo>
                  <a:pt x="128688" y="41069"/>
                </a:lnTo>
                <a:lnTo>
                  <a:pt x="128270" y="40350"/>
                </a:lnTo>
                <a:close/>
              </a:path>
              <a:path w="299720" h="1240129">
                <a:moveTo>
                  <a:pt x="128688" y="41069"/>
                </a:moveTo>
                <a:lnTo>
                  <a:pt x="128905" y="42545"/>
                </a:lnTo>
                <a:lnTo>
                  <a:pt x="129545" y="42545"/>
                </a:lnTo>
                <a:lnTo>
                  <a:pt x="128688" y="41069"/>
                </a:lnTo>
                <a:close/>
              </a:path>
              <a:path w="299720" h="1240129">
                <a:moveTo>
                  <a:pt x="128270" y="38227"/>
                </a:moveTo>
                <a:lnTo>
                  <a:pt x="128376" y="40534"/>
                </a:lnTo>
                <a:lnTo>
                  <a:pt x="128688" y="41069"/>
                </a:lnTo>
                <a:lnTo>
                  <a:pt x="128270" y="38227"/>
                </a:lnTo>
                <a:close/>
              </a:path>
              <a:path w="299720" h="1240129">
                <a:moveTo>
                  <a:pt x="128270" y="40132"/>
                </a:moveTo>
                <a:lnTo>
                  <a:pt x="128270" y="40350"/>
                </a:lnTo>
                <a:lnTo>
                  <a:pt x="128270" y="40132"/>
                </a:lnTo>
                <a:close/>
              </a:path>
            </a:pathLst>
          </a:custGeom>
          <a:solidFill>
            <a:srgbClr val="FF0000"/>
          </a:solidFill>
        </p:spPr>
        <p:txBody>
          <a:bodyPr wrap="square" lIns="0" tIns="0" rIns="0" bIns="0" rtlCol="0">
            <a:noAutofit/>
          </a:bodyPr>
          <a:lstStyle/>
          <a:p>
            <a:endParaRPr dirty="0"/>
          </a:p>
        </p:txBody>
      </p:sp>
      <p:sp>
        <p:nvSpPr>
          <p:cNvPr id="18" name="object 18"/>
          <p:cNvSpPr/>
          <p:nvPr/>
        </p:nvSpPr>
        <p:spPr>
          <a:xfrm>
            <a:off x="6915150" y="4495419"/>
            <a:ext cx="755269" cy="747903"/>
          </a:xfrm>
          <a:custGeom>
            <a:avLst/>
            <a:gdLst/>
            <a:ahLst/>
            <a:cxnLst/>
            <a:rect l="l" t="t" r="r" b="b"/>
            <a:pathLst>
              <a:path w="755269" h="747902">
                <a:moveTo>
                  <a:pt x="42545" y="614425"/>
                </a:moveTo>
                <a:lnTo>
                  <a:pt x="34544" y="618997"/>
                </a:lnTo>
                <a:lnTo>
                  <a:pt x="32511" y="626744"/>
                </a:lnTo>
                <a:lnTo>
                  <a:pt x="0" y="747902"/>
                </a:lnTo>
                <a:lnTo>
                  <a:pt x="38340" y="737996"/>
                </a:lnTo>
                <a:lnTo>
                  <a:pt x="30606" y="737996"/>
                </a:lnTo>
                <a:lnTo>
                  <a:pt x="10159" y="717422"/>
                </a:lnTo>
                <a:lnTo>
                  <a:pt x="48262" y="679707"/>
                </a:lnTo>
                <a:lnTo>
                  <a:pt x="62483" y="626617"/>
                </a:lnTo>
                <a:lnTo>
                  <a:pt x="57911" y="618616"/>
                </a:lnTo>
                <a:lnTo>
                  <a:pt x="50165" y="616584"/>
                </a:lnTo>
                <a:lnTo>
                  <a:pt x="42545" y="614425"/>
                </a:lnTo>
                <a:close/>
              </a:path>
              <a:path w="755269" h="747902">
                <a:moveTo>
                  <a:pt x="48262" y="679707"/>
                </a:moveTo>
                <a:lnTo>
                  <a:pt x="10159" y="717422"/>
                </a:lnTo>
                <a:lnTo>
                  <a:pt x="30606" y="737996"/>
                </a:lnTo>
                <a:lnTo>
                  <a:pt x="37277" y="731392"/>
                </a:lnTo>
                <a:lnTo>
                  <a:pt x="34417" y="731392"/>
                </a:lnTo>
                <a:lnTo>
                  <a:pt x="16764" y="713612"/>
                </a:lnTo>
                <a:lnTo>
                  <a:pt x="40836" y="707430"/>
                </a:lnTo>
                <a:lnTo>
                  <a:pt x="48262" y="679707"/>
                </a:lnTo>
                <a:close/>
              </a:path>
              <a:path w="755269" h="747902">
                <a:moveTo>
                  <a:pt x="121920" y="686561"/>
                </a:moveTo>
                <a:lnTo>
                  <a:pt x="68715" y="700269"/>
                </a:lnTo>
                <a:lnTo>
                  <a:pt x="30606" y="737996"/>
                </a:lnTo>
                <a:lnTo>
                  <a:pt x="38340" y="737996"/>
                </a:lnTo>
                <a:lnTo>
                  <a:pt x="121411" y="716533"/>
                </a:lnTo>
                <a:lnTo>
                  <a:pt x="129158" y="714628"/>
                </a:lnTo>
                <a:lnTo>
                  <a:pt x="133730" y="706627"/>
                </a:lnTo>
                <a:lnTo>
                  <a:pt x="131825" y="698880"/>
                </a:lnTo>
                <a:lnTo>
                  <a:pt x="129794" y="691260"/>
                </a:lnTo>
                <a:lnTo>
                  <a:pt x="121920" y="686561"/>
                </a:lnTo>
                <a:close/>
              </a:path>
              <a:path w="755269" h="747902">
                <a:moveTo>
                  <a:pt x="40836" y="707430"/>
                </a:moveTo>
                <a:lnTo>
                  <a:pt x="16764" y="713612"/>
                </a:lnTo>
                <a:lnTo>
                  <a:pt x="34417" y="731392"/>
                </a:lnTo>
                <a:lnTo>
                  <a:pt x="40836" y="707430"/>
                </a:lnTo>
                <a:close/>
              </a:path>
              <a:path w="755269" h="747902">
                <a:moveTo>
                  <a:pt x="68715" y="700269"/>
                </a:moveTo>
                <a:lnTo>
                  <a:pt x="40836" y="707430"/>
                </a:lnTo>
                <a:lnTo>
                  <a:pt x="34417" y="731392"/>
                </a:lnTo>
                <a:lnTo>
                  <a:pt x="37277" y="731392"/>
                </a:lnTo>
                <a:lnTo>
                  <a:pt x="68715" y="700269"/>
                </a:lnTo>
                <a:close/>
              </a:path>
              <a:path w="755269" h="747902">
                <a:moveTo>
                  <a:pt x="734949" y="0"/>
                </a:moveTo>
                <a:lnTo>
                  <a:pt x="48262" y="679707"/>
                </a:lnTo>
                <a:lnTo>
                  <a:pt x="40836" y="707430"/>
                </a:lnTo>
                <a:lnTo>
                  <a:pt x="68715" y="700269"/>
                </a:lnTo>
                <a:lnTo>
                  <a:pt x="755269" y="20573"/>
                </a:lnTo>
                <a:lnTo>
                  <a:pt x="734949" y="0"/>
                </a:lnTo>
                <a:close/>
              </a:path>
            </a:pathLst>
          </a:custGeom>
          <a:solidFill>
            <a:srgbClr val="FF0000"/>
          </a:solidFill>
        </p:spPr>
        <p:txBody>
          <a:bodyPr wrap="square" lIns="0" tIns="0" rIns="0" bIns="0" rtlCol="0">
            <a:noAutofit/>
          </a:bodyPr>
          <a:lstStyle/>
          <a:p>
            <a:endParaRPr dirty="0"/>
          </a:p>
        </p:txBody>
      </p:sp>
      <p:sp>
        <p:nvSpPr>
          <p:cNvPr id="19" name="object 19"/>
          <p:cNvSpPr/>
          <p:nvPr/>
        </p:nvSpPr>
        <p:spPr>
          <a:xfrm>
            <a:off x="5486400" y="3276600"/>
            <a:ext cx="1143000" cy="359663"/>
          </a:xfrm>
          <a:prstGeom prst="rect">
            <a:avLst/>
          </a:prstGeom>
          <a:blipFill>
            <a:blip r:embed="rId3" cstate="print"/>
            <a:stretch>
              <a:fillRect/>
            </a:stretch>
          </a:blipFill>
        </p:spPr>
        <p:txBody>
          <a:bodyPr wrap="square" lIns="0" tIns="0" rIns="0" bIns="0" rtlCol="0">
            <a:noAutofit/>
          </a:bodyPr>
          <a:lstStyle/>
          <a:p>
            <a:endParaRPr dirty="0"/>
          </a:p>
        </p:txBody>
      </p:sp>
      <p:sp>
        <p:nvSpPr>
          <p:cNvPr id="22" name="Slide Number Placeholder 21">
            <a:extLst>
              <a:ext uri="{FF2B5EF4-FFF2-40B4-BE49-F238E27FC236}">
                <a16:creationId xmlns:a16="http://schemas.microsoft.com/office/drawing/2014/main" id="{A2D6C4D9-8BAF-4E54-ACDB-BCC4676F1B8B}"/>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32</a:t>
            </a:fld>
            <a:endParaRPr lang="en-US" sz="1400" dirty="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3540" y="381761"/>
            <a:ext cx="8303260" cy="457200"/>
          </a:xfrm>
          <a:custGeom>
            <a:avLst/>
            <a:gdLst/>
            <a:ahLst/>
            <a:cxnLst/>
            <a:rect l="l" t="t" r="r" b="b"/>
            <a:pathLst>
              <a:path w="7772400" h="457200">
                <a:moveTo>
                  <a:pt x="0" y="457200"/>
                </a:moveTo>
                <a:lnTo>
                  <a:pt x="7772400" y="457200"/>
                </a:lnTo>
                <a:lnTo>
                  <a:pt x="7772400" y="0"/>
                </a:lnTo>
                <a:lnTo>
                  <a:pt x="0" y="0"/>
                </a:lnTo>
                <a:lnTo>
                  <a:pt x="0" y="457200"/>
                </a:lnTo>
                <a:close/>
              </a:path>
            </a:pathLst>
          </a:custGeom>
          <a:ln w="25908">
            <a:solidFill>
              <a:srgbClr val="333399"/>
            </a:solidFill>
          </a:ln>
        </p:spPr>
        <p:txBody>
          <a:bodyPr wrap="squar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object 3"/>
          <p:cNvSpPr txBox="1">
            <a:spLocks noGrp="1"/>
          </p:cNvSpPr>
          <p:nvPr>
            <p:ph type="title"/>
          </p:nvPr>
        </p:nvSpPr>
        <p:spPr>
          <a:xfrm>
            <a:off x="152400" y="274638"/>
            <a:ext cx="5257800" cy="564323"/>
          </a:xfrm>
          <a:prstGeom prst="rect">
            <a:avLst/>
          </a:prstGeom>
        </p:spPr>
        <p:txBody>
          <a:bodyPr vert="horz" wrap="square" lIns="0" tIns="216153" rIns="0" bIns="0" rtlCol="0">
            <a:noAutofit/>
          </a:bodyPr>
          <a:lstStyle/>
          <a:p>
            <a:pPr marL="3959860">
              <a:lnSpc>
                <a:spcPct val="100000"/>
              </a:lnSpc>
            </a:pPr>
            <a:r>
              <a:rPr sz="2400" b="1" dirty="0">
                <a:solidFill>
                  <a:srgbClr val="0000FF"/>
                </a:solidFill>
                <a:latin typeface="Arial"/>
                <a:cs typeface="Arial"/>
              </a:rPr>
              <a:t>OTPS</a:t>
            </a:r>
          </a:p>
        </p:txBody>
      </p:sp>
      <p:sp>
        <p:nvSpPr>
          <p:cNvPr id="5" name="object 5"/>
          <p:cNvSpPr txBox="1">
            <a:spLocks noGrp="1"/>
          </p:cNvSpPr>
          <p:nvPr>
            <p:ph type="body" idx="1"/>
          </p:nvPr>
        </p:nvSpPr>
        <p:spPr>
          <a:xfrm>
            <a:off x="383540" y="1066800"/>
            <a:ext cx="8455660" cy="5029200"/>
          </a:xfrm>
          <a:prstGeom prst="rect">
            <a:avLst/>
          </a:prstGeom>
        </p:spPr>
        <p:txBody>
          <a:bodyPr vert="horz" wrap="square" lIns="0" tIns="0" rIns="0" bIns="0" rtlCol="0">
            <a:noAutofit/>
          </a:bodyPr>
          <a:lstStyle/>
          <a:p>
            <a:pPr marR="268605">
              <a:lnSpc>
                <a:spcPct val="150000"/>
              </a:lnSpc>
              <a:buFont typeface="Wingdings" panose="05000000000000000000" pitchFamily="2" charset="2"/>
              <a:buChar char="q"/>
            </a:pPr>
            <a:r>
              <a:rPr sz="1600" spc="-15" dirty="0">
                <a:latin typeface="Arial"/>
                <a:cs typeface="Arial"/>
              </a:rPr>
              <a:t>OTPS</a:t>
            </a:r>
            <a:r>
              <a:rPr sz="1600" spc="15" dirty="0">
                <a:latin typeface="Arial"/>
                <a:cs typeface="Arial"/>
              </a:rPr>
              <a:t> </a:t>
            </a:r>
            <a:r>
              <a:rPr lang="en-US" sz="1600" spc="15" dirty="0">
                <a:latin typeface="Arial"/>
                <a:cs typeface="Arial"/>
              </a:rPr>
              <a:t>should be entered into LBP with as much detail as possible</a:t>
            </a:r>
            <a:endParaRPr lang="en-US" sz="1600" dirty="0">
              <a:latin typeface="Arial"/>
              <a:cs typeface="Arial"/>
            </a:endParaRPr>
          </a:p>
          <a:p>
            <a:pPr marR="268605">
              <a:lnSpc>
                <a:spcPct val="150000"/>
              </a:lnSpc>
              <a:buFont typeface="Wingdings" panose="05000000000000000000" pitchFamily="2" charset="2"/>
              <a:buChar char="q"/>
            </a:pPr>
            <a:r>
              <a:rPr lang="en-US" sz="1600" spc="-10" dirty="0">
                <a:latin typeface="Arial"/>
                <a:cs typeface="Arial"/>
              </a:rPr>
              <a:t>Vendor info or item details must be included for </a:t>
            </a:r>
            <a:r>
              <a:rPr sz="1600" spc="-10" dirty="0">
                <a:latin typeface="Arial"/>
                <a:cs typeface="Arial"/>
              </a:rPr>
              <a:t>budgeted</a:t>
            </a:r>
            <a:r>
              <a:rPr sz="1600" spc="10" dirty="0">
                <a:latin typeface="Arial"/>
                <a:cs typeface="Arial"/>
              </a:rPr>
              <a:t> </a:t>
            </a:r>
            <a:r>
              <a:rPr sz="1600" spc="-10" dirty="0">
                <a:latin typeface="Arial"/>
                <a:cs typeface="Arial"/>
              </a:rPr>
              <a:t>e</a:t>
            </a:r>
            <a:r>
              <a:rPr sz="1600" spc="-15" dirty="0">
                <a:latin typeface="Arial"/>
                <a:cs typeface="Arial"/>
              </a:rPr>
              <a:t>x</a:t>
            </a:r>
            <a:r>
              <a:rPr sz="1600" spc="-10" dirty="0">
                <a:latin typeface="Arial"/>
                <a:cs typeface="Arial"/>
              </a:rPr>
              <a:t>pen</a:t>
            </a:r>
            <a:r>
              <a:rPr sz="1600" spc="-5" dirty="0">
                <a:latin typeface="Arial"/>
                <a:cs typeface="Arial"/>
              </a:rPr>
              <a:t>s</a:t>
            </a:r>
            <a:r>
              <a:rPr sz="1600" spc="-10" dirty="0">
                <a:latin typeface="Arial"/>
                <a:cs typeface="Arial"/>
              </a:rPr>
              <a:t>e</a:t>
            </a:r>
            <a:r>
              <a:rPr sz="1600" spc="-5" dirty="0">
                <a:latin typeface="Arial"/>
                <a:cs typeface="Arial"/>
              </a:rPr>
              <a:t> </a:t>
            </a:r>
            <a:r>
              <a:rPr sz="1600" spc="-10" dirty="0">
                <a:latin typeface="Arial"/>
                <a:cs typeface="Arial"/>
              </a:rPr>
              <a:t>of</a:t>
            </a:r>
            <a:r>
              <a:rPr sz="1600" spc="10" dirty="0">
                <a:latin typeface="Arial"/>
                <a:cs typeface="Arial"/>
              </a:rPr>
              <a:t> </a:t>
            </a:r>
            <a:r>
              <a:rPr sz="1600" spc="-10" dirty="0">
                <a:latin typeface="Arial"/>
                <a:cs typeface="Arial"/>
              </a:rPr>
              <a:t>$10</a:t>
            </a:r>
            <a:r>
              <a:rPr lang="en-US" sz="1600" spc="-10" dirty="0">
                <a:latin typeface="Arial"/>
                <a:cs typeface="Arial"/>
              </a:rPr>
              <a:t>K </a:t>
            </a:r>
            <a:r>
              <a:rPr sz="1600" spc="-10" dirty="0">
                <a:latin typeface="Arial"/>
                <a:cs typeface="Arial"/>
              </a:rPr>
              <a:t>or</a:t>
            </a:r>
            <a:r>
              <a:rPr sz="1600" spc="5" dirty="0">
                <a:latin typeface="Arial"/>
                <a:cs typeface="Arial"/>
              </a:rPr>
              <a:t> </a:t>
            </a:r>
            <a:r>
              <a:rPr sz="1600" spc="-10" dirty="0">
                <a:latin typeface="Arial"/>
                <a:cs typeface="Arial"/>
              </a:rPr>
              <a:t>more</a:t>
            </a:r>
            <a:r>
              <a:rPr lang="en-US" sz="1600" spc="-10" dirty="0">
                <a:latin typeface="Arial"/>
                <a:cs typeface="Arial"/>
              </a:rPr>
              <a:t>,</a:t>
            </a:r>
            <a:r>
              <a:rPr sz="1600" spc="-15" dirty="0">
                <a:latin typeface="Arial"/>
                <a:cs typeface="Arial"/>
              </a:rPr>
              <a:t> </a:t>
            </a:r>
            <a:r>
              <a:rPr lang="en-US" sz="1600" spc="-15" dirty="0">
                <a:latin typeface="Arial"/>
                <a:cs typeface="Arial"/>
              </a:rPr>
              <a:t>including contract # where applicable</a:t>
            </a:r>
          </a:p>
          <a:p>
            <a:pPr marR="268605">
              <a:lnSpc>
                <a:spcPct val="150000"/>
              </a:lnSpc>
              <a:buFont typeface="Wingdings" panose="05000000000000000000" pitchFamily="2" charset="2"/>
              <a:buChar char="q"/>
            </a:pPr>
            <a:r>
              <a:rPr lang="en-US" sz="1600" spc="-15" dirty="0">
                <a:latin typeface="Arial"/>
                <a:cs typeface="Arial"/>
              </a:rPr>
              <a:t>Existing contracts-detail lines have been preloaded. Budget amount must be added. </a:t>
            </a:r>
          </a:p>
          <a:p>
            <a:pPr marR="268605">
              <a:lnSpc>
                <a:spcPct val="150000"/>
              </a:lnSpc>
              <a:buFont typeface="Wingdings" panose="05000000000000000000" pitchFamily="2" charset="2"/>
              <a:buChar char="q"/>
            </a:pPr>
            <a:r>
              <a:rPr lang="en-US" sz="1600" spc="-10" dirty="0">
                <a:latin typeface="Arial"/>
                <a:cs typeface="Arial"/>
              </a:rPr>
              <a:t>Consulting contracts-Use </a:t>
            </a:r>
            <a:r>
              <a:rPr lang="en-US" sz="1600" b="1" i="1" spc="-10" dirty="0">
                <a:latin typeface="Arial"/>
                <a:cs typeface="Arial"/>
              </a:rPr>
              <a:t>Object Code 5813 – Consultants </a:t>
            </a:r>
            <a:r>
              <a:rPr lang="en-US" sz="1600" i="1" spc="-10" dirty="0">
                <a:latin typeface="Arial"/>
                <a:cs typeface="Arial"/>
              </a:rPr>
              <a:t>(see reference list, </a:t>
            </a:r>
            <a:r>
              <a:rPr lang="en-US" sz="1600" i="1" spc="-10" dirty="0" err="1">
                <a:latin typeface="Arial"/>
                <a:cs typeface="Arial"/>
              </a:rPr>
              <a:t>pg</a:t>
            </a:r>
            <a:r>
              <a:rPr lang="en-US" sz="1600" i="1" spc="-10" dirty="0">
                <a:latin typeface="Arial"/>
                <a:cs typeface="Arial"/>
              </a:rPr>
              <a:t> 47)</a:t>
            </a:r>
            <a:r>
              <a:rPr lang="en-US" sz="1600" spc="-10" dirty="0">
                <a:latin typeface="Arial"/>
                <a:cs typeface="Arial"/>
              </a:rPr>
              <a:t> </a:t>
            </a:r>
            <a:endParaRPr lang="en-US" sz="1600" i="1" spc="-10" dirty="0">
              <a:latin typeface="Arial"/>
              <a:cs typeface="Arial"/>
            </a:endParaRPr>
          </a:p>
          <a:p>
            <a:pPr marR="268605">
              <a:lnSpc>
                <a:spcPct val="150000"/>
              </a:lnSpc>
              <a:buFont typeface="Wingdings" panose="05000000000000000000" pitchFamily="2" charset="2"/>
              <a:buChar char="q"/>
            </a:pPr>
            <a:r>
              <a:rPr lang="en-US" sz="1600" spc="-10" dirty="0">
                <a:latin typeface="Arial"/>
                <a:cs typeface="Arial"/>
              </a:rPr>
              <a:t>Temp </a:t>
            </a:r>
            <a:r>
              <a:rPr sz="1600" spc="-10" dirty="0">
                <a:latin typeface="Arial"/>
                <a:cs typeface="Arial"/>
              </a:rPr>
              <a:t>Agency </a:t>
            </a:r>
            <a:r>
              <a:rPr lang="en-US" sz="1600" spc="-10" dirty="0">
                <a:latin typeface="Arial"/>
                <a:cs typeface="Arial"/>
              </a:rPr>
              <a:t>Staff requests- Use </a:t>
            </a:r>
            <a:r>
              <a:rPr lang="en-US" sz="1600" b="1" i="1" spc="-10" dirty="0">
                <a:latin typeface="Arial"/>
                <a:cs typeface="Arial"/>
              </a:rPr>
              <a:t>Object 5842-Manpower </a:t>
            </a:r>
            <a:r>
              <a:rPr lang="en-US" sz="1600" b="1" i="1" spc="-10" dirty="0" err="1">
                <a:latin typeface="Arial"/>
                <a:cs typeface="Arial"/>
              </a:rPr>
              <a:t>Svcs</a:t>
            </a:r>
            <a:r>
              <a:rPr lang="en-US" sz="1600" b="1" i="1" spc="-10" dirty="0">
                <a:latin typeface="Arial"/>
                <a:cs typeface="Arial"/>
              </a:rPr>
              <a:t> </a:t>
            </a:r>
            <a:r>
              <a:rPr lang="en-US" sz="1600" spc="-10" dirty="0">
                <a:latin typeface="Arial"/>
                <a:cs typeface="Arial"/>
              </a:rPr>
              <a:t>in Finance Tab.</a:t>
            </a:r>
          </a:p>
          <a:p>
            <a:pPr marR="268605" lvl="1">
              <a:lnSpc>
                <a:spcPct val="150000"/>
              </a:lnSpc>
              <a:buFont typeface="Wingdings" panose="05000000000000000000" pitchFamily="2" charset="2"/>
              <a:buChar char="q"/>
            </a:pPr>
            <a:r>
              <a:rPr lang="en-US" sz="1400" spc="-10" dirty="0">
                <a:latin typeface="Arial"/>
                <a:cs typeface="Arial"/>
              </a:rPr>
              <a:t> Use</a:t>
            </a:r>
            <a:r>
              <a:rPr sz="1400" spc="-20" dirty="0">
                <a:latin typeface="Arial"/>
                <a:cs typeface="Arial"/>
              </a:rPr>
              <a:t> </a:t>
            </a:r>
            <a:r>
              <a:rPr sz="1400" spc="-10" dirty="0">
                <a:latin typeface="Arial"/>
                <a:cs typeface="Arial"/>
              </a:rPr>
              <a:t>deta</a:t>
            </a:r>
            <a:r>
              <a:rPr sz="1400" spc="0" dirty="0">
                <a:latin typeface="Arial"/>
                <a:cs typeface="Arial"/>
              </a:rPr>
              <a:t>i</a:t>
            </a:r>
            <a:r>
              <a:rPr sz="1400" spc="-5" dirty="0">
                <a:latin typeface="Arial"/>
                <a:cs typeface="Arial"/>
              </a:rPr>
              <a:t>l</a:t>
            </a:r>
            <a:r>
              <a:rPr sz="1400" spc="-10" dirty="0">
                <a:latin typeface="Arial"/>
                <a:cs typeface="Arial"/>
              </a:rPr>
              <a:t> lines</a:t>
            </a:r>
            <a:r>
              <a:rPr sz="1400" spc="-20" dirty="0">
                <a:latin typeface="Arial"/>
                <a:cs typeface="Arial"/>
              </a:rPr>
              <a:t> </a:t>
            </a:r>
            <a:r>
              <a:rPr sz="1400" spc="-10" dirty="0">
                <a:latin typeface="Arial"/>
                <a:cs typeface="Arial"/>
              </a:rPr>
              <a:t>to</a:t>
            </a:r>
            <a:r>
              <a:rPr sz="1400" spc="10" dirty="0">
                <a:latin typeface="Arial"/>
                <a:cs typeface="Arial"/>
              </a:rPr>
              <a:t> </a:t>
            </a:r>
            <a:r>
              <a:rPr sz="1400" spc="-10" dirty="0">
                <a:latin typeface="Arial"/>
                <a:cs typeface="Arial"/>
              </a:rPr>
              <a:t>enter</a:t>
            </a:r>
            <a:r>
              <a:rPr sz="1400" spc="15" dirty="0">
                <a:latin typeface="Arial"/>
                <a:cs typeface="Arial"/>
              </a:rPr>
              <a:t> </a:t>
            </a:r>
            <a:r>
              <a:rPr sz="1400" spc="-10" dirty="0">
                <a:latin typeface="Arial"/>
                <a:cs typeface="Arial"/>
              </a:rPr>
              <a:t>F</a:t>
            </a:r>
            <a:r>
              <a:rPr sz="1400" spc="-20" dirty="0">
                <a:latin typeface="Arial"/>
                <a:cs typeface="Arial"/>
              </a:rPr>
              <a:t>T</a:t>
            </a:r>
            <a:r>
              <a:rPr sz="1400" spc="-15" dirty="0">
                <a:latin typeface="Arial"/>
                <a:cs typeface="Arial"/>
              </a:rPr>
              <a:t>E</a:t>
            </a:r>
            <a:r>
              <a:rPr sz="1400" spc="0" dirty="0">
                <a:latin typeface="Arial"/>
                <a:cs typeface="Arial"/>
              </a:rPr>
              <a:t>’</a:t>
            </a:r>
            <a:r>
              <a:rPr sz="1400" spc="-10" dirty="0">
                <a:latin typeface="Arial"/>
                <a:cs typeface="Arial"/>
              </a:rPr>
              <a:t>s</a:t>
            </a:r>
            <a:r>
              <a:rPr sz="1400" spc="-5" dirty="0">
                <a:latin typeface="Arial"/>
                <a:cs typeface="Arial"/>
              </a:rPr>
              <a:t> </a:t>
            </a:r>
            <a:r>
              <a:rPr sz="1400" spc="-10" dirty="0">
                <a:latin typeface="Arial"/>
                <a:cs typeface="Arial"/>
              </a:rPr>
              <a:t>and</a:t>
            </a:r>
            <a:r>
              <a:rPr sz="1400" spc="-5" dirty="0">
                <a:latin typeface="Arial"/>
                <a:cs typeface="Arial"/>
              </a:rPr>
              <a:t> </a:t>
            </a:r>
            <a:r>
              <a:rPr sz="1400" spc="-10" dirty="0">
                <a:latin typeface="Arial"/>
                <a:cs typeface="Arial"/>
              </a:rPr>
              <a:t>Titl</a:t>
            </a:r>
            <a:r>
              <a:rPr lang="en-US" sz="1400" spc="-10" dirty="0">
                <a:cs typeface="Arial"/>
              </a:rPr>
              <a:t>es. </a:t>
            </a:r>
          </a:p>
          <a:p>
            <a:pPr marR="268605" lvl="1">
              <a:lnSpc>
                <a:spcPct val="150000"/>
              </a:lnSpc>
              <a:buFont typeface="Wingdings" panose="05000000000000000000" pitchFamily="2" charset="2"/>
              <a:buChar char="q"/>
            </a:pPr>
            <a:r>
              <a:rPr lang="en-US" sz="1400" spc="-10" dirty="0">
                <a:cs typeface="Arial"/>
              </a:rPr>
              <a:t> Temp Staff Agen</a:t>
            </a:r>
            <a:r>
              <a:rPr lang="en-US" sz="1400" spc="-5" dirty="0">
                <a:cs typeface="Arial"/>
              </a:rPr>
              <a:t>c</a:t>
            </a:r>
            <a:r>
              <a:rPr lang="en-US" sz="1400" spc="-10" dirty="0">
                <a:cs typeface="Arial"/>
              </a:rPr>
              <a:t>y e</a:t>
            </a:r>
            <a:r>
              <a:rPr lang="en-US" sz="1400" spc="-15" dirty="0">
                <a:cs typeface="Arial"/>
              </a:rPr>
              <a:t>x</a:t>
            </a:r>
            <a:r>
              <a:rPr lang="en-US" sz="1400" spc="-10" dirty="0">
                <a:cs typeface="Arial"/>
              </a:rPr>
              <a:t>pen</a:t>
            </a:r>
            <a:r>
              <a:rPr lang="en-US" sz="1400" spc="-5" dirty="0">
                <a:cs typeface="Arial"/>
              </a:rPr>
              <a:t>s</a:t>
            </a:r>
            <a:r>
              <a:rPr lang="en-US" sz="1400" spc="-10" dirty="0">
                <a:cs typeface="Arial"/>
              </a:rPr>
              <a:t>es entered in Workforce</a:t>
            </a:r>
            <a:r>
              <a:rPr lang="en-US" sz="1400" spc="20" dirty="0">
                <a:cs typeface="Arial"/>
              </a:rPr>
              <a:t> </a:t>
            </a:r>
            <a:r>
              <a:rPr lang="en-US" sz="1400" spc="-10" dirty="0">
                <a:cs typeface="Arial"/>
              </a:rPr>
              <a:t>tab will be removed. </a:t>
            </a:r>
            <a:r>
              <a:rPr lang="en-US" sz="1400" spc="-5" dirty="0">
                <a:cs typeface="Arial"/>
              </a:rPr>
              <a:t> </a:t>
            </a:r>
            <a:endParaRPr lang="en-US" sz="1400" dirty="0">
              <a:latin typeface="Arial"/>
              <a:cs typeface="Arial"/>
            </a:endParaRPr>
          </a:p>
          <a:p>
            <a:pPr marR="268605">
              <a:lnSpc>
                <a:spcPct val="150000"/>
              </a:lnSpc>
              <a:buFont typeface="Wingdings" panose="05000000000000000000" pitchFamily="2" charset="2"/>
              <a:buChar char="q"/>
            </a:pPr>
            <a:r>
              <a:rPr sz="1600" spc="-15" dirty="0">
                <a:latin typeface="Arial"/>
                <a:cs typeface="Arial"/>
              </a:rPr>
              <a:t>OTPS</a:t>
            </a:r>
            <a:r>
              <a:rPr sz="1600" spc="15" dirty="0">
                <a:latin typeface="Arial"/>
                <a:cs typeface="Arial"/>
              </a:rPr>
              <a:t> </a:t>
            </a:r>
            <a:r>
              <a:rPr sz="1600" spc="-10" dirty="0">
                <a:latin typeface="Arial"/>
                <a:cs typeface="Arial"/>
              </a:rPr>
              <a:t>e</a:t>
            </a:r>
            <a:r>
              <a:rPr sz="1600" spc="-15" dirty="0">
                <a:latin typeface="Arial"/>
                <a:cs typeface="Arial"/>
              </a:rPr>
              <a:t>x</a:t>
            </a:r>
            <a:r>
              <a:rPr sz="1600" spc="-10" dirty="0">
                <a:latin typeface="Arial"/>
                <a:cs typeface="Arial"/>
              </a:rPr>
              <a:t>pen</a:t>
            </a:r>
            <a:r>
              <a:rPr sz="1600" spc="-5" dirty="0">
                <a:latin typeface="Arial"/>
                <a:cs typeface="Arial"/>
              </a:rPr>
              <a:t>s</a:t>
            </a:r>
            <a:r>
              <a:rPr sz="1600" spc="-10" dirty="0">
                <a:latin typeface="Arial"/>
                <a:cs typeface="Arial"/>
              </a:rPr>
              <a:t>e</a:t>
            </a:r>
            <a:r>
              <a:rPr lang="en-US" sz="1600" spc="-10" dirty="0">
                <a:latin typeface="Arial"/>
                <a:cs typeface="Arial"/>
              </a:rPr>
              <a:t>s should be entered </a:t>
            </a:r>
            <a:r>
              <a:rPr sz="1600" spc="-10" dirty="0">
                <a:latin typeface="Arial"/>
                <a:cs typeface="Arial"/>
              </a:rPr>
              <a:t>in</a:t>
            </a:r>
            <a:r>
              <a:rPr sz="1600" spc="-5" dirty="0">
                <a:latin typeface="Arial"/>
                <a:cs typeface="Arial"/>
              </a:rPr>
              <a:t> </a:t>
            </a:r>
            <a:r>
              <a:rPr sz="1600" spc="-10" dirty="0">
                <a:latin typeface="Arial"/>
                <a:cs typeface="Arial"/>
              </a:rPr>
              <a:t>the</a:t>
            </a:r>
            <a:r>
              <a:rPr sz="1600" spc="10" dirty="0">
                <a:latin typeface="Arial"/>
                <a:cs typeface="Arial"/>
              </a:rPr>
              <a:t> </a:t>
            </a:r>
            <a:r>
              <a:rPr sz="1600" b="1" spc="-10" dirty="0">
                <a:latin typeface="Arial"/>
                <a:cs typeface="Arial"/>
              </a:rPr>
              <a:t>appropriate category</a:t>
            </a:r>
            <a:r>
              <a:rPr lang="en-US" sz="1600" b="1" spc="10" dirty="0">
                <a:latin typeface="Arial"/>
                <a:cs typeface="Arial"/>
              </a:rPr>
              <a:t>, </a:t>
            </a:r>
            <a:r>
              <a:rPr lang="en-US" sz="1600" spc="10" dirty="0">
                <a:latin typeface="Arial"/>
                <a:cs typeface="Arial"/>
              </a:rPr>
              <a:t>and not as a lump sum miscellaneous amount</a:t>
            </a:r>
          </a:p>
          <a:p>
            <a:pPr marR="268605" lvl="1">
              <a:lnSpc>
                <a:spcPct val="150000"/>
              </a:lnSpc>
              <a:buFont typeface="Wingdings" panose="05000000000000000000" pitchFamily="2" charset="2"/>
              <a:buChar char="q"/>
            </a:pPr>
            <a:r>
              <a:rPr sz="1200" spc="-10" dirty="0">
                <a:latin typeface="Arial"/>
                <a:cs typeface="Arial"/>
              </a:rPr>
              <a:t>(e.g.,</a:t>
            </a:r>
            <a:r>
              <a:rPr sz="1200" spc="30" dirty="0">
                <a:latin typeface="Arial"/>
                <a:cs typeface="Arial"/>
              </a:rPr>
              <a:t> </a:t>
            </a:r>
            <a:r>
              <a:rPr sz="1200" spc="-10" dirty="0">
                <a:latin typeface="Arial"/>
                <a:cs typeface="Arial"/>
              </a:rPr>
              <a:t>Supp</a:t>
            </a:r>
            <a:r>
              <a:rPr sz="1200" spc="0" dirty="0">
                <a:latin typeface="Arial"/>
                <a:cs typeface="Arial"/>
              </a:rPr>
              <a:t>l</a:t>
            </a:r>
            <a:r>
              <a:rPr sz="1200" spc="-10" dirty="0">
                <a:latin typeface="Arial"/>
                <a:cs typeface="Arial"/>
              </a:rPr>
              <a:t>ies,</a:t>
            </a:r>
            <a:r>
              <a:rPr sz="1200" spc="-25" dirty="0">
                <a:latin typeface="Arial"/>
                <a:cs typeface="Arial"/>
              </a:rPr>
              <a:t> </a:t>
            </a:r>
            <a:r>
              <a:rPr sz="1200" spc="-10" dirty="0">
                <a:latin typeface="Arial"/>
                <a:cs typeface="Arial"/>
              </a:rPr>
              <a:t>Contracts,</a:t>
            </a:r>
            <a:r>
              <a:rPr sz="1200" spc="20" dirty="0">
                <a:latin typeface="Arial"/>
                <a:cs typeface="Arial"/>
              </a:rPr>
              <a:t> </a:t>
            </a:r>
            <a:r>
              <a:rPr sz="1200" spc="-10" dirty="0">
                <a:latin typeface="Arial"/>
                <a:cs typeface="Arial"/>
              </a:rPr>
              <a:t>Trave</a:t>
            </a:r>
            <a:r>
              <a:rPr sz="1200" spc="0" dirty="0">
                <a:latin typeface="Arial"/>
                <a:cs typeface="Arial"/>
              </a:rPr>
              <a:t>l</a:t>
            </a:r>
            <a:r>
              <a:rPr sz="1200" spc="-10" dirty="0">
                <a:latin typeface="Arial"/>
                <a:cs typeface="Arial"/>
              </a:rPr>
              <a:t>)</a:t>
            </a:r>
            <a:r>
              <a:rPr sz="1200" spc="5" dirty="0">
                <a:latin typeface="Arial"/>
                <a:cs typeface="Arial"/>
              </a:rPr>
              <a:t> </a:t>
            </a:r>
            <a:r>
              <a:rPr sz="1200" spc="0" dirty="0">
                <a:latin typeface="Arial"/>
                <a:cs typeface="Arial"/>
              </a:rPr>
              <a:t>i</a:t>
            </a:r>
            <a:r>
              <a:rPr sz="1200" spc="-10" dirty="0">
                <a:latin typeface="Arial"/>
                <a:cs typeface="Arial"/>
              </a:rPr>
              <a:t>n</a:t>
            </a:r>
            <a:r>
              <a:rPr sz="1200" spc="-5" dirty="0">
                <a:latin typeface="Arial"/>
                <a:cs typeface="Arial"/>
              </a:rPr>
              <a:t> </a:t>
            </a:r>
            <a:r>
              <a:rPr sz="1200" spc="-10" dirty="0">
                <a:latin typeface="Arial"/>
                <a:cs typeface="Arial"/>
              </a:rPr>
              <a:t>spe</a:t>
            </a:r>
            <a:r>
              <a:rPr sz="1200" spc="-5" dirty="0">
                <a:latin typeface="Arial"/>
                <a:cs typeface="Arial"/>
              </a:rPr>
              <a:t>cific</a:t>
            </a:r>
            <a:r>
              <a:rPr sz="1200" spc="-25" dirty="0">
                <a:latin typeface="Arial"/>
                <a:cs typeface="Arial"/>
              </a:rPr>
              <a:t> </a:t>
            </a:r>
            <a:r>
              <a:rPr sz="1200" spc="-10" dirty="0">
                <a:latin typeface="Arial"/>
                <a:cs typeface="Arial"/>
              </a:rPr>
              <a:t>object</a:t>
            </a:r>
            <a:r>
              <a:rPr sz="1200" spc="-5" dirty="0">
                <a:latin typeface="Arial"/>
                <a:cs typeface="Arial"/>
              </a:rPr>
              <a:t> </a:t>
            </a:r>
            <a:r>
              <a:rPr sz="1200" spc="-10" dirty="0">
                <a:latin typeface="Arial"/>
                <a:cs typeface="Arial"/>
              </a:rPr>
              <a:t>code</a:t>
            </a:r>
            <a:r>
              <a:rPr sz="1200" spc="-5" dirty="0">
                <a:latin typeface="Arial"/>
                <a:cs typeface="Arial"/>
              </a:rPr>
              <a:t> </a:t>
            </a:r>
            <a:r>
              <a:rPr sz="1200" spc="-10" dirty="0">
                <a:latin typeface="Arial"/>
                <a:cs typeface="Arial"/>
              </a:rPr>
              <a:t>(e.g., 3001,</a:t>
            </a:r>
            <a:r>
              <a:rPr sz="1200" spc="5" dirty="0">
                <a:latin typeface="Arial"/>
                <a:cs typeface="Arial"/>
              </a:rPr>
              <a:t> </a:t>
            </a:r>
            <a:r>
              <a:rPr sz="1200" spc="-10" dirty="0">
                <a:latin typeface="Arial"/>
                <a:cs typeface="Arial"/>
              </a:rPr>
              <a:t>4240,</a:t>
            </a:r>
            <a:r>
              <a:rPr sz="1200" spc="5" dirty="0">
                <a:latin typeface="Arial"/>
                <a:cs typeface="Arial"/>
              </a:rPr>
              <a:t> </a:t>
            </a:r>
            <a:r>
              <a:rPr sz="1200" spc="-10" dirty="0">
                <a:latin typeface="Arial"/>
                <a:cs typeface="Arial"/>
              </a:rPr>
              <a:t>5003,</a:t>
            </a:r>
            <a:r>
              <a:rPr sz="1200" spc="5" dirty="0">
                <a:latin typeface="Arial"/>
                <a:cs typeface="Arial"/>
              </a:rPr>
              <a:t> </a:t>
            </a:r>
            <a:r>
              <a:rPr sz="1200" spc="-10" dirty="0">
                <a:latin typeface="Arial"/>
                <a:cs typeface="Arial"/>
              </a:rPr>
              <a:t>5842,</a:t>
            </a:r>
            <a:r>
              <a:rPr sz="1200" spc="-5" dirty="0">
                <a:latin typeface="Arial"/>
                <a:cs typeface="Arial"/>
              </a:rPr>
              <a:t> </a:t>
            </a:r>
            <a:r>
              <a:rPr sz="1200" spc="-10" dirty="0">
                <a:latin typeface="Arial"/>
                <a:cs typeface="Arial"/>
              </a:rPr>
              <a:t>7</a:t>
            </a:r>
            <a:r>
              <a:rPr sz="1200" spc="-15" dirty="0">
                <a:latin typeface="Arial"/>
                <a:cs typeface="Arial"/>
              </a:rPr>
              <a:t>2</a:t>
            </a:r>
            <a:r>
              <a:rPr sz="1200" spc="-10" dirty="0">
                <a:latin typeface="Arial"/>
                <a:cs typeface="Arial"/>
              </a:rPr>
              <a:t>00) </a:t>
            </a:r>
            <a:endParaRPr lang="en-US" sz="1200" spc="-10" dirty="0">
              <a:latin typeface="Arial"/>
              <a:cs typeface="Arial"/>
            </a:endParaRPr>
          </a:p>
          <a:p>
            <a:pPr marR="268605">
              <a:lnSpc>
                <a:spcPct val="150000"/>
              </a:lnSpc>
              <a:buFont typeface="Wingdings" panose="05000000000000000000" pitchFamily="2" charset="2"/>
              <a:buChar char="q"/>
            </a:pPr>
            <a:r>
              <a:rPr lang="en-US" sz="1600" b="1" spc="-10" dirty="0">
                <a:latin typeface="Arial"/>
                <a:cs typeface="Arial"/>
              </a:rPr>
              <a:t>HOSPITAL NON-SHARED SERVICES ONLY </a:t>
            </a:r>
            <a:r>
              <a:rPr lang="en-US" sz="1600" spc="-10" dirty="0">
                <a:latin typeface="Arial"/>
                <a:cs typeface="Arial"/>
              </a:rPr>
              <a:t>- </a:t>
            </a:r>
            <a:r>
              <a:rPr sz="1600" spc="-15" dirty="0">
                <a:latin typeface="Arial"/>
                <a:cs typeface="Arial"/>
              </a:rPr>
              <a:t>Do</a:t>
            </a:r>
            <a:r>
              <a:rPr sz="1600" spc="-5" dirty="0">
                <a:latin typeface="Arial"/>
                <a:cs typeface="Arial"/>
              </a:rPr>
              <a:t> </a:t>
            </a:r>
            <a:r>
              <a:rPr sz="1600" spc="-10" dirty="0">
                <a:latin typeface="Arial"/>
                <a:cs typeface="Arial"/>
              </a:rPr>
              <a:t>not</a:t>
            </a:r>
            <a:r>
              <a:rPr sz="1600" spc="10" dirty="0">
                <a:latin typeface="Arial"/>
                <a:cs typeface="Arial"/>
              </a:rPr>
              <a:t> </a:t>
            </a:r>
            <a:r>
              <a:rPr sz="1600" spc="-10" dirty="0">
                <a:latin typeface="Arial"/>
                <a:cs typeface="Arial"/>
              </a:rPr>
              <a:t>budget</a:t>
            </a:r>
            <a:r>
              <a:rPr sz="1600" spc="10" dirty="0">
                <a:latin typeface="Arial"/>
                <a:cs typeface="Arial"/>
              </a:rPr>
              <a:t> </a:t>
            </a:r>
            <a:r>
              <a:rPr sz="1600" spc="-10" dirty="0">
                <a:latin typeface="Arial"/>
                <a:cs typeface="Arial"/>
              </a:rPr>
              <a:t>for</a:t>
            </a:r>
            <a:r>
              <a:rPr sz="1600" spc="15" dirty="0">
                <a:latin typeface="Arial"/>
                <a:cs typeface="Arial"/>
              </a:rPr>
              <a:t> </a:t>
            </a:r>
            <a:r>
              <a:rPr sz="1600" spc="-10" dirty="0">
                <a:latin typeface="Arial"/>
                <a:cs typeface="Arial"/>
              </a:rPr>
              <a:t>any</a:t>
            </a:r>
            <a:r>
              <a:rPr sz="1600" spc="5" dirty="0">
                <a:latin typeface="Arial"/>
                <a:cs typeface="Arial"/>
              </a:rPr>
              <a:t> </a:t>
            </a:r>
            <a:r>
              <a:rPr sz="1600" spc="-10" dirty="0">
                <a:latin typeface="Arial"/>
                <a:cs typeface="Arial"/>
              </a:rPr>
              <a:t>equ</a:t>
            </a:r>
            <a:r>
              <a:rPr sz="1600" spc="0" dirty="0">
                <a:latin typeface="Arial"/>
                <a:cs typeface="Arial"/>
              </a:rPr>
              <a:t>i</a:t>
            </a:r>
            <a:r>
              <a:rPr sz="1600" spc="-10" dirty="0">
                <a:latin typeface="Arial"/>
                <a:cs typeface="Arial"/>
              </a:rPr>
              <a:t>pment</a:t>
            </a:r>
            <a:r>
              <a:rPr sz="1600" spc="-5" dirty="0">
                <a:latin typeface="Arial"/>
                <a:cs typeface="Arial"/>
              </a:rPr>
              <a:t> </a:t>
            </a:r>
            <a:r>
              <a:rPr sz="1600" spc="0" dirty="0">
                <a:latin typeface="Arial"/>
                <a:cs typeface="Arial"/>
              </a:rPr>
              <a:t>i</a:t>
            </a:r>
            <a:r>
              <a:rPr sz="1600" spc="-10" dirty="0">
                <a:latin typeface="Arial"/>
                <a:cs typeface="Arial"/>
              </a:rPr>
              <a:t>tem</a:t>
            </a:r>
            <a:r>
              <a:rPr sz="1600" spc="10" dirty="0">
                <a:latin typeface="Arial"/>
                <a:cs typeface="Arial"/>
              </a:rPr>
              <a:t> </a:t>
            </a:r>
            <a:r>
              <a:rPr sz="1600" spc="-10" dirty="0">
                <a:latin typeface="Arial"/>
                <a:cs typeface="Arial"/>
              </a:rPr>
              <a:t>for</a:t>
            </a:r>
            <a:r>
              <a:rPr sz="1600" spc="15" dirty="0">
                <a:latin typeface="Arial"/>
                <a:cs typeface="Arial"/>
              </a:rPr>
              <a:t> </a:t>
            </a:r>
            <a:r>
              <a:rPr sz="1600" spc="-10" dirty="0">
                <a:latin typeface="Arial"/>
                <a:cs typeface="Arial"/>
              </a:rPr>
              <a:t>more</a:t>
            </a:r>
            <a:r>
              <a:rPr sz="1600" spc="5" dirty="0">
                <a:latin typeface="Arial"/>
                <a:cs typeface="Arial"/>
              </a:rPr>
              <a:t> </a:t>
            </a:r>
            <a:r>
              <a:rPr sz="1600" spc="-10" dirty="0">
                <a:latin typeface="Arial"/>
                <a:cs typeface="Arial"/>
              </a:rPr>
              <a:t>than</a:t>
            </a:r>
            <a:r>
              <a:rPr sz="1600" spc="10" dirty="0">
                <a:latin typeface="Arial"/>
                <a:cs typeface="Arial"/>
              </a:rPr>
              <a:t> </a:t>
            </a:r>
            <a:r>
              <a:rPr sz="1600" spc="-10" dirty="0">
                <a:latin typeface="Arial"/>
                <a:cs typeface="Arial"/>
              </a:rPr>
              <a:t>$5,000</a:t>
            </a:r>
            <a:r>
              <a:rPr lang="en-US" sz="1600" spc="-10" dirty="0">
                <a:latin typeface="Arial"/>
                <a:cs typeface="Arial"/>
              </a:rPr>
              <a:t>. </a:t>
            </a:r>
            <a:r>
              <a:rPr sz="1600" spc="-10" dirty="0">
                <a:latin typeface="Arial"/>
                <a:cs typeface="Arial"/>
              </a:rPr>
              <a:t>Cap</a:t>
            </a:r>
            <a:r>
              <a:rPr sz="1600" spc="0" dirty="0">
                <a:latin typeface="Arial"/>
                <a:cs typeface="Arial"/>
              </a:rPr>
              <a:t>i</a:t>
            </a:r>
            <a:r>
              <a:rPr sz="1600" spc="-10" dirty="0">
                <a:latin typeface="Arial"/>
                <a:cs typeface="Arial"/>
              </a:rPr>
              <a:t>tal budget</a:t>
            </a:r>
            <a:r>
              <a:rPr sz="1600" spc="0" dirty="0">
                <a:latin typeface="Arial"/>
                <a:cs typeface="Arial"/>
              </a:rPr>
              <a:t>i</a:t>
            </a:r>
            <a:r>
              <a:rPr sz="1600" spc="-10" dirty="0">
                <a:latin typeface="Arial"/>
                <a:cs typeface="Arial"/>
              </a:rPr>
              <a:t>ng</a:t>
            </a:r>
            <a:r>
              <a:rPr sz="1600" spc="-5" dirty="0">
                <a:latin typeface="Arial"/>
                <a:cs typeface="Arial"/>
              </a:rPr>
              <a:t> </a:t>
            </a:r>
            <a:r>
              <a:rPr sz="1600" spc="0" dirty="0">
                <a:latin typeface="Arial"/>
                <a:cs typeface="Arial"/>
              </a:rPr>
              <a:t>i</a:t>
            </a:r>
            <a:r>
              <a:rPr sz="1600" spc="-10" dirty="0">
                <a:latin typeface="Arial"/>
                <a:cs typeface="Arial"/>
              </a:rPr>
              <a:t>s being</a:t>
            </a:r>
            <a:r>
              <a:rPr sz="1600" spc="-5" dirty="0">
                <a:latin typeface="Arial"/>
                <a:cs typeface="Arial"/>
              </a:rPr>
              <a:t> </a:t>
            </a:r>
            <a:r>
              <a:rPr sz="1600" spc="-10" dirty="0">
                <a:latin typeface="Arial"/>
                <a:cs typeface="Arial"/>
              </a:rPr>
              <a:t>done</a:t>
            </a:r>
            <a:r>
              <a:rPr sz="1600" spc="-5" dirty="0">
                <a:latin typeface="Arial"/>
                <a:cs typeface="Arial"/>
              </a:rPr>
              <a:t> s</a:t>
            </a:r>
            <a:r>
              <a:rPr sz="1600" spc="-10" dirty="0">
                <a:latin typeface="Arial"/>
                <a:cs typeface="Arial"/>
              </a:rPr>
              <a:t>eparatel</a:t>
            </a:r>
            <a:r>
              <a:rPr sz="1600" spc="-30" dirty="0">
                <a:latin typeface="Arial"/>
                <a:cs typeface="Arial"/>
              </a:rPr>
              <a:t>y</a:t>
            </a:r>
            <a:r>
              <a:rPr sz="1600" spc="-5" dirty="0">
                <a:latin typeface="Arial"/>
                <a:cs typeface="Arial"/>
              </a:rPr>
              <a:t>.</a:t>
            </a:r>
            <a:r>
              <a:rPr sz="1600" spc="30" dirty="0">
                <a:latin typeface="Arial"/>
                <a:cs typeface="Arial"/>
              </a:rPr>
              <a:t> </a:t>
            </a:r>
            <a:endParaRPr lang="en-US" sz="1600" spc="-5" dirty="0">
              <a:latin typeface="Arial"/>
              <a:cs typeface="Arial"/>
            </a:endParaRPr>
          </a:p>
        </p:txBody>
      </p:sp>
      <p:sp>
        <p:nvSpPr>
          <p:cNvPr id="8" name="object 8"/>
          <p:cNvSpPr txBox="1"/>
          <p:nvPr/>
        </p:nvSpPr>
        <p:spPr>
          <a:xfrm>
            <a:off x="383540" y="3763136"/>
            <a:ext cx="96520" cy="254635"/>
          </a:xfrm>
          <a:prstGeom prst="rect">
            <a:avLst/>
          </a:prstGeom>
        </p:spPr>
        <p:txBody>
          <a:bodyPr vert="horz" wrap="square" lIns="0" tIns="0" rIns="0" bIns="0" rtlCol="0">
            <a:no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endParaRPr kumimoji="0" sz="1600" b="0" i="0" u="none" strike="noStrike" kern="1200" cap="none" spc="0" normalizeH="0" baseline="0" noProof="0" dirty="0">
              <a:ln>
                <a:noFill/>
              </a:ln>
              <a:solidFill>
                <a:srgbClr val="000000"/>
              </a:solidFill>
              <a:effectLst/>
              <a:uLnTx/>
              <a:uFillTx/>
              <a:latin typeface="Arial"/>
              <a:ea typeface="+mn-ea"/>
              <a:cs typeface="Arial"/>
            </a:endParaRPr>
          </a:p>
        </p:txBody>
      </p:sp>
      <p:sp>
        <p:nvSpPr>
          <p:cNvPr id="9" name="object 9"/>
          <p:cNvSpPr txBox="1"/>
          <p:nvPr/>
        </p:nvSpPr>
        <p:spPr>
          <a:xfrm>
            <a:off x="383540" y="4572000"/>
            <a:ext cx="96520" cy="254635"/>
          </a:xfrm>
          <a:prstGeom prst="rect">
            <a:avLst/>
          </a:prstGeom>
        </p:spPr>
        <p:txBody>
          <a:bodyPr vert="horz" wrap="square" lIns="0" tIns="0" rIns="0" bIns="0" rtlCol="0">
            <a:no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endParaRPr kumimoji="0" sz="1600" b="0" i="0" u="none" strike="noStrike" kern="1200" cap="none" spc="0" normalizeH="0" baseline="0" noProof="0" dirty="0">
              <a:ln>
                <a:noFill/>
              </a:ln>
              <a:solidFill>
                <a:srgbClr val="000000"/>
              </a:solidFill>
              <a:effectLst/>
              <a:uLnTx/>
              <a:uFillTx/>
              <a:latin typeface="Arial"/>
              <a:ea typeface="+mn-ea"/>
              <a:cs typeface="Arial"/>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8E20A0-1424-493C-9D59-825F15A26765}"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69162840"/>
      </p:ext>
    </p:extLst>
  </p:cSld>
  <p:clrMapOvr>
    <a:masterClrMapping/>
  </p:clrMapOvr>
  <p:transition>
    <p:zoom dir="in"/>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4800" y="183439"/>
            <a:ext cx="8066786" cy="500963"/>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124714" rIns="0" bIns="0" rtlCol="0">
            <a:noAutofit/>
          </a:bodyPr>
          <a:lstStyle/>
          <a:p>
            <a:pPr marL="1507490">
              <a:lnSpc>
                <a:spcPct val="100000"/>
              </a:lnSpc>
            </a:pPr>
            <a:r>
              <a:rPr sz="2400" dirty="0">
                <a:latin typeface="Arial"/>
                <a:cs typeface="Arial"/>
              </a:rPr>
              <a:t>A</a:t>
            </a:r>
            <a:r>
              <a:rPr sz="2400" spc="-10" dirty="0">
                <a:latin typeface="Arial"/>
                <a:cs typeface="Arial"/>
              </a:rPr>
              <a:t>d</a:t>
            </a:r>
            <a:r>
              <a:rPr sz="2400" spc="0" dirty="0">
                <a:latin typeface="Arial"/>
                <a:cs typeface="Arial"/>
              </a:rPr>
              <a:t>ding</a:t>
            </a:r>
            <a:r>
              <a:rPr sz="2400" spc="-10" dirty="0">
                <a:latin typeface="Arial"/>
                <a:cs typeface="Arial"/>
              </a:rPr>
              <a:t> </a:t>
            </a:r>
            <a:r>
              <a:rPr sz="2400" spc="0" dirty="0">
                <a:latin typeface="Arial"/>
                <a:cs typeface="Arial"/>
              </a:rPr>
              <a:t>and</a:t>
            </a:r>
            <a:r>
              <a:rPr sz="2400" spc="-10" dirty="0">
                <a:latin typeface="Arial"/>
                <a:cs typeface="Arial"/>
              </a:rPr>
              <a:t> </a:t>
            </a:r>
            <a:r>
              <a:rPr sz="2400" spc="-15" dirty="0">
                <a:latin typeface="Arial"/>
                <a:cs typeface="Arial"/>
              </a:rPr>
              <a:t>E</a:t>
            </a:r>
            <a:r>
              <a:rPr sz="2400" spc="0" dirty="0">
                <a:latin typeface="Arial"/>
                <a:cs typeface="Arial"/>
              </a:rPr>
              <a:t>diting</a:t>
            </a:r>
            <a:r>
              <a:rPr sz="2400" spc="-35" dirty="0">
                <a:latin typeface="Arial"/>
                <a:cs typeface="Arial"/>
              </a:rPr>
              <a:t> </a:t>
            </a:r>
            <a:r>
              <a:rPr sz="2400" spc="0" dirty="0">
                <a:latin typeface="Arial"/>
                <a:cs typeface="Arial"/>
              </a:rPr>
              <a:t>A</a:t>
            </a:r>
            <a:r>
              <a:rPr sz="2400" spc="-10" dirty="0">
                <a:latin typeface="Arial"/>
                <a:cs typeface="Arial"/>
              </a:rPr>
              <a:t>c</a:t>
            </a:r>
            <a:r>
              <a:rPr sz="2400" spc="0" dirty="0">
                <a:latin typeface="Arial"/>
                <a:cs typeface="Arial"/>
              </a:rPr>
              <a:t>co</a:t>
            </a:r>
            <a:r>
              <a:rPr sz="2400" spc="-10" dirty="0">
                <a:latin typeface="Arial"/>
                <a:cs typeface="Arial"/>
              </a:rPr>
              <a:t>u</a:t>
            </a:r>
            <a:r>
              <a:rPr sz="2400" spc="0" dirty="0">
                <a:latin typeface="Arial"/>
                <a:cs typeface="Arial"/>
              </a:rPr>
              <a:t>nt</a:t>
            </a:r>
            <a:r>
              <a:rPr sz="2400" spc="15" dirty="0">
                <a:latin typeface="Arial"/>
                <a:cs typeface="Arial"/>
              </a:rPr>
              <a:t> </a:t>
            </a:r>
            <a:r>
              <a:rPr sz="2400" spc="0" dirty="0">
                <a:latin typeface="Arial"/>
                <a:cs typeface="Arial"/>
              </a:rPr>
              <a:t>D</a:t>
            </a:r>
            <a:r>
              <a:rPr sz="2400" spc="-10" dirty="0">
                <a:latin typeface="Arial"/>
                <a:cs typeface="Arial"/>
              </a:rPr>
              <a:t>e</a:t>
            </a:r>
            <a:r>
              <a:rPr sz="2400" spc="0" dirty="0">
                <a:latin typeface="Arial"/>
                <a:cs typeface="Arial"/>
              </a:rPr>
              <a:t>tail</a:t>
            </a:r>
            <a:r>
              <a:rPr sz="2400" spc="5" dirty="0">
                <a:latin typeface="Arial"/>
                <a:cs typeface="Arial"/>
              </a:rPr>
              <a:t> </a:t>
            </a:r>
            <a:r>
              <a:rPr sz="2400" spc="-10" dirty="0">
                <a:latin typeface="Arial"/>
                <a:cs typeface="Arial"/>
              </a:rPr>
              <a:t>L</a:t>
            </a:r>
            <a:r>
              <a:rPr sz="2400" spc="0" dirty="0">
                <a:latin typeface="Arial"/>
                <a:cs typeface="Arial"/>
              </a:rPr>
              <a:t>ines</a:t>
            </a:r>
            <a:endParaRPr sz="2400" dirty="0">
              <a:latin typeface="Arial"/>
              <a:cs typeface="Arial"/>
            </a:endParaRPr>
          </a:p>
        </p:txBody>
      </p:sp>
      <p:sp>
        <p:nvSpPr>
          <p:cNvPr id="4" name="object 4"/>
          <p:cNvSpPr txBox="1"/>
          <p:nvPr/>
        </p:nvSpPr>
        <p:spPr>
          <a:xfrm>
            <a:off x="535940" y="861313"/>
            <a:ext cx="7780655" cy="2389505"/>
          </a:xfrm>
          <a:prstGeom prst="rect">
            <a:avLst/>
          </a:prstGeom>
        </p:spPr>
        <p:txBody>
          <a:bodyPr vert="horz" wrap="square" lIns="0" tIns="0" rIns="0" bIns="0" rtlCol="0">
            <a:noAutofit/>
          </a:bodyPr>
          <a:lstStyle/>
          <a:p>
            <a:pPr marL="355600" marR="266065" indent="-342900">
              <a:lnSpc>
                <a:spcPct val="80000"/>
              </a:lnSpc>
              <a:buFont typeface="Arial"/>
              <a:buChar char="•"/>
              <a:tabLst>
                <a:tab pos="354965" algn="l"/>
                <a:tab pos="2147570" algn="l"/>
              </a:tabLst>
            </a:pPr>
            <a:r>
              <a:rPr sz="1800" dirty="0">
                <a:latin typeface="Arial"/>
                <a:cs typeface="Arial"/>
              </a:rPr>
              <a:t>Deta</a:t>
            </a:r>
            <a:r>
              <a:rPr sz="1800" spc="-10" dirty="0">
                <a:latin typeface="Arial"/>
                <a:cs typeface="Arial"/>
              </a:rPr>
              <a:t>i</a:t>
            </a:r>
            <a:r>
              <a:rPr sz="1800" spc="0" dirty="0">
                <a:latin typeface="Arial"/>
                <a:cs typeface="Arial"/>
              </a:rPr>
              <a:t>l</a:t>
            </a:r>
            <a:r>
              <a:rPr sz="1800" spc="10" dirty="0">
                <a:latin typeface="Arial"/>
                <a:cs typeface="Arial"/>
              </a:rPr>
              <a:t> </a:t>
            </a:r>
            <a:r>
              <a:rPr sz="1800" spc="0" dirty="0">
                <a:latin typeface="Arial"/>
                <a:cs typeface="Arial"/>
              </a:rPr>
              <a:t>l</a:t>
            </a:r>
            <a:r>
              <a:rPr sz="1800" spc="-10" dirty="0">
                <a:latin typeface="Arial"/>
                <a:cs typeface="Arial"/>
              </a:rPr>
              <a:t>i</a:t>
            </a:r>
            <a:r>
              <a:rPr sz="1800" spc="0" dirty="0">
                <a:latin typeface="Arial"/>
                <a:cs typeface="Arial"/>
              </a:rPr>
              <a:t>nes</a:t>
            </a:r>
            <a:r>
              <a:rPr sz="1800" spc="5" dirty="0">
                <a:latin typeface="Arial"/>
                <a:cs typeface="Arial"/>
              </a:rPr>
              <a:t> </a:t>
            </a:r>
            <a:r>
              <a:rPr sz="1800" spc="0" dirty="0">
                <a:latin typeface="Arial"/>
                <a:cs typeface="Arial"/>
              </a:rPr>
              <a:t>are us</a:t>
            </a:r>
            <a:r>
              <a:rPr sz="1800" spc="-10" dirty="0">
                <a:latin typeface="Arial"/>
                <a:cs typeface="Arial"/>
              </a:rPr>
              <a:t>e</a:t>
            </a:r>
            <a:r>
              <a:rPr sz="1800" spc="0" dirty="0">
                <a:latin typeface="Arial"/>
                <a:cs typeface="Arial"/>
              </a:rPr>
              <a:t>d</a:t>
            </a:r>
            <a:r>
              <a:rPr sz="1800" spc="10" dirty="0">
                <a:latin typeface="Arial"/>
                <a:cs typeface="Arial"/>
              </a:rPr>
              <a:t> </a:t>
            </a:r>
            <a:r>
              <a:rPr sz="1800" spc="0" dirty="0">
                <a:latin typeface="Arial"/>
                <a:cs typeface="Arial"/>
              </a:rPr>
              <a:t>to breakd</a:t>
            </a:r>
            <a:r>
              <a:rPr sz="1800" spc="-10" dirty="0">
                <a:latin typeface="Arial"/>
                <a:cs typeface="Arial"/>
              </a:rPr>
              <a:t>o</a:t>
            </a:r>
            <a:r>
              <a:rPr sz="1800" spc="-40" dirty="0">
                <a:latin typeface="Arial"/>
                <a:cs typeface="Arial"/>
              </a:rPr>
              <a:t>w</a:t>
            </a:r>
            <a:r>
              <a:rPr sz="1800" spc="0" dirty="0">
                <a:latin typeface="Arial"/>
                <a:cs typeface="Arial"/>
              </a:rPr>
              <a:t>n</a:t>
            </a:r>
            <a:r>
              <a:rPr sz="1800" spc="55" dirty="0">
                <a:latin typeface="Arial"/>
                <a:cs typeface="Arial"/>
              </a:rPr>
              <a:t> </a:t>
            </a:r>
            <a:r>
              <a:rPr sz="1800" spc="0" dirty="0">
                <a:latin typeface="Arial"/>
                <a:cs typeface="Arial"/>
              </a:rPr>
              <a:t>/ </a:t>
            </a:r>
            <a:r>
              <a:rPr sz="1800" spc="-10" dirty="0">
                <a:latin typeface="Arial"/>
                <a:cs typeface="Arial"/>
              </a:rPr>
              <a:t>d</a:t>
            </a:r>
            <a:r>
              <a:rPr sz="1800" spc="0" dirty="0">
                <a:latin typeface="Arial"/>
                <a:cs typeface="Arial"/>
              </a:rPr>
              <a:t>escr</a:t>
            </a:r>
            <a:r>
              <a:rPr sz="1800" spc="-10" dirty="0">
                <a:latin typeface="Arial"/>
                <a:cs typeface="Arial"/>
              </a:rPr>
              <a:t>i</a:t>
            </a:r>
            <a:r>
              <a:rPr sz="1800" spc="0" dirty="0">
                <a:latin typeface="Arial"/>
                <a:cs typeface="Arial"/>
              </a:rPr>
              <a:t>be</a:t>
            </a:r>
            <a:r>
              <a:rPr sz="1800" spc="5" dirty="0">
                <a:latin typeface="Arial"/>
                <a:cs typeface="Arial"/>
              </a:rPr>
              <a:t> </a:t>
            </a:r>
            <a:r>
              <a:rPr sz="1800" spc="0" dirty="0">
                <a:latin typeface="Arial"/>
                <a:cs typeface="Arial"/>
              </a:rPr>
              <a:t>the amounts</a:t>
            </a:r>
            <a:r>
              <a:rPr sz="1800" spc="10" dirty="0">
                <a:latin typeface="Arial"/>
                <a:cs typeface="Arial"/>
              </a:rPr>
              <a:t> </a:t>
            </a:r>
            <a:r>
              <a:rPr sz="1800" spc="0" dirty="0">
                <a:latin typeface="Arial"/>
                <a:cs typeface="Arial"/>
              </a:rPr>
              <a:t>enter</a:t>
            </a:r>
            <a:r>
              <a:rPr sz="1800" spc="-10" dirty="0">
                <a:latin typeface="Arial"/>
                <a:cs typeface="Arial"/>
              </a:rPr>
              <a:t>e</a:t>
            </a:r>
            <a:r>
              <a:rPr sz="1800" spc="0" dirty="0">
                <a:latin typeface="Arial"/>
                <a:cs typeface="Arial"/>
              </a:rPr>
              <a:t>d</a:t>
            </a:r>
            <a:r>
              <a:rPr sz="1800" spc="10" dirty="0">
                <a:latin typeface="Arial"/>
                <a:cs typeface="Arial"/>
              </a:rPr>
              <a:t> </a:t>
            </a:r>
            <a:r>
              <a:rPr sz="1800" spc="0" dirty="0">
                <a:latin typeface="Arial"/>
                <a:cs typeface="Arial"/>
              </a:rPr>
              <a:t>in</a:t>
            </a:r>
            <a:r>
              <a:rPr sz="1800" spc="-10" dirty="0">
                <a:latin typeface="Arial"/>
                <a:cs typeface="Arial"/>
              </a:rPr>
              <a:t> </a:t>
            </a:r>
            <a:r>
              <a:rPr sz="1800" spc="0" dirty="0">
                <a:latin typeface="Arial"/>
                <a:cs typeface="Arial"/>
              </a:rPr>
              <a:t>a posti</a:t>
            </a:r>
            <a:r>
              <a:rPr sz="1800" spc="-10" dirty="0">
                <a:latin typeface="Arial"/>
                <a:cs typeface="Arial"/>
              </a:rPr>
              <a:t>n</a:t>
            </a:r>
            <a:r>
              <a:rPr sz="1800" spc="0" dirty="0">
                <a:latin typeface="Arial"/>
                <a:cs typeface="Arial"/>
              </a:rPr>
              <a:t>g</a:t>
            </a:r>
            <a:r>
              <a:rPr sz="1800" spc="10" dirty="0">
                <a:latin typeface="Arial"/>
                <a:cs typeface="Arial"/>
              </a:rPr>
              <a:t> </a:t>
            </a:r>
            <a:r>
              <a:rPr sz="1800" spc="0" dirty="0">
                <a:latin typeface="Arial"/>
                <a:cs typeface="Arial"/>
              </a:rPr>
              <a:t>acco</a:t>
            </a:r>
            <a:r>
              <a:rPr sz="1800" spc="-10" dirty="0">
                <a:latin typeface="Arial"/>
                <a:cs typeface="Arial"/>
              </a:rPr>
              <a:t>u</a:t>
            </a:r>
            <a:r>
              <a:rPr sz="1800" spc="0" dirty="0">
                <a:latin typeface="Arial"/>
                <a:cs typeface="Arial"/>
              </a:rPr>
              <a:t>nt.	</a:t>
            </a:r>
            <a:r>
              <a:rPr sz="1800" spc="5" dirty="0">
                <a:latin typeface="Arial"/>
                <a:cs typeface="Arial"/>
              </a:rPr>
              <a:t>F</a:t>
            </a:r>
            <a:r>
              <a:rPr sz="1800" spc="0" dirty="0">
                <a:latin typeface="Arial"/>
                <a:cs typeface="Arial"/>
              </a:rPr>
              <a:t>or e</a:t>
            </a:r>
            <a:r>
              <a:rPr sz="1800" spc="-15" dirty="0">
                <a:latin typeface="Arial"/>
                <a:cs typeface="Arial"/>
              </a:rPr>
              <a:t>x</a:t>
            </a:r>
            <a:r>
              <a:rPr sz="1800" spc="0" dirty="0">
                <a:latin typeface="Arial"/>
                <a:cs typeface="Arial"/>
              </a:rPr>
              <a:t>amp</a:t>
            </a:r>
            <a:r>
              <a:rPr sz="1800" spc="-10" dirty="0">
                <a:latin typeface="Arial"/>
                <a:cs typeface="Arial"/>
              </a:rPr>
              <a:t>l</a:t>
            </a:r>
            <a:r>
              <a:rPr sz="1800" spc="0" dirty="0">
                <a:latin typeface="Arial"/>
                <a:cs typeface="Arial"/>
              </a:rPr>
              <a:t>e,</a:t>
            </a:r>
            <a:r>
              <a:rPr sz="1800" spc="25" dirty="0">
                <a:latin typeface="Arial"/>
                <a:cs typeface="Arial"/>
              </a:rPr>
              <a:t> </a:t>
            </a:r>
            <a:r>
              <a:rPr sz="1800" spc="-25" dirty="0">
                <a:latin typeface="Arial"/>
                <a:cs typeface="Arial"/>
              </a:rPr>
              <a:t>y</a:t>
            </a:r>
            <a:r>
              <a:rPr sz="1800" spc="0" dirty="0">
                <a:latin typeface="Arial"/>
                <a:cs typeface="Arial"/>
              </a:rPr>
              <a:t>ou</a:t>
            </a:r>
            <a:r>
              <a:rPr sz="1800" spc="20" dirty="0">
                <a:latin typeface="Arial"/>
                <a:cs typeface="Arial"/>
              </a:rPr>
              <a:t> </a:t>
            </a:r>
            <a:r>
              <a:rPr sz="1800" spc="0" dirty="0">
                <a:latin typeface="Arial"/>
                <a:cs typeface="Arial"/>
              </a:rPr>
              <a:t>sho</a:t>
            </a:r>
            <a:r>
              <a:rPr sz="1800" spc="-10" dirty="0">
                <a:latin typeface="Arial"/>
                <a:cs typeface="Arial"/>
              </a:rPr>
              <a:t>u</a:t>
            </a:r>
            <a:r>
              <a:rPr sz="1800" spc="0" dirty="0">
                <a:latin typeface="Arial"/>
                <a:cs typeface="Arial"/>
              </a:rPr>
              <a:t>ld</a:t>
            </a:r>
            <a:r>
              <a:rPr sz="1800" spc="5" dirty="0">
                <a:latin typeface="Arial"/>
                <a:cs typeface="Arial"/>
              </a:rPr>
              <a:t> </a:t>
            </a:r>
            <a:r>
              <a:rPr sz="1800" spc="0" dirty="0">
                <a:latin typeface="Arial"/>
                <a:cs typeface="Arial"/>
              </a:rPr>
              <a:t>l</a:t>
            </a:r>
            <a:r>
              <a:rPr sz="1800" spc="-10" dirty="0">
                <a:latin typeface="Arial"/>
                <a:cs typeface="Arial"/>
              </a:rPr>
              <a:t>i</a:t>
            </a:r>
            <a:r>
              <a:rPr sz="1800" spc="0" dirty="0">
                <a:latin typeface="Arial"/>
                <a:cs typeface="Arial"/>
              </a:rPr>
              <a:t>st</a:t>
            </a:r>
            <a:r>
              <a:rPr sz="1800" spc="5" dirty="0">
                <a:latin typeface="Arial"/>
                <a:cs typeface="Arial"/>
              </a:rPr>
              <a:t> </a:t>
            </a:r>
            <a:r>
              <a:rPr sz="1800" spc="0" dirty="0">
                <a:latin typeface="Arial"/>
                <a:cs typeface="Arial"/>
              </a:rPr>
              <a:t>contracts,</a:t>
            </a:r>
            <a:r>
              <a:rPr sz="1800" spc="5" dirty="0">
                <a:latin typeface="Arial"/>
                <a:cs typeface="Arial"/>
              </a:rPr>
              <a:t> </a:t>
            </a:r>
            <a:r>
              <a:rPr sz="1800" spc="0" dirty="0">
                <a:latin typeface="Arial"/>
                <a:cs typeface="Arial"/>
              </a:rPr>
              <a:t>sup</a:t>
            </a:r>
            <a:r>
              <a:rPr sz="1800" spc="-10" dirty="0">
                <a:latin typeface="Arial"/>
                <a:cs typeface="Arial"/>
              </a:rPr>
              <a:t>p</a:t>
            </a:r>
            <a:r>
              <a:rPr sz="1800" spc="0" dirty="0">
                <a:latin typeface="Arial"/>
                <a:cs typeface="Arial"/>
              </a:rPr>
              <a:t>l</a:t>
            </a:r>
            <a:r>
              <a:rPr sz="1800" spc="-10" dirty="0">
                <a:latin typeface="Arial"/>
                <a:cs typeface="Arial"/>
              </a:rPr>
              <a:t>i</a:t>
            </a:r>
            <a:r>
              <a:rPr sz="1800" spc="0" dirty="0">
                <a:latin typeface="Arial"/>
                <a:cs typeface="Arial"/>
              </a:rPr>
              <a:t>ers</a:t>
            </a:r>
            <a:r>
              <a:rPr sz="1800" spc="20" dirty="0">
                <a:latin typeface="Arial"/>
                <a:cs typeface="Arial"/>
              </a:rPr>
              <a:t> </a:t>
            </a:r>
            <a:r>
              <a:rPr sz="1800" spc="0" dirty="0">
                <a:latin typeface="Arial"/>
                <a:cs typeface="Arial"/>
              </a:rPr>
              <a:t>or eq</a:t>
            </a:r>
            <a:r>
              <a:rPr sz="1800" spc="-10" dirty="0">
                <a:latin typeface="Arial"/>
                <a:cs typeface="Arial"/>
              </a:rPr>
              <a:t>u</a:t>
            </a:r>
            <a:r>
              <a:rPr sz="1800" spc="0" dirty="0">
                <a:latin typeface="Arial"/>
                <a:cs typeface="Arial"/>
              </a:rPr>
              <a:t>i</a:t>
            </a:r>
            <a:r>
              <a:rPr sz="1800" spc="-10" dirty="0">
                <a:latin typeface="Arial"/>
                <a:cs typeface="Arial"/>
              </a:rPr>
              <a:t>p</a:t>
            </a:r>
            <a:r>
              <a:rPr sz="1800" spc="0" dirty="0">
                <a:latin typeface="Arial"/>
                <a:cs typeface="Arial"/>
              </a:rPr>
              <a:t>ment</a:t>
            </a:r>
            <a:r>
              <a:rPr sz="1800" spc="25" dirty="0">
                <a:latin typeface="Arial"/>
                <a:cs typeface="Arial"/>
              </a:rPr>
              <a:t> </a:t>
            </a:r>
            <a:r>
              <a:rPr sz="1800" spc="0" dirty="0">
                <a:latin typeface="Arial"/>
                <a:cs typeface="Arial"/>
              </a:rPr>
              <a:t>t</a:t>
            </a:r>
            <a:r>
              <a:rPr sz="1800" spc="-20" dirty="0">
                <a:latin typeface="Arial"/>
                <a:cs typeface="Arial"/>
              </a:rPr>
              <a:t>y</a:t>
            </a:r>
            <a:r>
              <a:rPr sz="1800" spc="0" dirty="0">
                <a:latin typeface="Arial"/>
                <a:cs typeface="Arial"/>
              </a:rPr>
              <a:t>pe.</a:t>
            </a:r>
            <a:endParaRPr sz="1800" dirty="0">
              <a:latin typeface="Arial"/>
              <a:cs typeface="Arial"/>
            </a:endParaRPr>
          </a:p>
          <a:p>
            <a:pPr marL="355600" marR="12700" indent="-342900">
              <a:lnSpc>
                <a:spcPct val="80100"/>
              </a:lnSpc>
              <a:spcBef>
                <a:spcPts val="430"/>
              </a:spcBef>
              <a:buFont typeface="Arial"/>
              <a:buChar char="•"/>
              <a:tabLst>
                <a:tab pos="354965" algn="l"/>
              </a:tabLst>
            </a:pPr>
            <a:r>
              <a:rPr sz="1800" spc="5" dirty="0">
                <a:latin typeface="Arial"/>
                <a:cs typeface="Arial"/>
              </a:rPr>
              <a:t>F</a:t>
            </a:r>
            <a:r>
              <a:rPr sz="1800" spc="0" dirty="0">
                <a:latin typeface="Arial"/>
                <a:cs typeface="Arial"/>
              </a:rPr>
              <a:t>or contracts,</a:t>
            </a:r>
            <a:r>
              <a:rPr sz="1800" spc="-10" dirty="0">
                <a:latin typeface="Arial"/>
                <a:cs typeface="Arial"/>
              </a:rPr>
              <a:t> </a:t>
            </a:r>
            <a:r>
              <a:rPr sz="1800" spc="0" dirty="0">
                <a:latin typeface="Arial"/>
                <a:cs typeface="Arial"/>
              </a:rPr>
              <a:t>p</a:t>
            </a:r>
            <a:r>
              <a:rPr sz="1800" spc="-10" dirty="0">
                <a:latin typeface="Arial"/>
                <a:cs typeface="Arial"/>
              </a:rPr>
              <a:t>l</a:t>
            </a:r>
            <a:r>
              <a:rPr sz="1800" spc="0" dirty="0">
                <a:latin typeface="Arial"/>
                <a:cs typeface="Arial"/>
              </a:rPr>
              <a:t>ease</a:t>
            </a:r>
            <a:r>
              <a:rPr sz="1800" spc="15" dirty="0">
                <a:latin typeface="Arial"/>
                <a:cs typeface="Arial"/>
              </a:rPr>
              <a:t> </a:t>
            </a:r>
            <a:r>
              <a:rPr sz="1800" spc="0" dirty="0">
                <a:latin typeface="Arial"/>
                <a:cs typeface="Arial"/>
              </a:rPr>
              <a:t>revi</a:t>
            </a:r>
            <a:r>
              <a:rPr sz="1800" spc="-10" dirty="0">
                <a:latin typeface="Arial"/>
                <a:cs typeface="Arial"/>
              </a:rPr>
              <a:t>e</a:t>
            </a:r>
            <a:r>
              <a:rPr sz="1800" spc="0" dirty="0">
                <a:latin typeface="Arial"/>
                <a:cs typeface="Arial"/>
              </a:rPr>
              <a:t>w</a:t>
            </a:r>
            <a:r>
              <a:rPr sz="1800" spc="10" dirty="0">
                <a:latin typeface="Arial"/>
                <a:cs typeface="Arial"/>
              </a:rPr>
              <a:t> </a:t>
            </a:r>
            <a:r>
              <a:rPr sz="1800" spc="0" dirty="0">
                <a:latin typeface="Arial"/>
                <a:cs typeface="Arial"/>
              </a:rPr>
              <a:t>the list prov</a:t>
            </a:r>
            <a:r>
              <a:rPr sz="1800" spc="-10" dirty="0">
                <a:latin typeface="Arial"/>
                <a:cs typeface="Arial"/>
              </a:rPr>
              <a:t>i</a:t>
            </a:r>
            <a:r>
              <a:rPr sz="1800" spc="0" dirty="0">
                <a:latin typeface="Arial"/>
                <a:cs typeface="Arial"/>
              </a:rPr>
              <a:t>ded</a:t>
            </a:r>
            <a:r>
              <a:rPr sz="1800" spc="5" dirty="0">
                <a:latin typeface="Arial"/>
                <a:cs typeface="Arial"/>
              </a:rPr>
              <a:t> </a:t>
            </a:r>
            <a:r>
              <a:rPr sz="1800" spc="0" dirty="0">
                <a:latin typeface="Arial"/>
                <a:cs typeface="Arial"/>
              </a:rPr>
              <a:t>to </a:t>
            </a:r>
            <a:r>
              <a:rPr sz="1800" spc="-20" dirty="0">
                <a:latin typeface="Arial"/>
                <a:cs typeface="Arial"/>
              </a:rPr>
              <a:t>y</a:t>
            </a:r>
            <a:r>
              <a:rPr sz="1800" spc="0" dirty="0">
                <a:latin typeface="Arial"/>
                <a:cs typeface="Arial"/>
              </a:rPr>
              <a:t>ou</a:t>
            </a:r>
            <a:r>
              <a:rPr sz="1800" spc="20" dirty="0">
                <a:latin typeface="Arial"/>
                <a:cs typeface="Arial"/>
              </a:rPr>
              <a:t> </a:t>
            </a:r>
            <a:r>
              <a:rPr sz="1800" spc="0" dirty="0">
                <a:latin typeface="Arial"/>
                <a:cs typeface="Arial"/>
              </a:rPr>
              <a:t>by</a:t>
            </a:r>
            <a:r>
              <a:rPr sz="1800" spc="-5" dirty="0">
                <a:latin typeface="Arial"/>
                <a:cs typeface="Arial"/>
              </a:rPr>
              <a:t> </a:t>
            </a:r>
            <a:r>
              <a:rPr sz="1800" spc="0" dirty="0">
                <a:latin typeface="Arial"/>
                <a:cs typeface="Arial"/>
              </a:rPr>
              <a:t>the Budg</a:t>
            </a:r>
            <a:r>
              <a:rPr sz="1800" spc="-10" dirty="0">
                <a:latin typeface="Arial"/>
                <a:cs typeface="Arial"/>
              </a:rPr>
              <a:t>e</a:t>
            </a:r>
            <a:r>
              <a:rPr sz="1800" spc="0" dirty="0">
                <a:latin typeface="Arial"/>
                <a:cs typeface="Arial"/>
              </a:rPr>
              <a:t>t</a:t>
            </a:r>
            <a:r>
              <a:rPr sz="1800" spc="15" dirty="0">
                <a:latin typeface="Arial"/>
                <a:cs typeface="Arial"/>
              </a:rPr>
              <a:t> </a:t>
            </a:r>
            <a:r>
              <a:rPr sz="1800" spc="0" dirty="0">
                <a:latin typeface="Arial"/>
                <a:cs typeface="Arial"/>
              </a:rPr>
              <a:t>Of</a:t>
            </a:r>
            <a:r>
              <a:rPr sz="1800" spc="5" dirty="0">
                <a:latin typeface="Arial"/>
                <a:cs typeface="Arial"/>
              </a:rPr>
              <a:t>f</a:t>
            </a:r>
            <a:r>
              <a:rPr sz="1800" spc="0" dirty="0">
                <a:latin typeface="Arial"/>
                <a:cs typeface="Arial"/>
              </a:rPr>
              <a:t>ic</a:t>
            </a:r>
            <a:r>
              <a:rPr sz="1800" spc="-10" dirty="0">
                <a:latin typeface="Arial"/>
                <a:cs typeface="Arial"/>
              </a:rPr>
              <a:t>e</a:t>
            </a:r>
            <a:r>
              <a:rPr sz="1800" spc="0" dirty="0">
                <a:latin typeface="Arial"/>
                <a:cs typeface="Arial"/>
              </a:rPr>
              <a:t>, e</a:t>
            </a:r>
            <a:r>
              <a:rPr sz="1800" spc="-10" dirty="0">
                <a:latin typeface="Arial"/>
                <a:cs typeface="Arial"/>
              </a:rPr>
              <a:t>n</a:t>
            </a:r>
            <a:r>
              <a:rPr sz="1800" spc="0" dirty="0">
                <a:latin typeface="Arial"/>
                <a:cs typeface="Arial"/>
              </a:rPr>
              <a:t>ter/mod</a:t>
            </a:r>
            <a:r>
              <a:rPr sz="1800" spc="-10" dirty="0">
                <a:latin typeface="Arial"/>
                <a:cs typeface="Arial"/>
              </a:rPr>
              <a:t>i</a:t>
            </a:r>
            <a:r>
              <a:rPr sz="1800" spc="0" dirty="0">
                <a:latin typeface="Arial"/>
                <a:cs typeface="Arial"/>
              </a:rPr>
              <a:t>fy</a:t>
            </a:r>
            <a:r>
              <a:rPr sz="1800" spc="15" dirty="0">
                <a:latin typeface="Arial"/>
                <a:cs typeface="Arial"/>
              </a:rPr>
              <a:t> </a:t>
            </a:r>
            <a:r>
              <a:rPr sz="1800" spc="0" dirty="0">
                <a:latin typeface="Arial"/>
                <a:cs typeface="Arial"/>
              </a:rPr>
              <a:t>the </a:t>
            </a:r>
            <a:r>
              <a:rPr sz="1800" spc="-10" dirty="0">
                <a:latin typeface="Arial"/>
                <a:cs typeface="Arial"/>
              </a:rPr>
              <a:t>i</a:t>
            </a:r>
            <a:r>
              <a:rPr sz="1800" spc="0" dirty="0">
                <a:latin typeface="Arial"/>
                <a:cs typeface="Arial"/>
              </a:rPr>
              <a:t>nform</a:t>
            </a:r>
            <a:r>
              <a:rPr sz="1800" spc="-10" dirty="0">
                <a:latin typeface="Arial"/>
                <a:cs typeface="Arial"/>
              </a:rPr>
              <a:t>a</a:t>
            </a:r>
            <a:r>
              <a:rPr sz="1800" spc="0" dirty="0">
                <a:latin typeface="Arial"/>
                <a:cs typeface="Arial"/>
              </a:rPr>
              <a:t>tion </a:t>
            </a:r>
            <a:r>
              <a:rPr sz="1800" spc="-40" dirty="0">
                <a:latin typeface="Arial"/>
                <a:cs typeface="Arial"/>
              </a:rPr>
              <a:t>w</a:t>
            </a:r>
            <a:r>
              <a:rPr sz="1800" spc="0" dirty="0">
                <a:latin typeface="Arial"/>
                <a:cs typeface="Arial"/>
              </a:rPr>
              <a:t>h</a:t>
            </a:r>
            <a:r>
              <a:rPr sz="1800" spc="-10" dirty="0">
                <a:latin typeface="Arial"/>
                <a:cs typeface="Arial"/>
              </a:rPr>
              <a:t>e</a:t>
            </a:r>
            <a:r>
              <a:rPr sz="1800" spc="0" dirty="0">
                <a:latin typeface="Arial"/>
                <a:cs typeface="Arial"/>
              </a:rPr>
              <a:t>re</a:t>
            </a:r>
            <a:r>
              <a:rPr sz="1800" spc="45" dirty="0">
                <a:latin typeface="Arial"/>
                <a:cs typeface="Arial"/>
              </a:rPr>
              <a:t> </a:t>
            </a:r>
            <a:r>
              <a:rPr sz="1800" spc="0" dirty="0">
                <a:latin typeface="Arial"/>
                <a:cs typeface="Arial"/>
              </a:rPr>
              <a:t>a</a:t>
            </a:r>
            <a:r>
              <a:rPr sz="1800" spc="-10" dirty="0">
                <a:latin typeface="Arial"/>
                <a:cs typeface="Arial"/>
              </a:rPr>
              <a:t>p</a:t>
            </a:r>
            <a:r>
              <a:rPr sz="1800" spc="0" dirty="0">
                <a:latin typeface="Arial"/>
                <a:cs typeface="Arial"/>
              </a:rPr>
              <a:t>pr</a:t>
            </a:r>
            <a:r>
              <a:rPr sz="1800" spc="-10" dirty="0">
                <a:latin typeface="Arial"/>
                <a:cs typeface="Arial"/>
              </a:rPr>
              <a:t>o</a:t>
            </a:r>
            <a:r>
              <a:rPr sz="1800" spc="0" dirty="0">
                <a:latin typeface="Arial"/>
                <a:cs typeface="Arial"/>
              </a:rPr>
              <a:t>pr</a:t>
            </a:r>
            <a:r>
              <a:rPr sz="1800" spc="-10" dirty="0">
                <a:latin typeface="Arial"/>
                <a:cs typeface="Arial"/>
              </a:rPr>
              <a:t>i</a:t>
            </a:r>
            <a:r>
              <a:rPr sz="1800" spc="0" dirty="0">
                <a:latin typeface="Arial"/>
                <a:cs typeface="Arial"/>
              </a:rPr>
              <a:t>ate</a:t>
            </a:r>
            <a:r>
              <a:rPr sz="1800" spc="20" dirty="0">
                <a:latin typeface="Arial"/>
                <a:cs typeface="Arial"/>
              </a:rPr>
              <a:t> </a:t>
            </a:r>
            <a:r>
              <a:rPr sz="1800" spc="0" dirty="0">
                <a:latin typeface="Arial"/>
                <a:cs typeface="Arial"/>
              </a:rPr>
              <a:t>a</a:t>
            </a:r>
            <a:r>
              <a:rPr sz="1800" spc="-10" dirty="0">
                <a:latin typeface="Arial"/>
                <a:cs typeface="Arial"/>
              </a:rPr>
              <a:t>n</a:t>
            </a:r>
            <a:r>
              <a:rPr sz="1800" spc="0" dirty="0">
                <a:latin typeface="Arial"/>
                <a:cs typeface="Arial"/>
              </a:rPr>
              <a:t>d</a:t>
            </a:r>
            <a:r>
              <a:rPr sz="1800" spc="5" dirty="0">
                <a:latin typeface="Arial"/>
                <a:cs typeface="Arial"/>
              </a:rPr>
              <a:t> </a:t>
            </a:r>
            <a:r>
              <a:rPr sz="1800" spc="0" dirty="0">
                <a:latin typeface="Arial"/>
                <a:cs typeface="Arial"/>
              </a:rPr>
              <a:t>if</a:t>
            </a:r>
            <a:r>
              <a:rPr sz="1800" spc="-15" dirty="0">
                <a:latin typeface="Arial"/>
                <a:cs typeface="Arial"/>
              </a:rPr>
              <a:t> </a:t>
            </a:r>
            <a:r>
              <a:rPr sz="1800" spc="0" dirty="0">
                <a:latin typeface="Arial"/>
                <a:cs typeface="Arial"/>
              </a:rPr>
              <a:t>a</a:t>
            </a:r>
            <a:r>
              <a:rPr sz="1800" spc="-10" dirty="0">
                <a:latin typeface="Arial"/>
                <a:cs typeface="Arial"/>
              </a:rPr>
              <a:t>n</a:t>
            </a:r>
            <a:r>
              <a:rPr sz="1800" spc="0" dirty="0">
                <a:latin typeface="Arial"/>
                <a:cs typeface="Arial"/>
              </a:rPr>
              <a:t>y</a:t>
            </a:r>
            <a:r>
              <a:rPr sz="1800" spc="10" dirty="0">
                <a:latin typeface="Arial"/>
                <a:cs typeface="Arial"/>
              </a:rPr>
              <a:t> </a:t>
            </a:r>
            <a:r>
              <a:rPr sz="1800" spc="0" dirty="0">
                <a:latin typeface="Arial"/>
                <a:cs typeface="Arial"/>
              </a:rPr>
              <a:t>co</a:t>
            </a:r>
            <a:r>
              <a:rPr sz="1800" spc="-10" dirty="0">
                <a:latin typeface="Arial"/>
                <a:cs typeface="Arial"/>
              </a:rPr>
              <a:t>n</a:t>
            </a:r>
            <a:r>
              <a:rPr sz="1800" spc="0" dirty="0">
                <a:latin typeface="Arial"/>
                <a:cs typeface="Arial"/>
              </a:rPr>
              <a:t>tracts are missi</a:t>
            </a:r>
            <a:r>
              <a:rPr sz="1800" spc="-10" dirty="0">
                <a:latin typeface="Arial"/>
                <a:cs typeface="Arial"/>
              </a:rPr>
              <a:t>n</a:t>
            </a:r>
            <a:r>
              <a:rPr sz="1800" spc="0" dirty="0">
                <a:latin typeface="Arial"/>
                <a:cs typeface="Arial"/>
              </a:rPr>
              <a:t>g,</a:t>
            </a:r>
            <a:r>
              <a:rPr sz="1800" spc="10" dirty="0">
                <a:latin typeface="Arial"/>
                <a:cs typeface="Arial"/>
              </a:rPr>
              <a:t> </a:t>
            </a:r>
            <a:r>
              <a:rPr sz="1800" spc="0" dirty="0">
                <a:latin typeface="Arial"/>
                <a:cs typeface="Arial"/>
              </a:rPr>
              <a:t>p</a:t>
            </a:r>
            <a:r>
              <a:rPr sz="1800" spc="-10" dirty="0">
                <a:latin typeface="Arial"/>
                <a:cs typeface="Arial"/>
              </a:rPr>
              <a:t>l</a:t>
            </a:r>
            <a:r>
              <a:rPr sz="1800" spc="0" dirty="0">
                <a:latin typeface="Arial"/>
                <a:cs typeface="Arial"/>
              </a:rPr>
              <a:t>ease</a:t>
            </a:r>
            <a:r>
              <a:rPr sz="1800" spc="5" dirty="0">
                <a:latin typeface="Arial"/>
                <a:cs typeface="Arial"/>
              </a:rPr>
              <a:t> </a:t>
            </a:r>
            <a:r>
              <a:rPr sz="1800" spc="0" dirty="0">
                <a:latin typeface="Arial"/>
                <a:cs typeface="Arial"/>
              </a:rPr>
              <a:t>see the ne</a:t>
            </a:r>
            <a:r>
              <a:rPr sz="1800" spc="-20" dirty="0">
                <a:latin typeface="Arial"/>
                <a:cs typeface="Arial"/>
              </a:rPr>
              <a:t>x</a:t>
            </a:r>
            <a:r>
              <a:rPr sz="1800" spc="0" dirty="0">
                <a:latin typeface="Arial"/>
                <a:cs typeface="Arial"/>
              </a:rPr>
              <a:t>t</a:t>
            </a:r>
            <a:r>
              <a:rPr sz="1800" spc="15" dirty="0">
                <a:latin typeface="Arial"/>
                <a:cs typeface="Arial"/>
              </a:rPr>
              <a:t> </a:t>
            </a:r>
            <a:r>
              <a:rPr sz="1800" spc="0" dirty="0">
                <a:latin typeface="Arial"/>
                <a:cs typeface="Arial"/>
              </a:rPr>
              <a:t>pa</a:t>
            </a:r>
            <a:r>
              <a:rPr sz="1800" spc="-10" dirty="0">
                <a:latin typeface="Arial"/>
                <a:cs typeface="Arial"/>
              </a:rPr>
              <a:t>g</a:t>
            </a:r>
            <a:r>
              <a:rPr sz="1800" spc="0" dirty="0">
                <a:latin typeface="Arial"/>
                <a:cs typeface="Arial"/>
              </a:rPr>
              <a:t>e</a:t>
            </a:r>
            <a:r>
              <a:rPr sz="1800" spc="10" dirty="0">
                <a:latin typeface="Arial"/>
                <a:cs typeface="Arial"/>
              </a:rPr>
              <a:t> </a:t>
            </a:r>
            <a:r>
              <a:rPr sz="1800" spc="0" dirty="0">
                <a:latin typeface="Arial"/>
                <a:cs typeface="Arial"/>
              </a:rPr>
              <a:t>for instructions.</a:t>
            </a:r>
            <a:endParaRPr sz="1800" dirty="0">
              <a:latin typeface="Arial"/>
              <a:cs typeface="Arial"/>
            </a:endParaRPr>
          </a:p>
          <a:p>
            <a:pPr marL="355600" indent="-342900">
              <a:lnSpc>
                <a:spcPct val="100000"/>
              </a:lnSpc>
              <a:buFont typeface="Arial"/>
              <a:buChar char="•"/>
              <a:tabLst>
                <a:tab pos="354965" algn="l"/>
              </a:tabLst>
            </a:pPr>
            <a:r>
              <a:rPr sz="1800" spc="15" dirty="0">
                <a:latin typeface="Arial"/>
                <a:cs typeface="Arial"/>
              </a:rPr>
              <a:t>T</a:t>
            </a:r>
            <a:r>
              <a:rPr sz="1800" spc="0" dirty="0">
                <a:latin typeface="Arial"/>
                <a:cs typeface="Arial"/>
              </a:rPr>
              <a:t>o</a:t>
            </a:r>
            <a:r>
              <a:rPr sz="1800" spc="-15" dirty="0">
                <a:latin typeface="Arial"/>
                <a:cs typeface="Arial"/>
              </a:rPr>
              <a:t> </a:t>
            </a:r>
            <a:r>
              <a:rPr sz="1800" spc="0" dirty="0">
                <a:latin typeface="Arial"/>
                <a:cs typeface="Arial"/>
              </a:rPr>
              <a:t>add</a:t>
            </a:r>
            <a:r>
              <a:rPr sz="1800" spc="-10" dirty="0">
                <a:latin typeface="Arial"/>
                <a:cs typeface="Arial"/>
              </a:rPr>
              <a:t> </a:t>
            </a:r>
            <a:r>
              <a:rPr sz="1800" spc="0" dirty="0">
                <a:latin typeface="Arial"/>
                <a:cs typeface="Arial"/>
              </a:rPr>
              <a:t>and</a:t>
            </a:r>
            <a:r>
              <a:rPr sz="1800" spc="10" dirty="0">
                <a:latin typeface="Arial"/>
                <a:cs typeface="Arial"/>
              </a:rPr>
              <a:t> </a:t>
            </a:r>
            <a:r>
              <a:rPr sz="1800" spc="0" dirty="0">
                <a:latin typeface="Arial"/>
                <a:cs typeface="Arial"/>
              </a:rPr>
              <a:t>ed</a:t>
            </a:r>
            <a:r>
              <a:rPr sz="1800" spc="-10" dirty="0">
                <a:latin typeface="Arial"/>
                <a:cs typeface="Arial"/>
              </a:rPr>
              <a:t>i</a:t>
            </a:r>
            <a:r>
              <a:rPr sz="1800" spc="0" dirty="0">
                <a:latin typeface="Arial"/>
                <a:cs typeface="Arial"/>
              </a:rPr>
              <a:t>t</a:t>
            </a:r>
            <a:r>
              <a:rPr sz="1800" spc="5" dirty="0">
                <a:latin typeface="Arial"/>
                <a:cs typeface="Arial"/>
              </a:rPr>
              <a:t> </a:t>
            </a:r>
            <a:r>
              <a:rPr sz="1800" spc="0" dirty="0">
                <a:latin typeface="Arial"/>
                <a:cs typeface="Arial"/>
              </a:rPr>
              <a:t>deta</a:t>
            </a:r>
            <a:r>
              <a:rPr sz="1800" spc="-10" dirty="0">
                <a:latin typeface="Arial"/>
                <a:cs typeface="Arial"/>
              </a:rPr>
              <a:t>i</a:t>
            </a:r>
            <a:r>
              <a:rPr sz="1800" spc="0" dirty="0">
                <a:latin typeface="Arial"/>
                <a:cs typeface="Arial"/>
              </a:rPr>
              <a:t>l</a:t>
            </a:r>
            <a:r>
              <a:rPr sz="1800" spc="10" dirty="0">
                <a:latin typeface="Arial"/>
                <a:cs typeface="Arial"/>
              </a:rPr>
              <a:t> </a:t>
            </a:r>
            <a:r>
              <a:rPr sz="1800" spc="0" dirty="0">
                <a:latin typeface="Arial"/>
                <a:cs typeface="Arial"/>
              </a:rPr>
              <a:t>acco</a:t>
            </a:r>
            <a:r>
              <a:rPr sz="1800" spc="-10" dirty="0">
                <a:latin typeface="Arial"/>
                <a:cs typeface="Arial"/>
              </a:rPr>
              <a:t>u</a:t>
            </a:r>
            <a:r>
              <a:rPr sz="1800" spc="0" dirty="0">
                <a:latin typeface="Arial"/>
                <a:cs typeface="Arial"/>
              </a:rPr>
              <a:t>nt</a:t>
            </a:r>
            <a:r>
              <a:rPr sz="1800" spc="10" dirty="0">
                <a:latin typeface="Arial"/>
                <a:cs typeface="Arial"/>
              </a:rPr>
              <a:t> </a:t>
            </a:r>
            <a:r>
              <a:rPr sz="1800" spc="0" dirty="0">
                <a:latin typeface="Arial"/>
                <a:cs typeface="Arial"/>
              </a:rPr>
              <a:t>l</a:t>
            </a:r>
            <a:r>
              <a:rPr sz="1800" spc="-10" dirty="0">
                <a:latin typeface="Arial"/>
                <a:cs typeface="Arial"/>
              </a:rPr>
              <a:t>i</a:t>
            </a:r>
            <a:r>
              <a:rPr sz="1800" spc="0" dirty="0">
                <a:latin typeface="Arial"/>
                <a:cs typeface="Arial"/>
              </a:rPr>
              <a:t>ne</a:t>
            </a:r>
            <a:r>
              <a:rPr sz="1800" spc="5" dirty="0">
                <a:latin typeface="Arial"/>
                <a:cs typeface="Arial"/>
              </a:rPr>
              <a:t> </a:t>
            </a:r>
            <a:r>
              <a:rPr sz="1800" spc="0" dirty="0">
                <a:latin typeface="Arial"/>
                <a:cs typeface="Arial"/>
              </a:rPr>
              <a:t>data:</a:t>
            </a:r>
            <a:endParaRPr sz="1800" dirty="0">
              <a:latin typeface="Arial"/>
              <a:cs typeface="Arial"/>
            </a:endParaRPr>
          </a:p>
          <a:p>
            <a:pPr marL="756285" lvl="1" indent="-287020">
              <a:lnSpc>
                <a:spcPct val="100000"/>
              </a:lnSpc>
              <a:spcBef>
                <a:spcPts val="5"/>
              </a:spcBef>
              <a:buFont typeface="Arial"/>
              <a:buChar char="–"/>
              <a:tabLst>
                <a:tab pos="756285" algn="l"/>
              </a:tabLst>
            </a:pPr>
            <a:r>
              <a:rPr sz="1600" spc="-10" dirty="0">
                <a:latin typeface="Arial"/>
                <a:cs typeface="Arial"/>
              </a:rPr>
              <a:t>Click</a:t>
            </a:r>
            <a:r>
              <a:rPr sz="1600" spc="-25" dirty="0">
                <a:latin typeface="Arial"/>
                <a:cs typeface="Arial"/>
              </a:rPr>
              <a:t> </a:t>
            </a:r>
            <a:r>
              <a:rPr sz="1600" spc="-10" dirty="0">
                <a:latin typeface="Arial"/>
                <a:cs typeface="Arial"/>
              </a:rPr>
              <a:t>on</a:t>
            </a:r>
            <a:r>
              <a:rPr sz="1600" spc="-5" dirty="0">
                <a:latin typeface="Arial"/>
                <a:cs typeface="Arial"/>
              </a:rPr>
              <a:t> </a:t>
            </a:r>
            <a:r>
              <a:rPr sz="1600" spc="-10" dirty="0">
                <a:latin typeface="Arial"/>
                <a:cs typeface="Arial"/>
              </a:rPr>
              <a:t>a</a:t>
            </a:r>
            <a:r>
              <a:rPr sz="1600" spc="10" dirty="0">
                <a:latin typeface="Arial"/>
                <a:cs typeface="Arial"/>
              </a:rPr>
              <a:t> </a:t>
            </a:r>
            <a:r>
              <a:rPr sz="1600" spc="-10" dirty="0">
                <a:latin typeface="Arial"/>
                <a:cs typeface="Arial"/>
              </a:rPr>
              <a:t>po</a:t>
            </a:r>
            <a:r>
              <a:rPr sz="1600" spc="-5" dirty="0">
                <a:latin typeface="Arial"/>
                <a:cs typeface="Arial"/>
              </a:rPr>
              <a:t>s</a:t>
            </a:r>
            <a:r>
              <a:rPr sz="1600" spc="-10" dirty="0">
                <a:latin typeface="Arial"/>
                <a:cs typeface="Arial"/>
              </a:rPr>
              <a:t>ting</a:t>
            </a:r>
            <a:r>
              <a:rPr sz="1600" spc="-5" dirty="0">
                <a:latin typeface="Arial"/>
                <a:cs typeface="Arial"/>
              </a:rPr>
              <a:t> </a:t>
            </a:r>
            <a:r>
              <a:rPr sz="1600" spc="-10" dirty="0">
                <a:latin typeface="Arial"/>
                <a:cs typeface="Arial"/>
              </a:rPr>
              <a:t>a</a:t>
            </a:r>
            <a:r>
              <a:rPr sz="1600" spc="-5" dirty="0">
                <a:latin typeface="Arial"/>
                <a:cs typeface="Arial"/>
              </a:rPr>
              <a:t>c</a:t>
            </a:r>
            <a:r>
              <a:rPr sz="1600" spc="-10" dirty="0">
                <a:latin typeface="Arial"/>
                <a:cs typeface="Arial"/>
              </a:rPr>
              <a:t>count.</a:t>
            </a:r>
            <a:endParaRPr sz="1600" dirty="0">
              <a:latin typeface="Arial"/>
              <a:cs typeface="Arial"/>
            </a:endParaRPr>
          </a:p>
          <a:p>
            <a:pPr marL="756285" lvl="1" indent="-287020">
              <a:lnSpc>
                <a:spcPct val="100000"/>
              </a:lnSpc>
              <a:buFont typeface="Arial"/>
              <a:buChar char="–"/>
              <a:tabLst>
                <a:tab pos="756285" algn="l"/>
                <a:tab pos="2048510" algn="l"/>
              </a:tabLst>
            </a:pPr>
            <a:r>
              <a:rPr sz="1600" spc="-10" dirty="0">
                <a:latin typeface="Arial"/>
                <a:cs typeface="Arial"/>
              </a:rPr>
              <a:t>Click</a:t>
            </a:r>
            <a:r>
              <a:rPr sz="1600" spc="-25" dirty="0">
                <a:latin typeface="Arial"/>
                <a:cs typeface="Arial"/>
              </a:rPr>
              <a:t> </a:t>
            </a:r>
            <a:r>
              <a:rPr sz="1600" spc="-10" dirty="0">
                <a:latin typeface="Arial"/>
                <a:cs typeface="Arial"/>
              </a:rPr>
              <a:t>the	</a:t>
            </a:r>
            <a:r>
              <a:rPr sz="1600" b="1" spc="-10" dirty="0">
                <a:latin typeface="Arial"/>
                <a:cs typeface="Arial"/>
              </a:rPr>
              <a:t>Icon</a:t>
            </a:r>
            <a:r>
              <a:rPr sz="1600" b="1" spc="5" dirty="0">
                <a:latin typeface="Arial"/>
                <a:cs typeface="Arial"/>
              </a:rPr>
              <a:t> </a:t>
            </a:r>
            <a:r>
              <a:rPr sz="1600" spc="-10" dirty="0">
                <a:latin typeface="Arial"/>
                <a:cs typeface="Arial"/>
              </a:rPr>
              <a:t>box</a:t>
            </a:r>
            <a:r>
              <a:rPr sz="1600" spc="5" dirty="0">
                <a:latin typeface="Arial"/>
                <a:cs typeface="Arial"/>
              </a:rPr>
              <a:t> </a:t>
            </a:r>
            <a:r>
              <a:rPr sz="1600" spc="-10" dirty="0">
                <a:latin typeface="Arial"/>
                <a:cs typeface="Arial"/>
              </a:rPr>
              <a:t>and</a:t>
            </a:r>
            <a:r>
              <a:rPr sz="1600" spc="10" dirty="0">
                <a:latin typeface="Arial"/>
                <a:cs typeface="Arial"/>
              </a:rPr>
              <a:t> </a:t>
            </a:r>
            <a:r>
              <a:rPr sz="1600" spc="-10" dirty="0">
                <a:latin typeface="Arial"/>
                <a:cs typeface="Arial"/>
              </a:rPr>
              <a:t>select </a:t>
            </a:r>
            <a:r>
              <a:rPr sz="1600" b="1" spc="-10" dirty="0">
                <a:latin typeface="Arial"/>
                <a:cs typeface="Arial"/>
              </a:rPr>
              <a:t>Detail</a:t>
            </a:r>
            <a:r>
              <a:rPr sz="1600" b="1" spc="15" dirty="0">
                <a:latin typeface="Arial"/>
                <a:cs typeface="Arial"/>
              </a:rPr>
              <a:t> </a:t>
            </a:r>
            <a:r>
              <a:rPr sz="1600" b="1" spc="-10" dirty="0">
                <a:latin typeface="Arial"/>
                <a:cs typeface="Arial"/>
              </a:rPr>
              <a:t>Li</a:t>
            </a:r>
            <a:r>
              <a:rPr sz="1600" b="1" spc="-20" dirty="0">
                <a:latin typeface="Arial"/>
                <a:cs typeface="Arial"/>
              </a:rPr>
              <a:t>n</a:t>
            </a:r>
            <a:r>
              <a:rPr sz="1600" b="1" spc="-10" dirty="0">
                <a:latin typeface="Arial"/>
                <a:cs typeface="Arial"/>
              </a:rPr>
              <a:t>e</a:t>
            </a:r>
            <a:r>
              <a:rPr sz="1600" b="1" spc="-5" dirty="0">
                <a:latin typeface="Arial"/>
                <a:cs typeface="Arial"/>
              </a:rPr>
              <a:t>s</a:t>
            </a:r>
            <a:r>
              <a:rPr sz="1600" spc="-5" dirty="0">
                <a:latin typeface="Arial"/>
                <a:cs typeface="Arial"/>
              </a:rPr>
              <a:t>.</a:t>
            </a:r>
            <a:endParaRPr sz="1600" dirty="0">
              <a:latin typeface="Arial"/>
              <a:cs typeface="Arial"/>
            </a:endParaRPr>
          </a:p>
          <a:p>
            <a:pPr marL="756285" lvl="1" indent="-287020">
              <a:lnSpc>
                <a:spcPct val="100000"/>
              </a:lnSpc>
              <a:buFont typeface="Arial"/>
              <a:buChar char="–"/>
              <a:tabLst>
                <a:tab pos="756285" algn="l"/>
              </a:tabLst>
            </a:pPr>
            <a:r>
              <a:rPr sz="1600" spc="-10" dirty="0">
                <a:latin typeface="Arial"/>
                <a:cs typeface="Arial"/>
              </a:rPr>
              <a:t>The</a:t>
            </a:r>
            <a:r>
              <a:rPr sz="1600" spc="5" dirty="0">
                <a:latin typeface="Arial"/>
                <a:cs typeface="Arial"/>
              </a:rPr>
              <a:t> </a:t>
            </a:r>
            <a:r>
              <a:rPr sz="1600" b="1" spc="-10" dirty="0">
                <a:latin typeface="Arial"/>
                <a:cs typeface="Arial"/>
              </a:rPr>
              <a:t>Cha</a:t>
            </a:r>
            <a:r>
              <a:rPr sz="1600" b="1" spc="-20" dirty="0">
                <a:latin typeface="Arial"/>
                <a:cs typeface="Arial"/>
              </a:rPr>
              <a:t>n</a:t>
            </a:r>
            <a:r>
              <a:rPr sz="1600" b="1" spc="-10" dirty="0">
                <a:latin typeface="Arial"/>
                <a:cs typeface="Arial"/>
              </a:rPr>
              <a:t>ge</a:t>
            </a:r>
            <a:r>
              <a:rPr sz="1600" b="1" spc="5" dirty="0">
                <a:latin typeface="Arial"/>
                <a:cs typeface="Arial"/>
              </a:rPr>
              <a:t> </a:t>
            </a:r>
            <a:r>
              <a:rPr sz="1600" b="1" spc="-10" dirty="0">
                <a:latin typeface="Arial"/>
                <a:cs typeface="Arial"/>
              </a:rPr>
              <a:t>Li</a:t>
            </a:r>
            <a:r>
              <a:rPr sz="1600" b="1" spc="-20" dirty="0">
                <a:latin typeface="Arial"/>
                <a:cs typeface="Arial"/>
              </a:rPr>
              <a:t>n</a:t>
            </a:r>
            <a:r>
              <a:rPr sz="1600" b="1" spc="-10" dirty="0">
                <a:latin typeface="Arial"/>
                <a:cs typeface="Arial"/>
              </a:rPr>
              <a:t>e</a:t>
            </a:r>
            <a:r>
              <a:rPr sz="1600" b="1" spc="15" dirty="0">
                <a:latin typeface="Arial"/>
                <a:cs typeface="Arial"/>
              </a:rPr>
              <a:t> </a:t>
            </a:r>
            <a:r>
              <a:rPr sz="1600" b="1" spc="-10" dirty="0">
                <a:latin typeface="Arial"/>
                <a:cs typeface="Arial"/>
              </a:rPr>
              <a:t>Ite</a:t>
            </a:r>
            <a:r>
              <a:rPr sz="1600" b="1" spc="-20" dirty="0">
                <a:latin typeface="Arial"/>
                <a:cs typeface="Arial"/>
              </a:rPr>
              <a:t>m</a:t>
            </a:r>
            <a:r>
              <a:rPr sz="1600" b="1" spc="-10" dirty="0">
                <a:latin typeface="Arial"/>
                <a:cs typeface="Arial"/>
              </a:rPr>
              <a:t>s</a:t>
            </a:r>
            <a:r>
              <a:rPr sz="1600" b="1" spc="35" dirty="0">
                <a:latin typeface="Arial"/>
                <a:cs typeface="Arial"/>
              </a:rPr>
              <a:t> </a:t>
            </a:r>
            <a:r>
              <a:rPr sz="1600" spc="-30" dirty="0">
                <a:latin typeface="Arial"/>
                <a:cs typeface="Arial"/>
              </a:rPr>
              <a:t>w</a:t>
            </a:r>
            <a:r>
              <a:rPr sz="1600" spc="-10" dirty="0">
                <a:latin typeface="Arial"/>
                <a:cs typeface="Arial"/>
              </a:rPr>
              <a:t>indow</a:t>
            </a:r>
            <a:r>
              <a:rPr sz="1600" spc="-5" dirty="0">
                <a:latin typeface="Arial"/>
                <a:cs typeface="Arial"/>
              </a:rPr>
              <a:t> </a:t>
            </a:r>
            <a:r>
              <a:rPr sz="1600" spc="-30" dirty="0">
                <a:latin typeface="Arial"/>
                <a:cs typeface="Arial"/>
              </a:rPr>
              <a:t>w</a:t>
            </a:r>
            <a:r>
              <a:rPr sz="1600" spc="-5" dirty="0">
                <a:latin typeface="Arial"/>
                <a:cs typeface="Arial"/>
              </a:rPr>
              <a:t>ill</a:t>
            </a:r>
            <a:r>
              <a:rPr sz="1600" spc="-10" dirty="0">
                <a:latin typeface="Arial"/>
                <a:cs typeface="Arial"/>
              </a:rPr>
              <a:t> open</a:t>
            </a:r>
            <a:endParaRPr sz="1600" dirty="0">
              <a:latin typeface="Arial"/>
              <a:cs typeface="Arial"/>
            </a:endParaRPr>
          </a:p>
        </p:txBody>
      </p:sp>
      <p:sp>
        <p:nvSpPr>
          <p:cNvPr id="5" name="object 5"/>
          <p:cNvSpPr/>
          <p:nvPr/>
        </p:nvSpPr>
        <p:spPr>
          <a:xfrm>
            <a:off x="609600" y="3264408"/>
            <a:ext cx="5401056" cy="1333500"/>
          </a:xfrm>
          <a:prstGeom prst="rect">
            <a:avLst/>
          </a:prstGeom>
          <a:blipFill>
            <a:blip r:embed="rId2" cstate="print"/>
            <a:stretch>
              <a:fillRect/>
            </a:stretch>
          </a:blipFill>
        </p:spPr>
        <p:txBody>
          <a:bodyPr wrap="square" lIns="0" tIns="0" rIns="0" bIns="0" rtlCol="0">
            <a:noAutofit/>
          </a:bodyPr>
          <a:lstStyle/>
          <a:p>
            <a:endParaRPr dirty="0"/>
          </a:p>
        </p:txBody>
      </p:sp>
      <p:sp>
        <p:nvSpPr>
          <p:cNvPr id="6" name="object 6"/>
          <p:cNvSpPr/>
          <p:nvPr/>
        </p:nvSpPr>
        <p:spPr>
          <a:xfrm>
            <a:off x="1948307" y="4433951"/>
            <a:ext cx="1100582" cy="134366"/>
          </a:xfrm>
          <a:custGeom>
            <a:avLst/>
            <a:gdLst/>
            <a:ahLst/>
            <a:cxnLst/>
            <a:rect l="l" t="t" r="r" b="b"/>
            <a:pathLst>
              <a:path w="1100582" h="134366">
                <a:moveTo>
                  <a:pt x="115316" y="0"/>
                </a:moveTo>
                <a:lnTo>
                  <a:pt x="0" y="67182"/>
                </a:lnTo>
                <a:lnTo>
                  <a:pt x="115316" y="134366"/>
                </a:lnTo>
                <a:lnTo>
                  <a:pt x="124079" y="132080"/>
                </a:lnTo>
                <a:lnTo>
                  <a:pt x="128143" y="125094"/>
                </a:lnTo>
                <a:lnTo>
                  <a:pt x="132206" y="118237"/>
                </a:lnTo>
                <a:lnTo>
                  <a:pt x="129920" y="109347"/>
                </a:lnTo>
                <a:lnTo>
                  <a:pt x="122936" y="105410"/>
                </a:lnTo>
                <a:lnTo>
                  <a:pt x="82223" y="81661"/>
                </a:lnTo>
                <a:lnTo>
                  <a:pt x="28829" y="81661"/>
                </a:lnTo>
                <a:lnTo>
                  <a:pt x="28829" y="52705"/>
                </a:lnTo>
                <a:lnTo>
                  <a:pt x="82223" y="52705"/>
                </a:lnTo>
                <a:lnTo>
                  <a:pt x="122936" y="28956"/>
                </a:lnTo>
                <a:lnTo>
                  <a:pt x="129920" y="25018"/>
                </a:lnTo>
                <a:lnTo>
                  <a:pt x="132206" y="16129"/>
                </a:lnTo>
                <a:lnTo>
                  <a:pt x="128143" y="9271"/>
                </a:lnTo>
                <a:lnTo>
                  <a:pt x="124079" y="2286"/>
                </a:lnTo>
                <a:lnTo>
                  <a:pt x="115316" y="0"/>
                </a:lnTo>
                <a:close/>
              </a:path>
              <a:path w="1100582" h="134366">
                <a:moveTo>
                  <a:pt x="82223" y="52705"/>
                </a:moveTo>
                <a:lnTo>
                  <a:pt x="28829" y="52705"/>
                </a:lnTo>
                <a:lnTo>
                  <a:pt x="28829" y="81661"/>
                </a:lnTo>
                <a:lnTo>
                  <a:pt x="82223" y="81661"/>
                </a:lnTo>
                <a:lnTo>
                  <a:pt x="78740" y="79629"/>
                </a:lnTo>
                <a:lnTo>
                  <a:pt x="36068" y="79629"/>
                </a:lnTo>
                <a:lnTo>
                  <a:pt x="36068" y="54737"/>
                </a:lnTo>
                <a:lnTo>
                  <a:pt x="78740" y="54737"/>
                </a:lnTo>
                <a:lnTo>
                  <a:pt x="82223" y="52705"/>
                </a:lnTo>
                <a:close/>
              </a:path>
              <a:path w="1100582" h="134366">
                <a:moveTo>
                  <a:pt x="1100582" y="52705"/>
                </a:moveTo>
                <a:lnTo>
                  <a:pt x="82223" y="52705"/>
                </a:lnTo>
                <a:lnTo>
                  <a:pt x="57404" y="67183"/>
                </a:lnTo>
                <a:lnTo>
                  <a:pt x="82223" y="81661"/>
                </a:lnTo>
                <a:lnTo>
                  <a:pt x="1100582" y="81661"/>
                </a:lnTo>
                <a:lnTo>
                  <a:pt x="1100582" y="52705"/>
                </a:lnTo>
                <a:close/>
              </a:path>
              <a:path w="1100582" h="134366">
                <a:moveTo>
                  <a:pt x="36068" y="54737"/>
                </a:moveTo>
                <a:lnTo>
                  <a:pt x="36068" y="79629"/>
                </a:lnTo>
                <a:lnTo>
                  <a:pt x="57404" y="67183"/>
                </a:lnTo>
                <a:lnTo>
                  <a:pt x="36068" y="54737"/>
                </a:lnTo>
                <a:close/>
              </a:path>
              <a:path w="1100582" h="134366">
                <a:moveTo>
                  <a:pt x="57404" y="67183"/>
                </a:moveTo>
                <a:lnTo>
                  <a:pt x="36068" y="79629"/>
                </a:lnTo>
                <a:lnTo>
                  <a:pt x="78740" y="79629"/>
                </a:lnTo>
                <a:lnTo>
                  <a:pt x="57404" y="67183"/>
                </a:lnTo>
                <a:close/>
              </a:path>
              <a:path w="1100582" h="134366">
                <a:moveTo>
                  <a:pt x="78740" y="54737"/>
                </a:moveTo>
                <a:lnTo>
                  <a:pt x="36068" y="54737"/>
                </a:lnTo>
                <a:lnTo>
                  <a:pt x="57404" y="67183"/>
                </a:lnTo>
                <a:lnTo>
                  <a:pt x="78740" y="54737"/>
                </a:lnTo>
                <a:close/>
              </a:path>
            </a:pathLst>
          </a:custGeom>
          <a:solidFill>
            <a:srgbClr val="FF0000"/>
          </a:solidFill>
        </p:spPr>
        <p:txBody>
          <a:bodyPr wrap="square" lIns="0" tIns="0" rIns="0" bIns="0" rtlCol="0">
            <a:noAutofit/>
          </a:bodyPr>
          <a:lstStyle/>
          <a:p>
            <a:endParaRPr dirty="0"/>
          </a:p>
        </p:txBody>
      </p:sp>
      <p:sp>
        <p:nvSpPr>
          <p:cNvPr id="7" name="object 7"/>
          <p:cNvSpPr/>
          <p:nvPr/>
        </p:nvSpPr>
        <p:spPr>
          <a:xfrm>
            <a:off x="3412235" y="2261616"/>
            <a:ext cx="1793748" cy="812291"/>
          </a:xfrm>
          <a:prstGeom prst="rect">
            <a:avLst/>
          </a:prstGeom>
          <a:blipFill>
            <a:blip r:embed="rId3" cstate="print"/>
            <a:stretch>
              <a:fillRect/>
            </a:stretch>
          </a:blipFill>
        </p:spPr>
        <p:txBody>
          <a:bodyPr wrap="square" lIns="0" tIns="0" rIns="0" bIns="0" rtlCol="0">
            <a:noAutofit/>
          </a:bodyPr>
          <a:lstStyle/>
          <a:p>
            <a:endParaRPr dirty="0"/>
          </a:p>
        </p:txBody>
      </p:sp>
      <p:sp>
        <p:nvSpPr>
          <p:cNvPr id="8" name="object 8"/>
          <p:cNvSpPr/>
          <p:nvPr/>
        </p:nvSpPr>
        <p:spPr>
          <a:xfrm>
            <a:off x="2612135" y="3712464"/>
            <a:ext cx="2174748" cy="1575816"/>
          </a:xfrm>
          <a:prstGeom prst="rect">
            <a:avLst/>
          </a:prstGeom>
          <a:blipFill>
            <a:blip r:embed="rId3" cstate="print"/>
            <a:stretch>
              <a:fillRect/>
            </a:stretch>
          </a:blipFill>
        </p:spPr>
        <p:txBody>
          <a:bodyPr wrap="square" lIns="0" tIns="0" rIns="0" bIns="0" rtlCol="0">
            <a:noAutofit/>
          </a:bodyPr>
          <a:lstStyle/>
          <a:p>
            <a:endParaRPr dirty="0"/>
          </a:p>
        </p:txBody>
      </p:sp>
      <p:sp>
        <p:nvSpPr>
          <p:cNvPr id="9" name="object 9"/>
          <p:cNvSpPr/>
          <p:nvPr/>
        </p:nvSpPr>
        <p:spPr>
          <a:xfrm>
            <a:off x="626363" y="4675632"/>
            <a:ext cx="5571744" cy="2045208"/>
          </a:xfrm>
          <a:prstGeom prst="rect">
            <a:avLst/>
          </a:prstGeom>
          <a:blipFill>
            <a:blip r:embed="rId4" cstate="print"/>
            <a:stretch>
              <a:fillRect/>
            </a:stretch>
          </a:blipFill>
        </p:spPr>
        <p:txBody>
          <a:bodyPr wrap="square" lIns="0" tIns="0" rIns="0" bIns="0" rtlCol="0">
            <a:noAutofit/>
          </a:bodyPr>
          <a:lstStyle/>
          <a:p>
            <a:endParaRPr dirty="0"/>
          </a:p>
        </p:txBody>
      </p:sp>
      <p:sp>
        <p:nvSpPr>
          <p:cNvPr id="10" name="object 10"/>
          <p:cNvSpPr/>
          <p:nvPr/>
        </p:nvSpPr>
        <p:spPr>
          <a:xfrm>
            <a:off x="5715000" y="2723388"/>
            <a:ext cx="376427" cy="269748"/>
          </a:xfrm>
          <a:prstGeom prst="rect">
            <a:avLst/>
          </a:prstGeom>
          <a:blipFill>
            <a:blip r:embed="rId5" cstate="print"/>
            <a:stretch>
              <a:fillRect/>
            </a:stretch>
          </a:blipFill>
        </p:spPr>
        <p:txBody>
          <a:bodyPr wrap="square" lIns="0" tIns="0" rIns="0" bIns="0" rtlCol="0">
            <a:noAutofit/>
          </a:bodyPr>
          <a:lstStyle/>
          <a:p>
            <a:endParaRPr dirty="0"/>
          </a:p>
        </p:txBody>
      </p:sp>
      <p:sp>
        <p:nvSpPr>
          <p:cNvPr id="11" name="object 11"/>
          <p:cNvSpPr/>
          <p:nvPr/>
        </p:nvSpPr>
        <p:spPr>
          <a:xfrm>
            <a:off x="4460747" y="4739640"/>
            <a:ext cx="295655" cy="295656"/>
          </a:xfrm>
          <a:prstGeom prst="rect">
            <a:avLst/>
          </a:prstGeom>
          <a:blipFill>
            <a:blip r:embed="rId5" cstate="print"/>
            <a:stretch>
              <a:fillRect/>
            </a:stretch>
          </a:blipFill>
        </p:spPr>
        <p:txBody>
          <a:bodyPr wrap="square" lIns="0" tIns="0" rIns="0" bIns="0" rtlCol="0">
            <a:noAutofit/>
          </a:bodyPr>
          <a:lstStyle/>
          <a:p>
            <a:endParaRPr dirty="0"/>
          </a:p>
        </p:txBody>
      </p:sp>
      <p:sp>
        <p:nvSpPr>
          <p:cNvPr id="12" name="object 12"/>
          <p:cNvSpPr/>
          <p:nvPr/>
        </p:nvSpPr>
        <p:spPr>
          <a:xfrm>
            <a:off x="3190367" y="4874386"/>
            <a:ext cx="1249933" cy="134238"/>
          </a:xfrm>
          <a:custGeom>
            <a:avLst/>
            <a:gdLst/>
            <a:ahLst/>
            <a:cxnLst/>
            <a:rect l="l" t="t" r="r" b="b"/>
            <a:pathLst>
              <a:path w="1249933" h="134238">
                <a:moveTo>
                  <a:pt x="112648" y="0"/>
                </a:moveTo>
                <a:lnTo>
                  <a:pt x="105918" y="4190"/>
                </a:lnTo>
                <a:lnTo>
                  <a:pt x="0" y="71374"/>
                </a:lnTo>
                <a:lnTo>
                  <a:pt x="110617" y="130556"/>
                </a:lnTo>
                <a:lnTo>
                  <a:pt x="117729" y="134238"/>
                </a:lnTo>
                <a:lnTo>
                  <a:pt x="126492" y="131571"/>
                </a:lnTo>
                <a:lnTo>
                  <a:pt x="130302" y="124587"/>
                </a:lnTo>
                <a:lnTo>
                  <a:pt x="133984" y="117475"/>
                </a:lnTo>
                <a:lnTo>
                  <a:pt x="131318" y="108712"/>
                </a:lnTo>
                <a:lnTo>
                  <a:pt x="124332" y="104901"/>
                </a:lnTo>
                <a:lnTo>
                  <a:pt x="86729" y="84836"/>
                </a:lnTo>
                <a:lnTo>
                  <a:pt x="29337" y="84836"/>
                </a:lnTo>
                <a:lnTo>
                  <a:pt x="28193" y="55880"/>
                </a:lnTo>
                <a:lnTo>
                  <a:pt x="81763" y="53867"/>
                </a:lnTo>
                <a:lnTo>
                  <a:pt x="128143" y="24383"/>
                </a:lnTo>
                <a:lnTo>
                  <a:pt x="130174" y="15493"/>
                </a:lnTo>
                <a:lnTo>
                  <a:pt x="125856" y="8636"/>
                </a:lnTo>
                <a:lnTo>
                  <a:pt x="121666" y="1905"/>
                </a:lnTo>
                <a:lnTo>
                  <a:pt x="112648" y="0"/>
                </a:lnTo>
                <a:close/>
              </a:path>
              <a:path w="1249933" h="134238">
                <a:moveTo>
                  <a:pt x="81763" y="53867"/>
                </a:moveTo>
                <a:lnTo>
                  <a:pt x="28193" y="55880"/>
                </a:lnTo>
                <a:lnTo>
                  <a:pt x="29337" y="84836"/>
                </a:lnTo>
                <a:lnTo>
                  <a:pt x="82955" y="82822"/>
                </a:lnTo>
                <a:lnTo>
                  <a:pt x="82445" y="82550"/>
                </a:lnTo>
                <a:lnTo>
                  <a:pt x="36575" y="82550"/>
                </a:lnTo>
                <a:lnTo>
                  <a:pt x="35559" y="57531"/>
                </a:lnTo>
                <a:lnTo>
                  <a:pt x="75992" y="57531"/>
                </a:lnTo>
                <a:lnTo>
                  <a:pt x="81763" y="53867"/>
                </a:lnTo>
                <a:close/>
              </a:path>
              <a:path w="1249933" h="134238">
                <a:moveTo>
                  <a:pt x="82955" y="82822"/>
                </a:moveTo>
                <a:lnTo>
                  <a:pt x="29337" y="84836"/>
                </a:lnTo>
                <a:lnTo>
                  <a:pt x="86729" y="84836"/>
                </a:lnTo>
                <a:lnTo>
                  <a:pt x="82955" y="82822"/>
                </a:lnTo>
                <a:close/>
              </a:path>
              <a:path w="1249933" h="134238">
                <a:moveTo>
                  <a:pt x="1248791" y="10032"/>
                </a:moveTo>
                <a:lnTo>
                  <a:pt x="81763" y="53867"/>
                </a:lnTo>
                <a:lnTo>
                  <a:pt x="57525" y="69252"/>
                </a:lnTo>
                <a:lnTo>
                  <a:pt x="82955" y="82822"/>
                </a:lnTo>
                <a:lnTo>
                  <a:pt x="1249933" y="38988"/>
                </a:lnTo>
                <a:lnTo>
                  <a:pt x="1248791" y="10032"/>
                </a:lnTo>
                <a:close/>
              </a:path>
              <a:path w="1249933" h="134238">
                <a:moveTo>
                  <a:pt x="35559" y="57531"/>
                </a:moveTo>
                <a:lnTo>
                  <a:pt x="36575" y="82550"/>
                </a:lnTo>
                <a:lnTo>
                  <a:pt x="57525" y="69252"/>
                </a:lnTo>
                <a:lnTo>
                  <a:pt x="35559" y="57531"/>
                </a:lnTo>
                <a:close/>
              </a:path>
              <a:path w="1249933" h="134238">
                <a:moveTo>
                  <a:pt x="57525" y="69252"/>
                </a:moveTo>
                <a:lnTo>
                  <a:pt x="36575" y="82550"/>
                </a:lnTo>
                <a:lnTo>
                  <a:pt x="82445" y="82550"/>
                </a:lnTo>
                <a:lnTo>
                  <a:pt x="57525" y="69252"/>
                </a:lnTo>
                <a:close/>
              </a:path>
              <a:path w="1249933" h="134238">
                <a:moveTo>
                  <a:pt x="75992" y="57531"/>
                </a:moveTo>
                <a:lnTo>
                  <a:pt x="35559" y="57531"/>
                </a:lnTo>
                <a:lnTo>
                  <a:pt x="57525" y="69252"/>
                </a:lnTo>
                <a:lnTo>
                  <a:pt x="75992" y="57531"/>
                </a:lnTo>
                <a:close/>
              </a:path>
            </a:pathLst>
          </a:custGeom>
          <a:solidFill>
            <a:srgbClr val="FF0000"/>
          </a:solidFill>
        </p:spPr>
        <p:txBody>
          <a:bodyPr wrap="square" lIns="0" tIns="0" rIns="0" bIns="0" rtlCol="0">
            <a:noAutofit/>
          </a:bodyPr>
          <a:lstStyle/>
          <a:p>
            <a:endParaRPr dirty="0"/>
          </a:p>
        </p:txBody>
      </p:sp>
      <p:sp>
        <p:nvSpPr>
          <p:cNvPr id="13" name="object 13"/>
          <p:cNvSpPr/>
          <p:nvPr/>
        </p:nvSpPr>
        <p:spPr>
          <a:xfrm>
            <a:off x="2051304" y="2764535"/>
            <a:ext cx="455675" cy="228600"/>
          </a:xfrm>
          <a:prstGeom prst="rect">
            <a:avLst/>
          </a:prstGeom>
          <a:blipFill>
            <a:blip r:embed="rId6" cstate="print"/>
            <a:stretch>
              <a:fillRect/>
            </a:stretch>
          </a:blipFill>
        </p:spPr>
        <p:txBody>
          <a:bodyPr wrap="square" lIns="0" tIns="0" rIns="0" bIns="0" rtlCol="0">
            <a:noAutofit/>
          </a:bodyPr>
          <a:lstStyle/>
          <a:p>
            <a:endParaRPr dirty="0"/>
          </a:p>
        </p:txBody>
      </p:sp>
      <p:sp>
        <p:nvSpPr>
          <p:cNvPr id="14" name="object 14"/>
          <p:cNvSpPr/>
          <p:nvPr/>
        </p:nvSpPr>
        <p:spPr>
          <a:xfrm>
            <a:off x="4994147" y="5516879"/>
            <a:ext cx="1057655" cy="274319"/>
          </a:xfrm>
          <a:prstGeom prst="rect">
            <a:avLst/>
          </a:prstGeom>
          <a:blipFill>
            <a:blip r:embed="rId7" cstate="print"/>
            <a:stretch>
              <a:fillRect/>
            </a:stretch>
          </a:blipFill>
        </p:spPr>
        <p:txBody>
          <a:bodyPr wrap="square" lIns="0" tIns="0" rIns="0" bIns="0" rtlCol="0">
            <a:noAutofit/>
          </a:bodyPr>
          <a:lstStyle/>
          <a:p>
            <a:endParaRPr dirty="0"/>
          </a:p>
        </p:txBody>
      </p:sp>
      <p:sp>
        <p:nvSpPr>
          <p:cNvPr id="17" name="Slide Number Placeholder 16">
            <a:extLst>
              <a:ext uri="{FF2B5EF4-FFF2-40B4-BE49-F238E27FC236}">
                <a16:creationId xmlns:a16="http://schemas.microsoft.com/office/drawing/2014/main" id="{AB78441E-F692-4FB1-9A75-D8E6383A57DF}"/>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34</a:t>
            </a:fld>
            <a:endParaRPr lang="en-US" sz="1400" dirty="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285744" y="3700271"/>
            <a:ext cx="5477256" cy="2034539"/>
          </a:xfrm>
          <a:prstGeom prst="rect">
            <a:avLst/>
          </a:prstGeom>
          <a:blipFill>
            <a:blip r:embed="rId2" cstate="print"/>
            <a:stretch>
              <a:fillRect/>
            </a:stretch>
          </a:blipFill>
        </p:spPr>
        <p:txBody>
          <a:bodyPr wrap="square" lIns="0" tIns="0" rIns="0" bIns="0" rtlCol="0">
            <a:noAutofit/>
          </a:bodyPr>
          <a:lstStyle/>
          <a:p>
            <a:endParaRPr dirty="0"/>
          </a:p>
        </p:txBody>
      </p:sp>
      <p:sp>
        <p:nvSpPr>
          <p:cNvPr id="3" name="object 3"/>
          <p:cNvSpPr/>
          <p:nvPr/>
        </p:nvSpPr>
        <p:spPr>
          <a:xfrm>
            <a:off x="3352800" y="845819"/>
            <a:ext cx="4643628" cy="2394204"/>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6"/>
          <p:cNvSpPr txBox="1"/>
          <p:nvPr/>
        </p:nvSpPr>
        <p:spPr>
          <a:xfrm>
            <a:off x="307340" y="835914"/>
            <a:ext cx="88265" cy="224790"/>
          </a:xfrm>
          <a:prstGeom prst="rect">
            <a:avLst/>
          </a:prstGeom>
        </p:spPr>
        <p:txBody>
          <a:bodyPr vert="horz" wrap="square" lIns="0" tIns="0" rIns="0" bIns="0" rtlCol="0">
            <a:noAutofit/>
          </a:bodyPr>
          <a:lstStyle/>
          <a:p>
            <a:pPr marL="12700">
              <a:lnSpc>
                <a:spcPct val="100000"/>
              </a:lnSpc>
            </a:pPr>
            <a:r>
              <a:rPr sz="1400" dirty="0">
                <a:latin typeface="Arial"/>
                <a:cs typeface="Arial"/>
              </a:rPr>
              <a:t>•</a:t>
            </a:r>
          </a:p>
        </p:txBody>
      </p:sp>
      <p:sp>
        <p:nvSpPr>
          <p:cNvPr id="7" name="object 7"/>
          <p:cNvSpPr txBox="1"/>
          <p:nvPr/>
        </p:nvSpPr>
        <p:spPr>
          <a:xfrm>
            <a:off x="840739" y="877570"/>
            <a:ext cx="2360930" cy="695325"/>
          </a:xfrm>
          <a:prstGeom prst="rect">
            <a:avLst/>
          </a:prstGeom>
        </p:spPr>
        <p:txBody>
          <a:bodyPr vert="horz" wrap="square" lIns="0" tIns="0" rIns="0" bIns="0" rtlCol="0">
            <a:noAutofit/>
          </a:bodyPr>
          <a:lstStyle/>
          <a:p>
            <a:pPr marL="12700" marR="12700">
              <a:lnSpc>
                <a:spcPts val="1340"/>
              </a:lnSpc>
            </a:pPr>
            <a:r>
              <a:rPr sz="1400" spc="-10" dirty="0">
                <a:latin typeface="Arial"/>
                <a:cs typeface="Arial"/>
              </a:rPr>
              <a:t>F</a:t>
            </a:r>
            <a:r>
              <a:rPr sz="1400" spc="0" dirty="0">
                <a:latin typeface="Arial"/>
                <a:cs typeface="Arial"/>
              </a:rPr>
              <a:t>rom</a:t>
            </a:r>
            <a:r>
              <a:rPr sz="1400" spc="-20" dirty="0">
                <a:latin typeface="Arial"/>
                <a:cs typeface="Arial"/>
              </a:rPr>
              <a:t> </a:t>
            </a:r>
            <a:r>
              <a:rPr sz="1400" spc="0" dirty="0">
                <a:latin typeface="Arial"/>
                <a:cs typeface="Arial"/>
              </a:rPr>
              <a:t>the</a:t>
            </a:r>
            <a:r>
              <a:rPr sz="1400" spc="-20" dirty="0">
                <a:latin typeface="Arial"/>
                <a:cs typeface="Arial"/>
              </a:rPr>
              <a:t> </a:t>
            </a:r>
            <a:r>
              <a:rPr sz="1400" b="1" spc="-10" dirty="0">
                <a:latin typeface="Arial"/>
                <a:cs typeface="Arial"/>
              </a:rPr>
              <a:t>Ch</a:t>
            </a:r>
            <a:r>
              <a:rPr sz="1400" b="1" spc="0" dirty="0">
                <a:latin typeface="Arial"/>
                <a:cs typeface="Arial"/>
              </a:rPr>
              <a:t>a</a:t>
            </a:r>
            <a:r>
              <a:rPr sz="1400" b="1" spc="-10" dirty="0">
                <a:latin typeface="Arial"/>
                <a:cs typeface="Arial"/>
              </a:rPr>
              <a:t>ng</a:t>
            </a:r>
            <a:r>
              <a:rPr sz="1400" b="1" spc="0" dirty="0">
                <a:latin typeface="Arial"/>
                <a:cs typeface="Arial"/>
              </a:rPr>
              <a:t>e</a:t>
            </a:r>
            <a:r>
              <a:rPr sz="1400" b="1" spc="-20" dirty="0">
                <a:latin typeface="Arial"/>
                <a:cs typeface="Arial"/>
              </a:rPr>
              <a:t> </a:t>
            </a:r>
            <a:r>
              <a:rPr sz="1400" b="1" spc="-10" dirty="0">
                <a:latin typeface="Arial"/>
                <a:cs typeface="Arial"/>
              </a:rPr>
              <a:t>L</a:t>
            </a:r>
            <a:r>
              <a:rPr sz="1400" b="1" spc="0" dirty="0">
                <a:latin typeface="Arial"/>
                <a:cs typeface="Arial"/>
              </a:rPr>
              <a:t>i</a:t>
            </a:r>
            <a:r>
              <a:rPr sz="1400" b="1" spc="-10" dirty="0">
                <a:latin typeface="Arial"/>
                <a:cs typeface="Arial"/>
              </a:rPr>
              <a:t>n</a:t>
            </a:r>
            <a:r>
              <a:rPr sz="1400" b="1" spc="0" dirty="0">
                <a:latin typeface="Arial"/>
                <a:cs typeface="Arial"/>
              </a:rPr>
              <a:t>e</a:t>
            </a:r>
            <a:r>
              <a:rPr sz="1400" b="1" spc="-20" dirty="0">
                <a:latin typeface="Arial"/>
                <a:cs typeface="Arial"/>
              </a:rPr>
              <a:t> </a:t>
            </a:r>
            <a:r>
              <a:rPr sz="1400" b="1" spc="0" dirty="0">
                <a:latin typeface="Arial"/>
                <a:cs typeface="Arial"/>
              </a:rPr>
              <a:t>Items </a:t>
            </a:r>
            <a:r>
              <a:rPr sz="1400" spc="-20" dirty="0">
                <a:latin typeface="Arial"/>
                <a:cs typeface="Arial"/>
              </a:rPr>
              <a:t>w</a:t>
            </a:r>
            <a:r>
              <a:rPr sz="1400" spc="0" dirty="0">
                <a:latin typeface="Arial"/>
                <a:cs typeface="Arial"/>
              </a:rPr>
              <a:t>indo</a:t>
            </a:r>
            <a:r>
              <a:rPr sz="1400" spc="-20" dirty="0">
                <a:latin typeface="Arial"/>
                <a:cs typeface="Arial"/>
              </a:rPr>
              <a:t>w</a:t>
            </a:r>
            <a:r>
              <a:rPr sz="1400" spc="0" dirty="0">
                <a:latin typeface="Arial"/>
                <a:cs typeface="Arial"/>
              </a:rPr>
              <a:t>:</a:t>
            </a:r>
            <a:r>
              <a:rPr sz="1400" spc="5" dirty="0">
                <a:latin typeface="Arial"/>
                <a:cs typeface="Arial"/>
              </a:rPr>
              <a:t> </a:t>
            </a:r>
            <a:r>
              <a:rPr sz="1400" spc="0" dirty="0">
                <a:latin typeface="Arial"/>
                <a:cs typeface="Arial"/>
              </a:rPr>
              <a:t>Click the</a:t>
            </a:r>
            <a:r>
              <a:rPr sz="1400" spc="-35" dirty="0">
                <a:latin typeface="Arial"/>
                <a:cs typeface="Arial"/>
              </a:rPr>
              <a:t> </a:t>
            </a:r>
            <a:r>
              <a:rPr sz="1400" b="1" spc="-45" dirty="0">
                <a:latin typeface="Arial"/>
                <a:cs typeface="Arial"/>
              </a:rPr>
              <a:t>A</a:t>
            </a:r>
            <a:r>
              <a:rPr sz="1400" b="1" spc="-10" dirty="0">
                <a:latin typeface="Arial"/>
                <a:cs typeface="Arial"/>
              </a:rPr>
              <a:t>d</a:t>
            </a:r>
            <a:r>
              <a:rPr sz="1400" b="1" spc="0" dirty="0">
                <a:latin typeface="Arial"/>
                <a:cs typeface="Arial"/>
              </a:rPr>
              <a:t>d</a:t>
            </a:r>
            <a:r>
              <a:rPr sz="1400" b="1" spc="35" dirty="0">
                <a:latin typeface="Arial"/>
                <a:cs typeface="Arial"/>
              </a:rPr>
              <a:t> </a:t>
            </a:r>
            <a:r>
              <a:rPr sz="1400" b="1" spc="-10" dirty="0">
                <a:latin typeface="Arial"/>
                <a:cs typeface="Arial"/>
              </a:rPr>
              <a:t>L</a:t>
            </a:r>
            <a:r>
              <a:rPr sz="1400" b="1" spc="0" dirty="0">
                <a:latin typeface="Arial"/>
                <a:cs typeface="Arial"/>
              </a:rPr>
              <a:t>i</a:t>
            </a:r>
            <a:r>
              <a:rPr sz="1400" b="1" spc="-10" dirty="0">
                <a:latin typeface="Arial"/>
                <a:cs typeface="Arial"/>
              </a:rPr>
              <a:t>n</a:t>
            </a:r>
            <a:r>
              <a:rPr sz="1400" b="1" spc="0" dirty="0">
                <a:latin typeface="Arial"/>
                <a:cs typeface="Arial"/>
              </a:rPr>
              <a:t>e </a:t>
            </a:r>
            <a:r>
              <a:rPr sz="1400" spc="0" dirty="0">
                <a:latin typeface="Arial"/>
                <a:cs typeface="Arial"/>
              </a:rPr>
              <a:t>box</a:t>
            </a:r>
            <a:r>
              <a:rPr sz="1400" spc="-15" dirty="0">
                <a:latin typeface="Arial"/>
                <a:cs typeface="Arial"/>
              </a:rPr>
              <a:t> </a:t>
            </a:r>
            <a:r>
              <a:rPr sz="1400" spc="0" dirty="0">
                <a:latin typeface="Arial"/>
                <a:cs typeface="Arial"/>
              </a:rPr>
              <a:t>and</a:t>
            </a:r>
            <a:r>
              <a:rPr sz="1400" spc="-20" dirty="0">
                <a:latin typeface="Arial"/>
                <a:cs typeface="Arial"/>
              </a:rPr>
              <a:t> </a:t>
            </a:r>
            <a:r>
              <a:rPr sz="1400" spc="0" dirty="0">
                <a:latin typeface="Arial"/>
                <a:cs typeface="Arial"/>
              </a:rPr>
              <a:t>t</a:t>
            </a:r>
            <a:r>
              <a:rPr sz="1400" spc="-20" dirty="0">
                <a:latin typeface="Arial"/>
                <a:cs typeface="Arial"/>
              </a:rPr>
              <a:t>y</a:t>
            </a:r>
            <a:r>
              <a:rPr sz="1400" spc="0" dirty="0">
                <a:latin typeface="Arial"/>
                <a:cs typeface="Arial"/>
              </a:rPr>
              <a:t>pe</a:t>
            </a:r>
            <a:r>
              <a:rPr sz="1400" spc="-10" dirty="0">
                <a:latin typeface="Arial"/>
                <a:cs typeface="Arial"/>
              </a:rPr>
              <a:t> </a:t>
            </a:r>
            <a:r>
              <a:rPr sz="1400" spc="0" dirty="0">
                <a:latin typeface="Arial"/>
                <a:cs typeface="Arial"/>
              </a:rPr>
              <a:t>a</a:t>
            </a:r>
            <a:r>
              <a:rPr sz="1400" spc="-10" dirty="0">
                <a:latin typeface="Arial"/>
                <a:cs typeface="Arial"/>
              </a:rPr>
              <a:t> </a:t>
            </a:r>
            <a:r>
              <a:rPr sz="1400" spc="0" dirty="0">
                <a:latin typeface="Arial"/>
                <a:cs typeface="Arial"/>
              </a:rPr>
              <a:t>descrip</a:t>
            </a:r>
            <a:r>
              <a:rPr sz="1400" spc="-10" dirty="0">
                <a:latin typeface="Arial"/>
                <a:cs typeface="Arial"/>
              </a:rPr>
              <a:t>t</a:t>
            </a:r>
            <a:r>
              <a:rPr sz="1400" spc="0" dirty="0">
                <a:latin typeface="Arial"/>
                <a:cs typeface="Arial"/>
              </a:rPr>
              <a:t>ion</a:t>
            </a:r>
            <a:r>
              <a:rPr sz="1400" spc="-45" dirty="0">
                <a:latin typeface="Arial"/>
                <a:cs typeface="Arial"/>
              </a:rPr>
              <a:t> </a:t>
            </a:r>
            <a:r>
              <a:rPr sz="1400" spc="0" dirty="0">
                <a:latin typeface="Arial"/>
                <a:cs typeface="Arial"/>
              </a:rPr>
              <a:t>in the</a:t>
            </a:r>
            <a:r>
              <a:rPr sz="1400" spc="-15" dirty="0">
                <a:latin typeface="Arial"/>
                <a:cs typeface="Arial"/>
              </a:rPr>
              <a:t> </a:t>
            </a:r>
            <a:r>
              <a:rPr sz="1400" b="1" spc="-10" dirty="0">
                <a:latin typeface="Arial"/>
                <a:cs typeface="Arial"/>
              </a:rPr>
              <a:t>L</a:t>
            </a:r>
            <a:r>
              <a:rPr sz="1400" b="1" spc="0" dirty="0">
                <a:latin typeface="Arial"/>
                <a:cs typeface="Arial"/>
              </a:rPr>
              <a:t>i</a:t>
            </a:r>
            <a:r>
              <a:rPr sz="1400" b="1" spc="-10" dirty="0">
                <a:latin typeface="Arial"/>
                <a:cs typeface="Arial"/>
              </a:rPr>
              <a:t>n</a:t>
            </a:r>
            <a:r>
              <a:rPr sz="1400" b="1" spc="0" dirty="0">
                <a:latin typeface="Arial"/>
                <a:cs typeface="Arial"/>
              </a:rPr>
              <a:t>e</a:t>
            </a:r>
            <a:r>
              <a:rPr sz="1400" b="1" spc="-20" dirty="0">
                <a:latin typeface="Arial"/>
                <a:cs typeface="Arial"/>
              </a:rPr>
              <a:t> </a:t>
            </a:r>
            <a:r>
              <a:rPr sz="1400" b="1" spc="-10" dirty="0">
                <a:latin typeface="Arial"/>
                <a:cs typeface="Arial"/>
              </a:rPr>
              <a:t>N</a:t>
            </a:r>
            <a:r>
              <a:rPr sz="1400" b="1" spc="0" dirty="0">
                <a:latin typeface="Arial"/>
                <a:cs typeface="Arial"/>
              </a:rPr>
              <a:t>ame</a:t>
            </a:r>
            <a:r>
              <a:rPr sz="1400" b="1" spc="-10" dirty="0">
                <a:latin typeface="Arial"/>
                <a:cs typeface="Arial"/>
              </a:rPr>
              <a:t> </a:t>
            </a:r>
            <a:r>
              <a:rPr sz="1400" spc="-10" dirty="0">
                <a:latin typeface="Arial"/>
                <a:cs typeface="Arial"/>
              </a:rPr>
              <a:t>F</a:t>
            </a:r>
            <a:r>
              <a:rPr sz="1400" spc="0" dirty="0">
                <a:latin typeface="Arial"/>
                <a:cs typeface="Arial"/>
              </a:rPr>
              <a:t>ield.</a:t>
            </a:r>
            <a:endParaRPr sz="1400" dirty="0">
              <a:latin typeface="Arial"/>
              <a:cs typeface="Arial"/>
            </a:endParaRPr>
          </a:p>
        </p:txBody>
      </p:sp>
      <p:sp>
        <p:nvSpPr>
          <p:cNvPr id="8" name="object 8"/>
          <p:cNvSpPr txBox="1"/>
          <p:nvPr/>
        </p:nvSpPr>
        <p:spPr>
          <a:xfrm>
            <a:off x="307340" y="1816734"/>
            <a:ext cx="2736850" cy="1036319"/>
          </a:xfrm>
          <a:prstGeom prst="rect">
            <a:avLst/>
          </a:prstGeom>
        </p:spPr>
        <p:txBody>
          <a:bodyPr vert="horz" wrap="square" lIns="0" tIns="0" rIns="0" bIns="0" rtlCol="0">
            <a:noAutofit/>
          </a:bodyPr>
          <a:lstStyle/>
          <a:p>
            <a:pPr marL="546100" marR="12700" indent="-533400">
              <a:lnSpc>
                <a:spcPts val="1340"/>
              </a:lnSpc>
            </a:pPr>
            <a:r>
              <a:rPr sz="1400" b="1" spc="-10" dirty="0">
                <a:latin typeface="Arial"/>
                <a:cs typeface="Arial"/>
              </a:rPr>
              <a:t>No</a:t>
            </a:r>
            <a:r>
              <a:rPr sz="1400" b="1" spc="0" dirty="0">
                <a:latin typeface="Arial"/>
                <a:cs typeface="Arial"/>
              </a:rPr>
              <a:t>t</a:t>
            </a:r>
            <a:r>
              <a:rPr sz="1400" b="1" spc="-5" dirty="0">
                <a:latin typeface="Arial"/>
                <a:cs typeface="Arial"/>
              </a:rPr>
              <a:t>e</a:t>
            </a:r>
            <a:r>
              <a:rPr sz="1400" spc="0" dirty="0">
                <a:latin typeface="Arial"/>
                <a:cs typeface="Arial"/>
              </a:rPr>
              <a:t>: </a:t>
            </a:r>
            <a:r>
              <a:rPr sz="1400" spc="-5" dirty="0">
                <a:latin typeface="Arial"/>
                <a:cs typeface="Arial"/>
              </a:rPr>
              <a:t> </a:t>
            </a:r>
            <a:r>
              <a:rPr sz="1400" b="1" spc="-10" dirty="0">
                <a:latin typeface="Arial"/>
                <a:cs typeface="Arial"/>
              </a:rPr>
              <a:t>Fo</a:t>
            </a:r>
            <a:r>
              <a:rPr sz="1400" b="1" spc="0" dirty="0">
                <a:latin typeface="Arial"/>
                <a:cs typeface="Arial"/>
              </a:rPr>
              <a:t>r</a:t>
            </a:r>
            <a:r>
              <a:rPr sz="1400" b="1" spc="-15" dirty="0">
                <a:latin typeface="Arial"/>
                <a:cs typeface="Arial"/>
              </a:rPr>
              <a:t> </a:t>
            </a:r>
            <a:r>
              <a:rPr sz="1400" b="1" spc="0" dirty="0">
                <a:latin typeface="Arial"/>
                <a:cs typeface="Arial"/>
              </a:rPr>
              <a:t>c</a:t>
            </a:r>
            <a:r>
              <a:rPr sz="1400" b="1" spc="-10" dirty="0">
                <a:latin typeface="Arial"/>
                <a:cs typeface="Arial"/>
              </a:rPr>
              <a:t>on</a:t>
            </a:r>
            <a:r>
              <a:rPr sz="1400" b="1" spc="0" dirty="0">
                <a:latin typeface="Arial"/>
                <a:cs typeface="Arial"/>
              </a:rPr>
              <a:t>tracts</a:t>
            </a:r>
            <a:r>
              <a:rPr sz="1400" b="1" spc="-45" dirty="0">
                <a:latin typeface="Arial"/>
                <a:cs typeface="Arial"/>
              </a:rPr>
              <a:t> </a:t>
            </a:r>
            <a:r>
              <a:rPr sz="1400" b="1" spc="0" dirty="0">
                <a:latin typeface="Arial"/>
                <a:cs typeface="Arial"/>
              </a:rPr>
              <a:t>m</a:t>
            </a:r>
            <a:r>
              <a:rPr sz="1400" b="1" spc="5" dirty="0">
                <a:latin typeface="Arial"/>
                <a:cs typeface="Arial"/>
              </a:rPr>
              <a:t>i</a:t>
            </a:r>
            <a:r>
              <a:rPr sz="1400" b="1" spc="0" dirty="0">
                <a:latin typeface="Arial"/>
                <a:cs typeface="Arial"/>
              </a:rPr>
              <a:t>ssi</a:t>
            </a:r>
            <a:r>
              <a:rPr sz="1400" b="1" spc="-10" dirty="0">
                <a:latin typeface="Arial"/>
                <a:cs typeface="Arial"/>
              </a:rPr>
              <a:t>ng</a:t>
            </a:r>
            <a:r>
              <a:rPr sz="1400" b="1" spc="0" dirty="0">
                <a:latin typeface="Arial"/>
                <a:cs typeface="Arial"/>
              </a:rPr>
              <a:t>, </a:t>
            </a:r>
            <a:r>
              <a:rPr sz="1400" b="1" spc="-10" dirty="0">
                <a:latin typeface="Arial"/>
                <a:cs typeface="Arial"/>
              </a:rPr>
              <a:t>p</a:t>
            </a:r>
            <a:r>
              <a:rPr sz="1400" b="1" spc="0" dirty="0">
                <a:latin typeface="Arial"/>
                <a:cs typeface="Arial"/>
              </a:rPr>
              <a:t>lease</a:t>
            </a:r>
            <a:r>
              <a:rPr sz="1400" b="1" spc="-35" dirty="0">
                <a:latin typeface="Arial"/>
                <a:cs typeface="Arial"/>
              </a:rPr>
              <a:t> </a:t>
            </a:r>
            <a:r>
              <a:rPr sz="1400" b="1" spc="0" dirty="0">
                <a:latin typeface="Arial"/>
                <a:cs typeface="Arial"/>
              </a:rPr>
              <a:t>e</a:t>
            </a:r>
            <a:r>
              <a:rPr sz="1400" b="1" spc="-10" dirty="0">
                <a:latin typeface="Arial"/>
                <a:cs typeface="Arial"/>
              </a:rPr>
              <a:t>n</a:t>
            </a:r>
            <a:r>
              <a:rPr sz="1400" b="1" spc="0" dirty="0">
                <a:latin typeface="Arial"/>
                <a:cs typeface="Arial"/>
              </a:rPr>
              <a:t>ter</a:t>
            </a:r>
            <a:r>
              <a:rPr sz="1400" b="1" spc="-30" dirty="0">
                <a:latin typeface="Arial"/>
                <a:cs typeface="Arial"/>
              </a:rPr>
              <a:t> </a:t>
            </a:r>
            <a:r>
              <a:rPr sz="1400" b="1" spc="0" dirty="0">
                <a:latin typeface="Arial"/>
                <a:cs typeface="Arial"/>
              </a:rPr>
              <a:t>t</a:t>
            </a:r>
            <a:r>
              <a:rPr sz="1400" b="1" spc="-10" dirty="0">
                <a:latin typeface="Arial"/>
                <a:cs typeface="Arial"/>
              </a:rPr>
              <a:t>h</a:t>
            </a:r>
            <a:r>
              <a:rPr sz="1400" b="1" spc="0" dirty="0">
                <a:latin typeface="Arial"/>
                <a:cs typeface="Arial"/>
              </a:rPr>
              <a:t>e</a:t>
            </a:r>
            <a:r>
              <a:rPr sz="1400" b="1" spc="-10" dirty="0">
                <a:latin typeface="Arial"/>
                <a:cs typeface="Arial"/>
              </a:rPr>
              <a:t> </a:t>
            </a:r>
            <a:r>
              <a:rPr sz="1400" b="1" spc="0" dirty="0">
                <a:latin typeface="Arial"/>
                <a:cs typeface="Arial"/>
              </a:rPr>
              <a:t>f</a:t>
            </a:r>
            <a:r>
              <a:rPr sz="1400" b="1" spc="-10" dirty="0">
                <a:latin typeface="Arial"/>
                <a:cs typeface="Arial"/>
              </a:rPr>
              <a:t>o</a:t>
            </a:r>
            <a:r>
              <a:rPr sz="1400" b="1" spc="0" dirty="0">
                <a:latin typeface="Arial"/>
                <a:cs typeface="Arial"/>
              </a:rPr>
              <a:t>ll</a:t>
            </a:r>
            <a:r>
              <a:rPr sz="1400" b="1" spc="-20" dirty="0">
                <a:latin typeface="Arial"/>
                <a:cs typeface="Arial"/>
              </a:rPr>
              <a:t>o</a:t>
            </a:r>
            <a:r>
              <a:rPr sz="1400" b="1" spc="10" dirty="0">
                <a:latin typeface="Arial"/>
                <a:cs typeface="Arial"/>
              </a:rPr>
              <a:t>w</a:t>
            </a:r>
            <a:r>
              <a:rPr sz="1400" b="1" spc="-10" dirty="0">
                <a:latin typeface="Arial"/>
                <a:cs typeface="Arial"/>
              </a:rPr>
              <a:t>in</a:t>
            </a:r>
            <a:r>
              <a:rPr sz="1400" b="1" spc="0" dirty="0">
                <a:latin typeface="Arial"/>
                <a:cs typeface="Arial"/>
              </a:rPr>
              <a:t>g </a:t>
            </a:r>
            <a:r>
              <a:rPr sz="1400" b="1" spc="-10" dirty="0">
                <a:latin typeface="Arial"/>
                <a:cs typeface="Arial"/>
              </a:rPr>
              <a:t>d</a:t>
            </a:r>
            <a:r>
              <a:rPr sz="1400" b="1" spc="0" dirty="0">
                <a:latin typeface="Arial"/>
                <a:cs typeface="Arial"/>
              </a:rPr>
              <a:t>escr</a:t>
            </a:r>
            <a:r>
              <a:rPr sz="1400" b="1" spc="5" dirty="0">
                <a:latin typeface="Arial"/>
                <a:cs typeface="Arial"/>
              </a:rPr>
              <a:t>i</a:t>
            </a:r>
            <a:r>
              <a:rPr sz="1400" b="1" spc="-10" dirty="0">
                <a:latin typeface="Arial"/>
                <a:cs typeface="Arial"/>
              </a:rPr>
              <a:t>p</a:t>
            </a:r>
            <a:r>
              <a:rPr sz="1400" b="1" spc="0" dirty="0">
                <a:latin typeface="Arial"/>
                <a:cs typeface="Arial"/>
              </a:rPr>
              <a:t>t</a:t>
            </a:r>
            <a:r>
              <a:rPr sz="1400" b="1" spc="-10" dirty="0">
                <a:latin typeface="Arial"/>
                <a:cs typeface="Arial"/>
              </a:rPr>
              <a:t>io</a:t>
            </a:r>
            <a:r>
              <a:rPr sz="1400" b="1" spc="0" dirty="0">
                <a:latin typeface="Arial"/>
                <a:cs typeface="Arial"/>
              </a:rPr>
              <a:t>n</a:t>
            </a:r>
            <a:r>
              <a:rPr sz="1400" b="1" spc="-50" dirty="0">
                <a:latin typeface="Arial"/>
                <a:cs typeface="Arial"/>
              </a:rPr>
              <a:t> </a:t>
            </a:r>
            <a:r>
              <a:rPr sz="1400" b="1" spc="0" dirty="0">
                <a:latin typeface="Arial"/>
                <a:cs typeface="Arial"/>
              </a:rPr>
              <a:t>f</a:t>
            </a:r>
            <a:r>
              <a:rPr sz="1400" b="1" spc="-10" dirty="0">
                <a:latin typeface="Arial"/>
                <a:cs typeface="Arial"/>
              </a:rPr>
              <a:t>o</a:t>
            </a:r>
            <a:r>
              <a:rPr sz="1400" b="1" spc="0" dirty="0">
                <a:latin typeface="Arial"/>
                <a:cs typeface="Arial"/>
              </a:rPr>
              <a:t>rmat: “C</a:t>
            </a:r>
            <a:r>
              <a:rPr sz="1400" b="1" spc="-10" dirty="0">
                <a:latin typeface="Arial"/>
                <a:cs typeface="Arial"/>
              </a:rPr>
              <a:t>on</a:t>
            </a:r>
            <a:r>
              <a:rPr sz="1400" b="1" spc="0" dirty="0">
                <a:latin typeface="Arial"/>
                <a:cs typeface="Arial"/>
              </a:rPr>
              <a:t>tract#-</a:t>
            </a:r>
            <a:r>
              <a:rPr sz="1400" b="1" spc="-10" dirty="0">
                <a:latin typeface="Arial"/>
                <a:cs typeface="Arial"/>
              </a:rPr>
              <a:t>Con</a:t>
            </a:r>
            <a:r>
              <a:rPr sz="1400" b="1" spc="-15" dirty="0">
                <a:latin typeface="Arial"/>
                <a:cs typeface="Arial"/>
              </a:rPr>
              <a:t>t</a:t>
            </a:r>
            <a:r>
              <a:rPr sz="1400" b="1" spc="0" dirty="0">
                <a:latin typeface="Arial"/>
                <a:cs typeface="Arial"/>
              </a:rPr>
              <a:t>ra</a:t>
            </a:r>
            <a:r>
              <a:rPr sz="1400" b="1" spc="-15" dirty="0">
                <a:latin typeface="Arial"/>
                <a:cs typeface="Arial"/>
              </a:rPr>
              <a:t>c</a:t>
            </a:r>
            <a:r>
              <a:rPr sz="1400" b="1" spc="0" dirty="0">
                <a:latin typeface="Arial"/>
                <a:cs typeface="Arial"/>
              </a:rPr>
              <a:t>t</a:t>
            </a:r>
            <a:r>
              <a:rPr sz="1400" b="1" spc="-10" dirty="0">
                <a:latin typeface="Arial"/>
                <a:cs typeface="Arial"/>
              </a:rPr>
              <a:t>or</a:t>
            </a:r>
            <a:r>
              <a:rPr sz="1400" b="1" spc="0" dirty="0">
                <a:latin typeface="Arial"/>
                <a:cs typeface="Arial"/>
              </a:rPr>
              <a:t>/ Ve</a:t>
            </a:r>
            <a:r>
              <a:rPr sz="1400" b="1" spc="-10" dirty="0">
                <a:latin typeface="Arial"/>
                <a:cs typeface="Arial"/>
              </a:rPr>
              <a:t>ndo</a:t>
            </a:r>
            <a:r>
              <a:rPr sz="1400" b="1" spc="5" dirty="0">
                <a:latin typeface="Arial"/>
                <a:cs typeface="Arial"/>
              </a:rPr>
              <a:t>r</a:t>
            </a:r>
            <a:r>
              <a:rPr sz="1400" b="1" spc="0" dirty="0">
                <a:latin typeface="Arial"/>
                <a:cs typeface="Arial"/>
              </a:rPr>
              <a:t>-</a:t>
            </a:r>
            <a:r>
              <a:rPr sz="1400" b="1" spc="-10" dirty="0">
                <a:latin typeface="Arial"/>
                <a:cs typeface="Arial"/>
              </a:rPr>
              <a:t>Con</a:t>
            </a:r>
            <a:r>
              <a:rPr sz="1400" b="1" spc="0" dirty="0">
                <a:latin typeface="Arial"/>
                <a:cs typeface="Arial"/>
              </a:rPr>
              <a:t>tract De</a:t>
            </a:r>
            <a:r>
              <a:rPr sz="1400" b="1" spc="-5" dirty="0">
                <a:latin typeface="Arial"/>
                <a:cs typeface="Arial"/>
              </a:rPr>
              <a:t>s</a:t>
            </a:r>
            <a:r>
              <a:rPr sz="1400" b="1" spc="0" dirty="0">
                <a:latin typeface="Arial"/>
                <a:cs typeface="Arial"/>
              </a:rPr>
              <a:t>cri</a:t>
            </a:r>
            <a:r>
              <a:rPr sz="1400" b="1" spc="-10" dirty="0">
                <a:latin typeface="Arial"/>
                <a:cs typeface="Arial"/>
              </a:rPr>
              <a:t>p</a:t>
            </a:r>
            <a:r>
              <a:rPr sz="1400" b="1" spc="0" dirty="0">
                <a:latin typeface="Arial"/>
                <a:cs typeface="Arial"/>
              </a:rPr>
              <a:t>ti</a:t>
            </a:r>
            <a:r>
              <a:rPr sz="1400" b="1" spc="-10" dirty="0">
                <a:latin typeface="Arial"/>
                <a:cs typeface="Arial"/>
              </a:rPr>
              <a:t>on”</a:t>
            </a:r>
            <a:r>
              <a:rPr sz="1400" b="1" spc="0" dirty="0">
                <a:latin typeface="Arial"/>
                <a:cs typeface="Arial"/>
              </a:rPr>
              <a:t>.</a:t>
            </a:r>
            <a:endParaRPr sz="1400" dirty="0">
              <a:latin typeface="Arial"/>
              <a:cs typeface="Arial"/>
            </a:endParaRPr>
          </a:p>
        </p:txBody>
      </p:sp>
      <p:sp>
        <p:nvSpPr>
          <p:cNvPr id="9" name="object 9"/>
          <p:cNvSpPr txBox="1"/>
          <p:nvPr/>
        </p:nvSpPr>
        <p:spPr>
          <a:xfrm>
            <a:off x="307340" y="3055239"/>
            <a:ext cx="88265" cy="224790"/>
          </a:xfrm>
          <a:prstGeom prst="rect">
            <a:avLst/>
          </a:prstGeom>
        </p:spPr>
        <p:txBody>
          <a:bodyPr vert="horz" wrap="square" lIns="0" tIns="0" rIns="0" bIns="0" rtlCol="0">
            <a:noAutofit/>
          </a:bodyPr>
          <a:lstStyle/>
          <a:p>
            <a:pPr marL="12700">
              <a:lnSpc>
                <a:spcPct val="100000"/>
              </a:lnSpc>
            </a:pPr>
            <a:r>
              <a:rPr sz="1400" dirty="0">
                <a:latin typeface="Arial"/>
                <a:cs typeface="Arial"/>
              </a:rPr>
              <a:t>•</a:t>
            </a:r>
          </a:p>
        </p:txBody>
      </p:sp>
      <p:sp>
        <p:nvSpPr>
          <p:cNvPr id="10" name="object 10"/>
          <p:cNvSpPr txBox="1"/>
          <p:nvPr/>
        </p:nvSpPr>
        <p:spPr>
          <a:xfrm>
            <a:off x="840739" y="3097911"/>
            <a:ext cx="2320925" cy="864869"/>
          </a:xfrm>
          <a:prstGeom prst="rect">
            <a:avLst/>
          </a:prstGeom>
        </p:spPr>
        <p:txBody>
          <a:bodyPr vert="horz" wrap="square" lIns="0" tIns="0" rIns="0" bIns="0" rtlCol="0">
            <a:noAutofit/>
          </a:bodyPr>
          <a:lstStyle/>
          <a:p>
            <a:pPr marL="12700" marR="12700">
              <a:lnSpc>
                <a:spcPct val="80000"/>
              </a:lnSpc>
            </a:pPr>
            <a:r>
              <a:rPr sz="1400" dirty="0">
                <a:latin typeface="Arial"/>
                <a:cs typeface="Arial"/>
              </a:rPr>
              <a:t>Add</a:t>
            </a:r>
            <a:r>
              <a:rPr sz="1400" spc="-15" dirty="0">
                <a:latin typeface="Arial"/>
                <a:cs typeface="Arial"/>
              </a:rPr>
              <a:t> </a:t>
            </a:r>
            <a:r>
              <a:rPr sz="1400" spc="0" dirty="0">
                <a:latin typeface="Arial"/>
                <a:cs typeface="Arial"/>
              </a:rPr>
              <a:t>a</a:t>
            </a:r>
            <a:r>
              <a:rPr sz="1400" spc="-20" dirty="0">
                <a:latin typeface="Arial"/>
                <a:cs typeface="Arial"/>
              </a:rPr>
              <a:t> </a:t>
            </a:r>
            <a:r>
              <a:rPr sz="1400" spc="0" dirty="0">
                <a:latin typeface="Arial"/>
                <a:cs typeface="Arial"/>
              </a:rPr>
              <a:t>line</a:t>
            </a:r>
            <a:r>
              <a:rPr sz="1400" spc="-10" dirty="0">
                <a:latin typeface="Arial"/>
                <a:cs typeface="Arial"/>
              </a:rPr>
              <a:t> </a:t>
            </a:r>
            <a:r>
              <a:rPr sz="1400" spc="0" dirty="0">
                <a:latin typeface="Arial"/>
                <a:cs typeface="Arial"/>
              </a:rPr>
              <a:t>for</a:t>
            </a:r>
            <a:r>
              <a:rPr sz="1400" spc="-20" dirty="0">
                <a:latin typeface="Arial"/>
                <a:cs typeface="Arial"/>
              </a:rPr>
              <a:t> </a:t>
            </a:r>
            <a:r>
              <a:rPr sz="1400" spc="0" dirty="0">
                <a:latin typeface="Arial"/>
                <a:cs typeface="Arial"/>
              </a:rPr>
              <a:t>each</a:t>
            </a:r>
            <a:r>
              <a:rPr sz="1400" spc="-35" dirty="0">
                <a:latin typeface="Arial"/>
                <a:cs typeface="Arial"/>
              </a:rPr>
              <a:t> </a:t>
            </a:r>
            <a:r>
              <a:rPr sz="1400" spc="0" dirty="0">
                <a:latin typeface="Arial"/>
                <a:cs typeface="Arial"/>
              </a:rPr>
              <a:t>bu</a:t>
            </a:r>
            <a:r>
              <a:rPr sz="1400" spc="-10" dirty="0">
                <a:latin typeface="Arial"/>
                <a:cs typeface="Arial"/>
              </a:rPr>
              <a:t>d</a:t>
            </a:r>
            <a:r>
              <a:rPr sz="1400" spc="0" dirty="0">
                <a:latin typeface="Arial"/>
                <a:cs typeface="Arial"/>
              </a:rPr>
              <a:t>geted item</a:t>
            </a:r>
            <a:r>
              <a:rPr sz="1400" spc="-25" dirty="0">
                <a:latin typeface="Arial"/>
                <a:cs typeface="Arial"/>
              </a:rPr>
              <a:t> </a:t>
            </a:r>
            <a:r>
              <a:rPr sz="1400" spc="0" dirty="0">
                <a:latin typeface="Arial"/>
                <a:cs typeface="Arial"/>
              </a:rPr>
              <a:t>and</a:t>
            </a:r>
            <a:r>
              <a:rPr sz="1400" spc="-20" dirty="0">
                <a:latin typeface="Arial"/>
                <a:cs typeface="Arial"/>
              </a:rPr>
              <a:t> </a:t>
            </a:r>
            <a:r>
              <a:rPr sz="1400" spc="0" dirty="0">
                <a:latin typeface="Arial"/>
                <a:cs typeface="Arial"/>
              </a:rPr>
              <a:t>cli</a:t>
            </a:r>
            <a:r>
              <a:rPr sz="1400" spc="5" dirty="0">
                <a:latin typeface="Arial"/>
                <a:cs typeface="Arial"/>
              </a:rPr>
              <a:t>c</a:t>
            </a:r>
            <a:r>
              <a:rPr sz="1400" spc="0" dirty="0">
                <a:latin typeface="Arial"/>
                <a:cs typeface="Arial"/>
              </a:rPr>
              <a:t>k</a:t>
            </a:r>
            <a:r>
              <a:rPr sz="1400" spc="-20" dirty="0">
                <a:latin typeface="Arial"/>
                <a:cs typeface="Arial"/>
              </a:rPr>
              <a:t> </a:t>
            </a:r>
            <a:r>
              <a:rPr sz="1400" b="1" spc="-45" dirty="0">
                <a:latin typeface="Arial"/>
                <a:cs typeface="Arial"/>
              </a:rPr>
              <a:t>A</a:t>
            </a:r>
            <a:r>
              <a:rPr sz="1400" b="1" spc="-10" dirty="0">
                <a:latin typeface="Arial"/>
                <a:cs typeface="Arial"/>
              </a:rPr>
              <a:t>pp</a:t>
            </a:r>
            <a:r>
              <a:rPr sz="1400" b="1" spc="15" dirty="0">
                <a:latin typeface="Arial"/>
                <a:cs typeface="Arial"/>
              </a:rPr>
              <a:t>l</a:t>
            </a:r>
            <a:r>
              <a:rPr sz="1400" b="1" spc="0" dirty="0">
                <a:latin typeface="Arial"/>
                <a:cs typeface="Arial"/>
              </a:rPr>
              <a:t>y</a:t>
            </a:r>
            <a:r>
              <a:rPr sz="1400" b="1" spc="15" dirty="0">
                <a:latin typeface="Arial"/>
                <a:cs typeface="Arial"/>
              </a:rPr>
              <a:t> </a:t>
            </a:r>
            <a:r>
              <a:rPr sz="1400" spc="0" dirty="0">
                <a:latin typeface="Arial"/>
                <a:cs typeface="Arial"/>
              </a:rPr>
              <a:t>to</a:t>
            </a:r>
            <a:r>
              <a:rPr sz="1400" spc="-20" dirty="0">
                <a:latin typeface="Arial"/>
                <a:cs typeface="Arial"/>
              </a:rPr>
              <a:t> </a:t>
            </a:r>
            <a:r>
              <a:rPr sz="1400" spc="-10" dirty="0">
                <a:latin typeface="Arial"/>
                <a:cs typeface="Arial"/>
              </a:rPr>
              <a:t>m</a:t>
            </a:r>
            <a:r>
              <a:rPr sz="1400" spc="0" dirty="0">
                <a:latin typeface="Arial"/>
                <a:cs typeface="Arial"/>
              </a:rPr>
              <a:t>o</a:t>
            </a:r>
            <a:r>
              <a:rPr sz="1400" spc="-20" dirty="0">
                <a:latin typeface="Arial"/>
                <a:cs typeface="Arial"/>
              </a:rPr>
              <a:t>v</a:t>
            </a:r>
            <a:r>
              <a:rPr sz="1400" spc="0" dirty="0">
                <a:latin typeface="Arial"/>
                <a:cs typeface="Arial"/>
              </a:rPr>
              <a:t>e the</a:t>
            </a:r>
            <a:r>
              <a:rPr sz="1400" spc="-20" dirty="0">
                <a:latin typeface="Arial"/>
                <a:cs typeface="Arial"/>
              </a:rPr>
              <a:t> </a:t>
            </a:r>
            <a:r>
              <a:rPr sz="1400" spc="0" dirty="0">
                <a:latin typeface="Arial"/>
                <a:cs typeface="Arial"/>
              </a:rPr>
              <a:t>item</a:t>
            </a:r>
            <a:r>
              <a:rPr sz="1400" spc="-25" dirty="0">
                <a:latin typeface="Arial"/>
                <a:cs typeface="Arial"/>
              </a:rPr>
              <a:t> </a:t>
            </a:r>
            <a:r>
              <a:rPr sz="1400" spc="0" dirty="0">
                <a:latin typeface="Arial"/>
                <a:cs typeface="Arial"/>
              </a:rPr>
              <a:t>to</a:t>
            </a:r>
            <a:r>
              <a:rPr sz="1400" spc="-20" dirty="0">
                <a:latin typeface="Arial"/>
                <a:cs typeface="Arial"/>
              </a:rPr>
              <a:t> </a:t>
            </a:r>
            <a:r>
              <a:rPr sz="1400" spc="0" dirty="0">
                <a:latin typeface="Arial"/>
                <a:cs typeface="Arial"/>
              </a:rPr>
              <a:t>the</a:t>
            </a:r>
            <a:r>
              <a:rPr sz="1400" spc="-20" dirty="0">
                <a:latin typeface="Arial"/>
                <a:cs typeface="Arial"/>
              </a:rPr>
              <a:t> </a:t>
            </a:r>
            <a:r>
              <a:rPr sz="1400" spc="0" dirty="0">
                <a:latin typeface="Arial"/>
                <a:cs typeface="Arial"/>
              </a:rPr>
              <a:t>left</a:t>
            </a:r>
            <a:r>
              <a:rPr sz="1400" spc="-30" dirty="0">
                <a:latin typeface="Arial"/>
                <a:cs typeface="Arial"/>
              </a:rPr>
              <a:t> </a:t>
            </a:r>
            <a:r>
              <a:rPr sz="1400" spc="0" dirty="0">
                <a:latin typeface="Arial"/>
                <a:cs typeface="Arial"/>
              </a:rPr>
              <a:t>bo</a:t>
            </a:r>
            <a:r>
              <a:rPr sz="1400" spc="-20" dirty="0">
                <a:latin typeface="Arial"/>
                <a:cs typeface="Arial"/>
              </a:rPr>
              <a:t>x</a:t>
            </a:r>
            <a:r>
              <a:rPr sz="1400" spc="0" dirty="0">
                <a:latin typeface="Arial"/>
                <a:cs typeface="Arial"/>
              </a:rPr>
              <a:t>. </a:t>
            </a:r>
            <a:r>
              <a:rPr sz="1400" spc="5" dirty="0">
                <a:latin typeface="Arial"/>
                <a:cs typeface="Arial"/>
              </a:rPr>
              <a:t> </a:t>
            </a:r>
            <a:r>
              <a:rPr sz="1400" spc="0" dirty="0">
                <a:latin typeface="Arial"/>
                <a:cs typeface="Arial"/>
              </a:rPr>
              <a:t>(</a:t>
            </a:r>
            <a:r>
              <a:rPr sz="1400" spc="-15" dirty="0">
                <a:latin typeface="Arial"/>
                <a:cs typeface="Arial"/>
              </a:rPr>
              <a:t>Y</a:t>
            </a:r>
            <a:r>
              <a:rPr sz="1400" spc="0" dirty="0">
                <a:latin typeface="Arial"/>
                <a:cs typeface="Arial"/>
              </a:rPr>
              <a:t>ou </a:t>
            </a:r>
            <a:r>
              <a:rPr sz="1400" spc="-20" dirty="0">
                <a:latin typeface="Arial"/>
                <a:cs typeface="Arial"/>
              </a:rPr>
              <a:t>w</a:t>
            </a:r>
            <a:r>
              <a:rPr sz="1400" spc="0" dirty="0">
                <a:latin typeface="Arial"/>
                <a:cs typeface="Arial"/>
              </a:rPr>
              <a:t>ill</a:t>
            </a:r>
            <a:r>
              <a:rPr sz="1400" spc="15" dirty="0">
                <a:latin typeface="Arial"/>
                <a:cs typeface="Arial"/>
              </a:rPr>
              <a:t> </a:t>
            </a:r>
            <a:r>
              <a:rPr sz="1400" spc="0" dirty="0">
                <a:latin typeface="Arial"/>
                <a:cs typeface="Arial"/>
              </a:rPr>
              <a:t>not</a:t>
            </a:r>
            <a:r>
              <a:rPr sz="1400" spc="-15" dirty="0">
                <a:latin typeface="Arial"/>
                <a:cs typeface="Arial"/>
              </a:rPr>
              <a:t> </a:t>
            </a:r>
            <a:r>
              <a:rPr sz="1400" spc="0" dirty="0">
                <a:latin typeface="Arial"/>
                <a:cs typeface="Arial"/>
              </a:rPr>
              <a:t>be</a:t>
            </a:r>
            <a:r>
              <a:rPr sz="1400" spc="-20" dirty="0">
                <a:latin typeface="Arial"/>
                <a:cs typeface="Arial"/>
              </a:rPr>
              <a:t> </a:t>
            </a:r>
            <a:r>
              <a:rPr sz="1400" spc="0" dirty="0">
                <a:latin typeface="Arial"/>
                <a:cs typeface="Arial"/>
              </a:rPr>
              <a:t>adding</a:t>
            </a:r>
            <a:r>
              <a:rPr sz="1400" spc="-35" dirty="0">
                <a:latin typeface="Arial"/>
                <a:cs typeface="Arial"/>
              </a:rPr>
              <a:t> </a:t>
            </a:r>
            <a:r>
              <a:rPr sz="1400" spc="0" dirty="0">
                <a:latin typeface="Arial"/>
                <a:cs typeface="Arial"/>
              </a:rPr>
              <a:t>dollar am</a:t>
            </a:r>
            <a:r>
              <a:rPr sz="1400" spc="-5" dirty="0">
                <a:latin typeface="Arial"/>
                <a:cs typeface="Arial"/>
              </a:rPr>
              <a:t>o</a:t>
            </a:r>
            <a:r>
              <a:rPr sz="1400" spc="0" dirty="0">
                <a:latin typeface="Arial"/>
                <a:cs typeface="Arial"/>
              </a:rPr>
              <a:t>unts</a:t>
            </a:r>
            <a:r>
              <a:rPr sz="1400" spc="-40" dirty="0">
                <a:latin typeface="Arial"/>
                <a:cs typeface="Arial"/>
              </a:rPr>
              <a:t> </a:t>
            </a:r>
            <a:r>
              <a:rPr sz="1400" spc="0" dirty="0">
                <a:latin typeface="Arial"/>
                <a:cs typeface="Arial"/>
              </a:rPr>
              <a:t>on</a:t>
            </a:r>
            <a:r>
              <a:rPr sz="1400" spc="-10" dirty="0">
                <a:latin typeface="Arial"/>
                <a:cs typeface="Arial"/>
              </a:rPr>
              <a:t> </a:t>
            </a:r>
            <a:r>
              <a:rPr sz="1400" spc="0" dirty="0">
                <a:latin typeface="Arial"/>
                <a:cs typeface="Arial"/>
              </a:rPr>
              <a:t>this</a:t>
            </a:r>
            <a:r>
              <a:rPr sz="1400" spc="-30" dirty="0">
                <a:latin typeface="Arial"/>
                <a:cs typeface="Arial"/>
              </a:rPr>
              <a:t> </a:t>
            </a:r>
            <a:r>
              <a:rPr sz="1400" spc="0" dirty="0">
                <a:latin typeface="Arial"/>
                <a:cs typeface="Arial"/>
              </a:rPr>
              <a:t>screen</a:t>
            </a:r>
            <a:r>
              <a:rPr sz="1400" spc="-10" dirty="0">
                <a:latin typeface="Arial"/>
                <a:cs typeface="Arial"/>
              </a:rPr>
              <a:t>.</a:t>
            </a:r>
            <a:r>
              <a:rPr sz="1400" spc="0" dirty="0">
                <a:latin typeface="Arial"/>
                <a:cs typeface="Arial"/>
              </a:rPr>
              <a:t>)</a:t>
            </a:r>
            <a:endParaRPr sz="1400" dirty="0">
              <a:latin typeface="Arial"/>
              <a:cs typeface="Arial"/>
            </a:endParaRPr>
          </a:p>
        </p:txBody>
      </p:sp>
      <p:sp>
        <p:nvSpPr>
          <p:cNvPr id="11" name="object 11"/>
          <p:cNvSpPr txBox="1"/>
          <p:nvPr/>
        </p:nvSpPr>
        <p:spPr>
          <a:xfrm>
            <a:off x="307340" y="4164965"/>
            <a:ext cx="88265" cy="224790"/>
          </a:xfrm>
          <a:prstGeom prst="rect">
            <a:avLst/>
          </a:prstGeom>
        </p:spPr>
        <p:txBody>
          <a:bodyPr vert="horz" wrap="square" lIns="0" tIns="0" rIns="0" bIns="0" rtlCol="0">
            <a:noAutofit/>
          </a:bodyPr>
          <a:lstStyle/>
          <a:p>
            <a:pPr marL="12700">
              <a:lnSpc>
                <a:spcPct val="100000"/>
              </a:lnSpc>
            </a:pPr>
            <a:r>
              <a:rPr sz="1400" dirty="0">
                <a:latin typeface="Arial"/>
                <a:cs typeface="Arial"/>
              </a:rPr>
              <a:t>•</a:t>
            </a:r>
          </a:p>
        </p:txBody>
      </p:sp>
      <p:sp>
        <p:nvSpPr>
          <p:cNvPr id="12" name="object 12"/>
          <p:cNvSpPr txBox="1"/>
          <p:nvPr/>
        </p:nvSpPr>
        <p:spPr>
          <a:xfrm>
            <a:off x="840739" y="4207423"/>
            <a:ext cx="2239010" cy="694690"/>
          </a:xfrm>
          <a:prstGeom prst="rect">
            <a:avLst/>
          </a:prstGeom>
        </p:spPr>
        <p:txBody>
          <a:bodyPr vert="horz" wrap="square" lIns="0" tIns="0" rIns="0" bIns="0" rtlCol="0">
            <a:noAutofit/>
          </a:bodyPr>
          <a:lstStyle/>
          <a:p>
            <a:pPr marL="12700" marR="12700">
              <a:lnSpc>
                <a:spcPct val="80100"/>
              </a:lnSpc>
            </a:pPr>
            <a:r>
              <a:rPr sz="1400" dirty="0">
                <a:latin typeface="Arial"/>
                <a:cs typeface="Arial"/>
              </a:rPr>
              <a:t>Hit OK</a:t>
            </a:r>
            <a:r>
              <a:rPr sz="1400" spc="-10" dirty="0">
                <a:latin typeface="Arial"/>
                <a:cs typeface="Arial"/>
              </a:rPr>
              <a:t> </a:t>
            </a:r>
            <a:r>
              <a:rPr sz="1400" spc="0" dirty="0">
                <a:latin typeface="Arial"/>
                <a:cs typeface="Arial"/>
              </a:rPr>
              <a:t>and</a:t>
            </a:r>
            <a:r>
              <a:rPr sz="1400" spc="-20" dirty="0">
                <a:latin typeface="Arial"/>
                <a:cs typeface="Arial"/>
              </a:rPr>
              <a:t> y</a:t>
            </a:r>
            <a:r>
              <a:rPr sz="1400" spc="0" dirty="0">
                <a:latin typeface="Arial"/>
                <a:cs typeface="Arial"/>
              </a:rPr>
              <a:t>ou </a:t>
            </a:r>
            <a:r>
              <a:rPr sz="1400" spc="-20" dirty="0">
                <a:latin typeface="Arial"/>
                <a:cs typeface="Arial"/>
              </a:rPr>
              <a:t>w</a:t>
            </a:r>
            <a:r>
              <a:rPr sz="1400" spc="0" dirty="0">
                <a:latin typeface="Arial"/>
                <a:cs typeface="Arial"/>
              </a:rPr>
              <a:t>ill</a:t>
            </a:r>
            <a:r>
              <a:rPr sz="1400" spc="15" dirty="0">
                <a:latin typeface="Arial"/>
                <a:cs typeface="Arial"/>
              </a:rPr>
              <a:t> </a:t>
            </a:r>
            <a:r>
              <a:rPr sz="1400" spc="0" dirty="0">
                <a:latin typeface="Arial"/>
                <a:cs typeface="Arial"/>
              </a:rPr>
              <a:t>now</a:t>
            </a:r>
            <a:r>
              <a:rPr sz="1400" spc="-15" dirty="0">
                <a:latin typeface="Arial"/>
                <a:cs typeface="Arial"/>
              </a:rPr>
              <a:t> </a:t>
            </a:r>
            <a:r>
              <a:rPr sz="1400" spc="0" dirty="0">
                <a:latin typeface="Arial"/>
                <a:cs typeface="Arial"/>
              </a:rPr>
              <a:t>see the</a:t>
            </a:r>
            <a:r>
              <a:rPr sz="1400" spc="-25" dirty="0">
                <a:latin typeface="Arial"/>
                <a:cs typeface="Arial"/>
              </a:rPr>
              <a:t> </a:t>
            </a:r>
            <a:r>
              <a:rPr sz="1400" spc="0" dirty="0">
                <a:latin typeface="Arial"/>
                <a:cs typeface="Arial"/>
              </a:rPr>
              <a:t>scre</a:t>
            </a:r>
            <a:r>
              <a:rPr sz="1400" spc="-5" dirty="0">
                <a:latin typeface="Arial"/>
                <a:cs typeface="Arial"/>
              </a:rPr>
              <a:t>e</a:t>
            </a:r>
            <a:r>
              <a:rPr sz="1400" spc="0" dirty="0">
                <a:latin typeface="Arial"/>
                <a:cs typeface="Arial"/>
              </a:rPr>
              <a:t>n</a:t>
            </a:r>
            <a:r>
              <a:rPr sz="1400" spc="-45" dirty="0">
                <a:latin typeface="Arial"/>
                <a:cs typeface="Arial"/>
              </a:rPr>
              <a:t> </a:t>
            </a:r>
            <a:r>
              <a:rPr sz="1400" spc="0" dirty="0">
                <a:latin typeface="Arial"/>
                <a:cs typeface="Arial"/>
              </a:rPr>
              <a:t>to</a:t>
            </a:r>
            <a:r>
              <a:rPr sz="1400" spc="-20" dirty="0">
                <a:latin typeface="Arial"/>
                <a:cs typeface="Arial"/>
              </a:rPr>
              <a:t> </a:t>
            </a:r>
            <a:r>
              <a:rPr sz="1400" spc="0" dirty="0">
                <a:latin typeface="Arial"/>
                <a:cs typeface="Arial"/>
              </a:rPr>
              <a:t>enter</a:t>
            </a:r>
            <a:r>
              <a:rPr sz="1400" spc="-35" dirty="0">
                <a:latin typeface="Arial"/>
                <a:cs typeface="Arial"/>
              </a:rPr>
              <a:t> </a:t>
            </a:r>
            <a:r>
              <a:rPr sz="1400" spc="0" dirty="0">
                <a:latin typeface="Arial"/>
                <a:cs typeface="Arial"/>
              </a:rPr>
              <a:t>line</a:t>
            </a:r>
            <a:r>
              <a:rPr sz="1400" spc="-10" dirty="0">
                <a:latin typeface="Arial"/>
                <a:cs typeface="Arial"/>
              </a:rPr>
              <a:t> </a:t>
            </a:r>
            <a:r>
              <a:rPr sz="1400" spc="0" dirty="0">
                <a:latin typeface="Arial"/>
                <a:cs typeface="Arial"/>
              </a:rPr>
              <a:t>item am</a:t>
            </a:r>
            <a:r>
              <a:rPr sz="1400" spc="-5" dirty="0">
                <a:latin typeface="Arial"/>
                <a:cs typeface="Arial"/>
              </a:rPr>
              <a:t>o</a:t>
            </a:r>
            <a:r>
              <a:rPr sz="1400" spc="0" dirty="0">
                <a:latin typeface="Arial"/>
                <a:cs typeface="Arial"/>
              </a:rPr>
              <a:t>unts.</a:t>
            </a:r>
            <a:r>
              <a:rPr sz="1400" spc="-50" dirty="0">
                <a:latin typeface="Arial"/>
                <a:cs typeface="Arial"/>
              </a:rPr>
              <a:t> </a:t>
            </a:r>
            <a:r>
              <a:rPr sz="1400" spc="0" dirty="0">
                <a:latin typeface="Arial"/>
                <a:cs typeface="Arial"/>
              </a:rPr>
              <a:t>Enter</a:t>
            </a:r>
            <a:r>
              <a:rPr sz="1400" spc="-20" dirty="0">
                <a:latin typeface="Arial"/>
                <a:cs typeface="Arial"/>
              </a:rPr>
              <a:t> </a:t>
            </a:r>
            <a:r>
              <a:rPr sz="1400" spc="0" dirty="0">
                <a:latin typeface="Arial"/>
                <a:cs typeface="Arial"/>
              </a:rPr>
              <a:t>am</a:t>
            </a:r>
            <a:r>
              <a:rPr sz="1400" spc="-5" dirty="0">
                <a:latin typeface="Arial"/>
                <a:cs typeface="Arial"/>
              </a:rPr>
              <a:t>o</a:t>
            </a:r>
            <a:r>
              <a:rPr sz="1400" spc="0" dirty="0">
                <a:latin typeface="Arial"/>
                <a:cs typeface="Arial"/>
              </a:rPr>
              <a:t>unts</a:t>
            </a:r>
            <a:r>
              <a:rPr sz="1400" spc="-40" dirty="0">
                <a:latin typeface="Arial"/>
                <a:cs typeface="Arial"/>
              </a:rPr>
              <a:t> </a:t>
            </a:r>
            <a:r>
              <a:rPr sz="1400" spc="0" dirty="0">
                <a:latin typeface="Arial"/>
                <a:cs typeface="Arial"/>
              </a:rPr>
              <a:t>in the</a:t>
            </a:r>
            <a:r>
              <a:rPr sz="1400" spc="-20" dirty="0">
                <a:latin typeface="Arial"/>
                <a:cs typeface="Arial"/>
              </a:rPr>
              <a:t> y</a:t>
            </a:r>
            <a:r>
              <a:rPr sz="1400" spc="0" dirty="0">
                <a:latin typeface="Arial"/>
                <a:cs typeface="Arial"/>
              </a:rPr>
              <a:t>ellow fields.</a:t>
            </a:r>
            <a:endParaRPr sz="1400" dirty="0">
              <a:latin typeface="Arial"/>
              <a:cs typeface="Arial"/>
            </a:endParaRPr>
          </a:p>
        </p:txBody>
      </p:sp>
      <p:sp>
        <p:nvSpPr>
          <p:cNvPr id="13" name="object 13"/>
          <p:cNvSpPr txBox="1"/>
          <p:nvPr/>
        </p:nvSpPr>
        <p:spPr>
          <a:xfrm>
            <a:off x="307340" y="5104129"/>
            <a:ext cx="88265" cy="224790"/>
          </a:xfrm>
          <a:prstGeom prst="rect">
            <a:avLst/>
          </a:prstGeom>
        </p:spPr>
        <p:txBody>
          <a:bodyPr vert="horz" wrap="square" lIns="0" tIns="0" rIns="0" bIns="0" rtlCol="0">
            <a:noAutofit/>
          </a:bodyPr>
          <a:lstStyle/>
          <a:p>
            <a:pPr marL="12700">
              <a:lnSpc>
                <a:spcPct val="100000"/>
              </a:lnSpc>
            </a:pPr>
            <a:r>
              <a:rPr sz="1400" dirty="0">
                <a:latin typeface="Arial"/>
                <a:cs typeface="Arial"/>
              </a:rPr>
              <a:t>•</a:t>
            </a:r>
          </a:p>
        </p:txBody>
      </p:sp>
      <p:sp>
        <p:nvSpPr>
          <p:cNvPr id="14" name="object 14"/>
          <p:cNvSpPr txBox="1"/>
          <p:nvPr/>
        </p:nvSpPr>
        <p:spPr>
          <a:xfrm>
            <a:off x="840739" y="5146802"/>
            <a:ext cx="2359660" cy="523240"/>
          </a:xfrm>
          <a:prstGeom prst="rect">
            <a:avLst/>
          </a:prstGeom>
        </p:spPr>
        <p:txBody>
          <a:bodyPr vert="horz" wrap="square" lIns="0" tIns="0" rIns="0" bIns="0" rtlCol="0">
            <a:noAutofit/>
          </a:bodyPr>
          <a:lstStyle/>
          <a:p>
            <a:pPr marL="12700" marR="12700">
              <a:lnSpc>
                <a:spcPct val="80000"/>
              </a:lnSpc>
            </a:pPr>
            <a:r>
              <a:rPr sz="1400" dirty="0">
                <a:latin typeface="Arial"/>
                <a:cs typeface="Arial"/>
              </a:rPr>
              <a:t>Hit the</a:t>
            </a:r>
            <a:r>
              <a:rPr sz="1400" spc="-20" dirty="0">
                <a:latin typeface="Arial"/>
                <a:cs typeface="Arial"/>
              </a:rPr>
              <a:t> </a:t>
            </a:r>
            <a:r>
              <a:rPr sz="1400" b="1" spc="0" dirty="0">
                <a:latin typeface="Arial"/>
                <a:cs typeface="Arial"/>
              </a:rPr>
              <a:t>Sa</a:t>
            </a:r>
            <a:r>
              <a:rPr sz="1400" b="1" spc="-15" dirty="0">
                <a:latin typeface="Arial"/>
                <a:cs typeface="Arial"/>
              </a:rPr>
              <a:t>v</a:t>
            </a:r>
            <a:r>
              <a:rPr sz="1400" b="1" spc="0" dirty="0">
                <a:latin typeface="Arial"/>
                <a:cs typeface="Arial"/>
              </a:rPr>
              <a:t>e</a:t>
            </a:r>
            <a:r>
              <a:rPr sz="1400" b="1" spc="-10" dirty="0">
                <a:latin typeface="Arial"/>
                <a:cs typeface="Arial"/>
              </a:rPr>
              <a:t> </a:t>
            </a:r>
            <a:r>
              <a:rPr sz="1400" spc="0" dirty="0">
                <a:latin typeface="Arial"/>
                <a:cs typeface="Arial"/>
              </a:rPr>
              <a:t>button</a:t>
            </a:r>
            <a:r>
              <a:rPr sz="1400" spc="-45" dirty="0">
                <a:latin typeface="Arial"/>
                <a:cs typeface="Arial"/>
              </a:rPr>
              <a:t> </a:t>
            </a:r>
            <a:r>
              <a:rPr sz="1400" spc="0" dirty="0">
                <a:latin typeface="Arial"/>
                <a:cs typeface="Arial"/>
              </a:rPr>
              <a:t>in</a:t>
            </a:r>
            <a:r>
              <a:rPr sz="1400" spc="-10" dirty="0">
                <a:latin typeface="Arial"/>
                <a:cs typeface="Arial"/>
              </a:rPr>
              <a:t> </a:t>
            </a:r>
            <a:r>
              <a:rPr sz="1400" spc="0" dirty="0">
                <a:latin typeface="Arial"/>
                <a:cs typeface="Arial"/>
              </a:rPr>
              <a:t>the upper</a:t>
            </a:r>
            <a:r>
              <a:rPr sz="1400" spc="-35" dirty="0">
                <a:latin typeface="Arial"/>
                <a:cs typeface="Arial"/>
              </a:rPr>
              <a:t> </a:t>
            </a:r>
            <a:r>
              <a:rPr sz="1400" spc="0" dirty="0">
                <a:latin typeface="Arial"/>
                <a:cs typeface="Arial"/>
              </a:rPr>
              <a:t>right</a:t>
            </a:r>
            <a:r>
              <a:rPr sz="1400" spc="-30" dirty="0">
                <a:latin typeface="Arial"/>
                <a:cs typeface="Arial"/>
              </a:rPr>
              <a:t> </a:t>
            </a:r>
            <a:r>
              <a:rPr sz="1400" spc="0" dirty="0">
                <a:latin typeface="Arial"/>
                <a:cs typeface="Arial"/>
              </a:rPr>
              <a:t>hand</a:t>
            </a:r>
            <a:r>
              <a:rPr sz="1400" spc="-20" dirty="0">
                <a:latin typeface="Arial"/>
                <a:cs typeface="Arial"/>
              </a:rPr>
              <a:t> </a:t>
            </a:r>
            <a:r>
              <a:rPr sz="1400" spc="0" dirty="0">
                <a:latin typeface="Arial"/>
                <a:cs typeface="Arial"/>
              </a:rPr>
              <a:t>corner</a:t>
            </a:r>
            <a:r>
              <a:rPr sz="1400" spc="-30" dirty="0">
                <a:latin typeface="Arial"/>
                <a:cs typeface="Arial"/>
              </a:rPr>
              <a:t> </a:t>
            </a:r>
            <a:r>
              <a:rPr sz="1400" spc="0" dirty="0">
                <a:latin typeface="Arial"/>
                <a:cs typeface="Arial"/>
              </a:rPr>
              <a:t>of</a:t>
            </a:r>
            <a:r>
              <a:rPr sz="1400" spc="-15" dirty="0">
                <a:latin typeface="Arial"/>
                <a:cs typeface="Arial"/>
              </a:rPr>
              <a:t> </a:t>
            </a:r>
            <a:r>
              <a:rPr sz="1400" spc="0" dirty="0">
                <a:latin typeface="Arial"/>
                <a:cs typeface="Arial"/>
              </a:rPr>
              <a:t>the screen</a:t>
            </a:r>
            <a:r>
              <a:rPr sz="1400" spc="-45" dirty="0">
                <a:latin typeface="Arial"/>
                <a:cs typeface="Arial"/>
              </a:rPr>
              <a:t> </a:t>
            </a:r>
            <a:r>
              <a:rPr sz="1400" spc="0" dirty="0">
                <a:latin typeface="Arial"/>
                <a:cs typeface="Arial"/>
              </a:rPr>
              <a:t>to</a:t>
            </a:r>
            <a:r>
              <a:rPr sz="1400" spc="-20" dirty="0">
                <a:latin typeface="Arial"/>
                <a:cs typeface="Arial"/>
              </a:rPr>
              <a:t> </a:t>
            </a:r>
            <a:r>
              <a:rPr sz="1400" spc="0" dirty="0">
                <a:latin typeface="Arial"/>
                <a:cs typeface="Arial"/>
              </a:rPr>
              <a:t>sa</a:t>
            </a:r>
            <a:r>
              <a:rPr sz="1400" spc="-20" dirty="0">
                <a:latin typeface="Arial"/>
                <a:cs typeface="Arial"/>
              </a:rPr>
              <a:t>v</a:t>
            </a:r>
            <a:r>
              <a:rPr sz="1400" spc="0" dirty="0">
                <a:latin typeface="Arial"/>
                <a:cs typeface="Arial"/>
              </a:rPr>
              <a:t>e</a:t>
            </a:r>
            <a:r>
              <a:rPr sz="1400" spc="5" dirty="0">
                <a:latin typeface="Arial"/>
                <a:cs typeface="Arial"/>
              </a:rPr>
              <a:t> </a:t>
            </a:r>
            <a:r>
              <a:rPr sz="1400" spc="0" dirty="0">
                <a:latin typeface="Arial"/>
                <a:cs typeface="Arial"/>
              </a:rPr>
              <a:t>change</a:t>
            </a:r>
            <a:r>
              <a:rPr sz="1400" spc="-10" dirty="0">
                <a:latin typeface="Arial"/>
                <a:cs typeface="Arial"/>
              </a:rPr>
              <a:t>s</a:t>
            </a:r>
            <a:r>
              <a:rPr sz="1400" spc="0" dirty="0">
                <a:latin typeface="Arial"/>
                <a:cs typeface="Arial"/>
              </a:rPr>
              <a:t>.</a:t>
            </a:r>
            <a:endParaRPr sz="1400" dirty="0">
              <a:latin typeface="Arial"/>
              <a:cs typeface="Arial"/>
            </a:endParaRPr>
          </a:p>
        </p:txBody>
      </p:sp>
      <p:sp>
        <p:nvSpPr>
          <p:cNvPr id="15" name="object 15"/>
          <p:cNvSpPr txBox="1"/>
          <p:nvPr/>
        </p:nvSpPr>
        <p:spPr>
          <a:xfrm>
            <a:off x="2822194" y="5832855"/>
            <a:ext cx="5185410" cy="438150"/>
          </a:xfrm>
          <a:prstGeom prst="rect">
            <a:avLst/>
          </a:prstGeom>
        </p:spPr>
        <p:txBody>
          <a:bodyPr vert="horz" wrap="square" lIns="0" tIns="0" rIns="0" bIns="0" rtlCol="0">
            <a:noAutofit/>
          </a:bodyPr>
          <a:lstStyle/>
          <a:p>
            <a:pPr marL="12700" marR="12700">
              <a:lnSpc>
                <a:spcPct val="100000"/>
              </a:lnSpc>
            </a:pPr>
            <a:r>
              <a:rPr sz="1400" b="1" dirty="0">
                <a:latin typeface="Arial"/>
                <a:cs typeface="Arial"/>
              </a:rPr>
              <a:t>N</a:t>
            </a:r>
            <a:r>
              <a:rPr sz="1400" b="1" spc="-10" dirty="0">
                <a:latin typeface="Arial"/>
                <a:cs typeface="Arial"/>
              </a:rPr>
              <a:t>o</a:t>
            </a:r>
            <a:r>
              <a:rPr sz="1400" b="1" spc="0" dirty="0">
                <a:latin typeface="Arial"/>
                <a:cs typeface="Arial"/>
              </a:rPr>
              <a:t>te</a:t>
            </a:r>
            <a:r>
              <a:rPr sz="1400" spc="0" dirty="0">
                <a:latin typeface="Arial"/>
                <a:cs typeface="Arial"/>
              </a:rPr>
              <a:t>:</a:t>
            </a:r>
            <a:r>
              <a:rPr sz="1400" spc="-40" dirty="0">
                <a:latin typeface="Arial"/>
                <a:cs typeface="Arial"/>
              </a:rPr>
              <a:t> </a:t>
            </a:r>
            <a:r>
              <a:rPr sz="1400" spc="-10" dirty="0">
                <a:latin typeface="Arial"/>
                <a:cs typeface="Arial"/>
              </a:rPr>
              <a:t>T</a:t>
            </a:r>
            <a:r>
              <a:rPr sz="1400" spc="0" dirty="0">
                <a:latin typeface="Arial"/>
                <a:cs typeface="Arial"/>
              </a:rPr>
              <a:t>he</a:t>
            </a:r>
            <a:r>
              <a:rPr sz="1400" spc="-95" dirty="0">
                <a:latin typeface="Arial"/>
                <a:cs typeface="Arial"/>
              </a:rPr>
              <a:t> </a:t>
            </a:r>
            <a:r>
              <a:rPr sz="1400" spc="0" dirty="0">
                <a:latin typeface="Arial"/>
                <a:cs typeface="Arial"/>
              </a:rPr>
              <a:t>Adjust</a:t>
            </a:r>
            <a:r>
              <a:rPr sz="1400" spc="-10" dirty="0">
                <a:latin typeface="Arial"/>
                <a:cs typeface="Arial"/>
              </a:rPr>
              <a:t>m</a:t>
            </a:r>
            <a:r>
              <a:rPr sz="1400" spc="0" dirty="0">
                <a:latin typeface="Arial"/>
                <a:cs typeface="Arial"/>
              </a:rPr>
              <a:t>ent</a:t>
            </a:r>
            <a:r>
              <a:rPr sz="1400" spc="-50" dirty="0">
                <a:latin typeface="Arial"/>
                <a:cs typeface="Arial"/>
              </a:rPr>
              <a:t> </a:t>
            </a:r>
            <a:r>
              <a:rPr sz="1400" spc="0" dirty="0">
                <a:latin typeface="Arial"/>
                <a:cs typeface="Arial"/>
              </a:rPr>
              <a:t>line</a:t>
            </a:r>
            <a:r>
              <a:rPr sz="1400" spc="-10" dirty="0">
                <a:latin typeface="Arial"/>
                <a:cs typeface="Arial"/>
              </a:rPr>
              <a:t> </a:t>
            </a:r>
            <a:r>
              <a:rPr sz="1400" spc="-20" dirty="0">
                <a:latin typeface="Arial"/>
                <a:cs typeface="Arial"/>
              </a:rPr>
              <a:t>w</a:t>
            </a:r>
            <a:r>
              <a:rPr sz="1400" spc="0" dirty="0">
                <a:latin typeface="Arial"/>
                <a:cs typeface="Arial"/>
              </a:rPr>
              <a:t>ill</a:t>
            </a:r>
            <a:r>
              <a:rPr sz="1400" spc="15" dirty="0">
                <a:latin typeface="Arial"/>
                <a:cs typeface="Arial"/>
              </a:rPr>
              <a:t> </a:t>
            </a:r>
            <a:r>
              <a:rPr sz="1400" spc="0" dirty="0">
                <a:latin typeface="Arial"/>
                <a:cs typeface="Arial"/>
              </a:rPr>
              <a:t>show</a:t>
            </a:r>
            <a:r>
              <a:rPr sz="1400" spc="-25" dirty="0">
                <a:latin typeface="Arial"/>
                <a:cs typeface="Arial"/>
              </a:rPr>
              <a:t> </a:t>
            </a:r>
            <a:r>
              <a:rPr sz="1400" spc="0" dirty="0">
                <a:latin typeface="Arial"/>
                <a:cs typeface="Arial"/>
              </a:rPr>
              <a:t>the</a:t>
            </a:r>
            <a:r>
              <a:rPr sz="1400" spc="-20" dirty="0">
                <a:latin typeface="Arial"/>
                <a:cs typeface="Arial"/>
              </a:rPr>
              <a:t> </a:t>
            </a:r>
            <a:r>
              <a:rPr sz="1400" spc="0" dirty="0">
                <a:latin typeface="Arial"/>
                <a:cs typeface="Arial"/>
              </a:rPr>
              <a:t>di</a:t>
            </a:r>
            <a:r>
              <a:rPr sz="1400" spc="-20" dirty="0">
                <a:latin typeface="Arial"/>
                <a:cs typeface="Arial"/>
              </a:rPr>
              <a:t>f</a:t>
            </a:r>
            <a:r>
              <a:rPr sz="1400" spc="0" dirty="0">
                <a:latin typeface="Arial"/>
                <a:cs typeface="Arial"/>
              </a:rPr>
              <a:t>fer</a:t>
            </a:r>
            <a:r>
              <a:rPr sz="1400" spc="-15" dirty="0">
                <a:latin typeface="Arial"/>
                <a:cs typeface="Arial"/>
              </a:rPr>
              <a:t>e</a:t>
            </a:r>
            <a:r>
              <a:rPr sz="1400" spc="0" dirty="0">
                <a:latin typeface="Arial"/>
                <a:cs typeface="Arial"/>
              </a:rPr>
              <a:t>n</a:t>
            </a:r>
            <a:r>
              <a:rPr sz="1400" spc="-10" dirty="0">
                <a:latin typeface="Arial"/>
                <a:cs typeface="Arial"/>
              </a:rPr>
              <a:t>c</a:t>
            </a:r>
            <a:r>
              <a:rPr sz="1400" spc="0" dirty="0">
                <a:latin typeface="Arial"/>
                <a:cs typeface="Arial"/>
              </a:rPr>
              <a:t>e</a:t>
            </a:r>
            <a:r>
              <a:rPr sz="1400" spc="-45" dirty="0">
                <a:latin typeface="Arial"/>
                <a:cs typeface="Arial"/>
              </a:rPr>
              <a:t> </a:t>
            </a:r>
            <a:r>
              <a:rPr sz="1400" spc="0" dirty="0">
                <a:latin typeface="Arial"/>
                <a:cs typeface="Arial"/>
              </a:rPr>
              <a:t>bet</a:t>
            </a:r>
            <a:r>
              <a:rPr sz="1400" spc="-20" dirty="0">
                <a:latin typeface="Arial"/>
                <a:cs typeface="Arial"/>
              </a:rPr>
              <a:t>w</a:t>
            </a:r>
            <a:r>
              <a:rPr sz="1400" spc="0" dirty="0">
                <a:latin typeface="Arial"/>
                <a:cs typeface="Arial"/>
              </a:rPr>
              <a:t>een</a:t>
            </a:r>
            <a:r>
              <a:rPr sz="1400" spc="-20" dirty="0">
                <a:latin typeface="Arial"/>
                <a:cs typeface="Arial"/>
              </a:rPr>
              <a:t> </a:t>
            </a:r>
            <a:r>
              <a:rPr sz="1400" spc="0" dirty="0">
                <a:latin typeface="Arial"/>
                <a:cs typeface="Arial"/>
              </a:rPr>
              <a:t>the total</a:t>
            </a:r>
            <a:r>
              <a:rPr sz="1400" spc="-30" dirty="0">
                <a:latin typeface="Arial"/>
                <a:cs typeface="Arial"/>
              </a:rPr>
              <a:t> </a:t>
            </a:r>
            <a:r>
              <a:rPr sz="1400" spc="0" dirty="0">
                <a:latin typeface="Arial"/>
                <a:cs typeface="Arial"/>
              </a:rPr>
              <a:t>of</a:t>
            </a:r>
            <a:r>
              <a:rPr sz="1400" spc="-15" dirty="0">
                <a:latin typeface="Arial"/>
                <a:cs typeface="Arial"/>
              </a:rPr>
              <a:t> </a:t>
            </a:r>
            <a:r>
              <a:rPr sz="1400" spc="0" dirty="0">
                <a:latin typeface="Arial"/>
                <a:cs typeface="Arial"/>
              </a:rPr>
              <a:t>the</a:t>
            </a:r>
            <a:r>
              <a:rPr sz="1400" spc="-20" dirty="0">
                <a:latin typeface="Arial"/>
                <a:cs typeface="Arial"/>
              </a:rPr>
              <a:t> </a:t>
            </a:r>
            <a:r>
              <a:rPr sz="1400" spc="0" dirty="0">
                <a:latin typeface="Arial"/>
                <a:cs typeface="Arial"/>
              </a:rPr>
              <a:t>detail</a:t>
            </a:r>
            <a:r>
              <a:rPr sz="1400" spc="-30" dirty="0">
                <a:latin typeface="Arial"/>
                <a:cs typeface="Arial"/>
              </a:rPr>
              <a:t> </a:t>
            </a:r>
            <a:r>
              <a:rPr sz="1400" spc="0" dirty="0">
                <a:latin typeface="Arial"/>
                <a:cs typeface="Arial"/>
              </a:rPr>
              <a:t>lines</a:t>
            </a:r>
            <a:r>
              <a:rPr sz="1400" spc="-15" dirty="0">
                <a:latin typeface="Arial"/>
                <a:cs typeface="Arial"/>
              </a:rPr>
              <a:t> </a:t>
            </a:r>
            <a:r>
              <a:rPr sz="1400" spc="0" dirty="0">
                <a:latin typeface="Arial"/>
                <a:cs typeface="Arial"/>
              </a:rPr>
              <a:t>entered</a:t>
            </a:r>
            <a:r>
              <a:rPr sz="1400" spc="-45" dirty="0">
                <a:latin typeface="Arial"/>
                <a:cs typeface="Arial"/>
              </a:rPr>
              <a:t> </a:t>
            </a:r>
            <a:r>
              <a:rPr sz="1400" spc="0" dirty="0">
                <a:latin typeface="Arial"/>
                <a:cs typeface="Arial"/>
              </a:rPr>
              <a:t>and</a:t>
            </a:r>
            <a:r>
              <a:rPr sz="1400" spc="-20" dirty="0">
                <a:latin typeface="Arial"/>
                <a:cs typeface="Arial"/>
              </a:rPr>
              <a:t> </a:t>
            </a:r>
            <a:r>
              <a:rPr sz="1400" spc="0" dirty="0">
                <a:latin typeface="Arial"/>
                <a:cs typeface="Arial"/>
              </a:rPr>
              <a:t>the</a:t>
            </a:r>
            <a:r>
              <a:rPr sz="1400" spc="-20" dirty="0">
                <a:latin typeface="Arial"/>
                <a:cs typeface="Arial"/>
              </a:rPr>
              <a:t> </a:t>
            </a:r>
            <a:r>
              <a:rPr sz="1400" spc="0" dirty="0">
                <a:latin typeface="Arial"/>
                <a:cs typeface="Arial"/>
              </a:rPr>
              <a:t>am</a:t>
            </a:r>
            <a:r>
              <a:rPr sz="1400" spc="-5" dirty="0">
                <a:latin typeface="Arial"/>
                <a:cs typeface="Arial"/>
              </a:rPr>
              <a:t>o</a:t>
            </a:r>
            <a:r>
              <a:rPr sz="1400" spc="0" dirty="0">
                <a:latin typeface="Arial"/>
                <a:cs typeface="Arial"/>
              </a:rPr>
              <a:t>unt</a:t>
            </a:r>
            <a:r>
              <a:rPr sz="1400" spc="-30" dirty="0">
                <a:latin typeface="Arial"/>
                <a:cs typeface="Arial"/>
              </a:rPr>
              <a:t> </a:t>
            </a:r>
            <a:r>
              <a:rPr sz="1400" spc="0" dirty="0">
                <a:latin typeface="Arial"/>
                <a:cs typeface="Arial"/>
              </a:rPr>
              <a:t>that</a:t>
            </a:r>
            <a:r>
              <a:rPr sz="1400" spc="-30" dirty="0">
                <a:latin typeface="Arial"/>
                <a:cs typeface="Arial"/>
              </a:rPr>
              <a:t> </a:t>
            </a:r>
            <a:r>
              <a:rPr sz="1400" spc="0" dirty="0">
                <a:latin typeface="Arial"/>
                <a:cs typeface="Arial"/>
              </a:rPr>
              <a:t>appears</a:t>
            </a:r>
            <a:r>
              <a:rPr sz="1400" spc="-40" dirty="0">
                <a:latin typeface="Arial"/>
                <a:cs typeface="Arial"/>
              </a:rPr>
              <a:t> </a:t>
            </a:r>
            <a:r>
              <a:rPr sz="1400" spc="0" dirty="0">
                <a:latin typeface="Arial"/>
                <a:cs typeface="Arial"/>
              </a:rPr>
              <a:t>in</a:t>
            </a:r>
            <a:r>
              <a:rPr sz="1400" spc="-10" dirty="0">
                <a:latin typeface="Arial"/>
                <a:cs typeface="Arial"/>
              </a:rPr>
              <a:t> </a:t>
            </a:r>
            <a:r>
              <a:rPr sz="1400" spc="0" dirty="0">
                <a:latin typeface="Arial"/>
                <a:cs typeface="Arial"/>
              </a:rPr>
              <a:t>the</a:t>
            </a:r>
            <a:endParaRPr sz="1400" dirty="0">
              <a:latin typeface="Arial"/>
              <a:cs typeface="Arial"/>
            </a:endParaRPr>
          </a:p>
        </p:txBody>
      </p:sp>
      <p:sp>
        <p:nvSpPr>
          <p:cNvPr id="16" name="object 16"/>
          <p:cNvSpPr/>
          <p:nvPr/>
        </p:nvSpPr>
        <p:spPr>
          <a:xfrm>
            <a:off x="7386066" y="1255013"/>
            <a:ext cx="495300" cy="376427"/>
          </a:xfrm>
          <a:custGeom>
            <a:avLst/>
            <a:gdLst/>
            <a:ahLst/>
            <a:cxnLst/>
            <a:rect l="l" t="t" r="r" b="b"/>
            <a:pathLst>
              <a:path w="495300" h="376427">
                <a:moveTo>
                  <a:pt x="0" y="62737"/>
                </a:moveTo>
                <a:lnTo>
                  <a:pt x="13827" y="23425"/>
                </a:lnTo>
                <a:lnTo>
                  <a:pt x="48510" y="1617"/>
                </a:lnTo>
                <a:lnTo>
                  <a:pt x="432561" y="0"/>
                </a:lnTo>
                <a:lnTo>
                  <a:pt x="446981" y="1662"/>
                </a:lnTo>
                <a:lnTo>
                  <a:pt x="481591" y="23574"/>
                </a:lnTo>
                <a:lnTo>
                  <a:pt x="495300" y="313689"/>
                </a:lnTo>
                <a:lnTo>
                  <a:pt x="493637" y="328109"/>
                </a:lnTo>
                <a:lnTo>
                  <a:pt x="471725" y="362719"/>
                </a:lnTo>
                <a:lnTo>
                  <a:pt x="62737" y="376427"/>
                </a:lnTo>
                <a:lnTo>
                  <a:pt x="48318" y="374765"/>
                </a:lnTo>
                <a:lnTo>
                  <a:pt x="13708" y="352853"/>
                </a:lnTo>
                <a:lnTo>
                  <a:pt x="0" y="62737"/>
                </a:lnTo>
                <a:close/>
              </a:path>
            </a:pathLst>
          </a:custGeom>
          <a:ln w="28956">
            <a:solidFill>
              <a:srgbClr val="FF0000"/>
            </a:solidFill>
          </a:ln>
        </p:spPr>
        <p:txBody>
          <a:bodyPr wrap="square" lIns="0" tIns="0" rIns="0" bIns="0" rtlCol="0">
            <a:noAutofit/>
          </a:bodyPr>
          <a:lstStyle/>
          <a:p>
            <a:endParaRPr dirty="0"/>
          </a:p>
        </p:txBody>
      </p:sp>
      <p:sp>
        <p:nvSpPr>
          <p:cNvPr id="17" name="object 17"/>
          <p:cNvSpPr/>
          <p:nvPr/>
        </p:nvSpPr>
        <p:spPr>
          <a:xfrm>
            <a:off x="7424166" y="1689354"/>
            <a:ext cx="457200" cy="304800"/>
          </a:xfrm>
          <a:custGeom>
            <a:avLst/>
            <a:gdLst/>
            <a:ahLst/>
            <a:cxnLst/>
            <a:rect l="l" t="t" r="r" b="b"/>
            <a:pathLst>
              <a:path w="457200" h="304800">
                <a:moveTo>
                  <a:pt x="0" y="50800"/>
                </a:moveTo>
                <a:lnTo>
                  <a:pt x="16585" y="13241"/>
                </a:lnTo>
                <a:lnTo>
                  <a:pt x="406400" y="0"/>
                </a:lnTo>
                <a:lnTo>
                  <a:pt x="420688" y="2035"/>
                </a:lnTo>
                <a:lnTo>
                  <a:pt x="451786" y="27948"/>
                </a:lnTo>
                <a:lnTo>
                  <a:pt x="457200" y="254000"/>
                </a:lnTo>
                <a:lnTo>
                  <a:pt x="455164" y="268288"/>
                </a:lnTo>
                <a:lnTo>
                  <a:pt x="429251" y="299386"/>
                </a:lnTo>
                <a:lnTo>
                  <a:pt x="50800" y="304800"/>
                </a:lnTo>
                <a:lnTo>
                  <a:pt x="36511" y="302764"/>
                </a:lnTo>
                <a:lnTo>
                  <a:pt x="5413" y="276851"/>
                </a:lnTo>
                <a:lnTo>
                  <a:pt x="0" y="50800"/>
                </a:lnTo>
                <a:close/>
              </a:path>
            </a:pathLst>
          </a:custGeom>
          <a:ln w="28956">
            <a:solidFill>
              <a:srgbClr val="FF0000"/>
            </a:solidFill>
          </a:ln>
        </p:spPr>
        <p:txBody>
          <a:bodyPr wrap="square" lIns="0" tIns="0" rIns="0" bIns="0" rtlCol="0">
            <a:noAutofit/>
          </a:bodyPr>
          <a:lstStyle/>
          <a:p>
            <a:endParaRPr dirty="0"/>
          </a:p>
        </p:txBody>
      </p:sp>
      <p:sp>
        <p:nvSpPr>
          <p:cNvPr id="18" name="object 18"/>
          <p:cNvSpPr/>
          <p:nvPr/>
        </p:nvSpPr>
        <p:spPr>
          <a:xfrm>
            <a:off x="6014465" y="2358389"/>
            <a:ext cx="1371599" cy="304800"/>
          </a:xfrm>
          <a:custGeom>
            <a:avLst/>
            <a:gdLst/>
            <a:ahLst/>
            <a:cxnLst/>
            <a:rect l="l" t="t" r="r" b="b"/>
            <a:pathLst>
              <a:path w="1371600" h="304800">
                <a:moveTo>
                  <a:pt x="0" y="304800"/>
                </a:moveTo>
                <a:lnTo>
                  <a:pt x="1371599" y="304800"/>
                </a:lnTo>
                <a:lnTo>
                  <a:pt x="1371599" y="0"/>
                </a:lnTo>
                <a:lnTo>
                  <a:pt x="0" y="0"/>
                </a:lnTo>
                <a:lnTo>
                  <a:pt x="0" y="304800"/>
                </a:lnTo>
                <a:close/>
              </a:path>
            </a:pathLst>
          </a:custGeom>
          <a:ln w="28956">
            <a:solidFill>
              <a:srgbClr val="FF0000"/>
            </a:solidFill>
          </a:ln>
        </p:spPr>
        <p:txBody>
          <a:bodyPr wrap="square" lIns="0" tIns="0" rIns="0" bIns="0" rtlCol="0">
            <a:noAutofit/>
          </a:bodyPr>
          <a:lstStyle/>
          <a:p>
            <a:endParaRPr dirty="0"/>
          </a:p>
        </p:txBody>
      </p:sp>
      <p:sp>
        <p:nvSpPr>
          <p:cNvPr id="19" name="object 19"/>
          <p:cNvSpPr txBox="1"/>
          <p:nvPr/>
        </p:nvSpPr>
        <p:spPr>
          <a:xfrm>
            <a:off x="6122034" y="2355037"/>
            <a:ext cx="1158875" cy="316865"/>
          </a:xfrm>
          <a:prstGeom prst="rect">
            <a:avLst/>
          </a:prstGeom>
        </p:spPr>
        <p:txBody>
          <a:bodyPr vert="horz" wrap="square" lIns="0" tIns="0" rIns="0" bIns="0" rtlCol="0">
            <a:noAutofit/>
          </a:bodyPr>
          <a:lstStyle/>
          <a:p>
            <a:pPr marL="425450" marR="12700" indent="-413384">
              <a:lnSpc>
                <a:spcPct val="100200"/>
              </a:lnSpc>
            </a:pPr>
            <a:r>
              <a:rPr sz="1000" spc="-10" dirty="0">
                <a:latin typeface="Arial"/>
                <a:cs typeface="Arial"/>
              </a:rPr>
              <a:t>Cli</a:t>
            </a:r>
            <a:r>
              <a:rPr sz="1000" spc="0" dirty="0">
                <a:latin typeface="Arial"/>
                <a:cs typeface="Arial"/>
              </a:rPr>
              <a:t>c</a:t>
            </a:r>
            <a:r>
              <a:rPr sz="1000" spc="-5" dirty="0">
                <a:latin typeface="Arial"/>
                <a:cs typeface="Arial"/>
              </a:rPr>
              <a:t>k</a:t>
            </a:r>
            <a:r>
              <a:rPr sz="1000" spc="15" dirty="0">
                <a:latin typeface="Arial"/>
                <a:cs typeface="Arial"/>
              </a:rPr>
              <a:t> </a:t>
            </a:r>
            <a:r>
              <a:rPr sz="1000" spc="-5" dirty="0">
                <a:latin typeface="Arial"/>
                <a:cs typeface="Arial"/>
              </a:rPr>
              <a:t>to re-order </a:t>
            </a:r>
            <a:r>
              <a:rPr sz="1000" spc="-15" dirty="0">
                <a:latin typeface="Arial"/>
                <a:cs typeface="Arial"/>
              </a:rPr>
              <a:t>l</a:t>
            </a:r>
            <a:r>
              <a:rPr sz="1000" spc="-10" dirty="0">
                <a:latin typeface="Arial"/>
                <a:cs typeface="Arial"/>
              </a:rPr>
              <a:t>ine</a:t>
            </a:r>
            <a:r>
              <a:rPr sz="1000" spc="-5" dirty="0">
                <a:latin typeface="Arial"/>
                <a:cs typeface="Arial"/>
              </a:rPr>
              <a:t> </a:t>
            </a:r>
            <a:r>
              <a:rPr sz="1000" spc="-10" dirty="0">
                <a:latin typeface="Arial"/>
                <a:cs typeface="Arial"/>
              </a:rPr>
              <a:t>i</a:t>
            </a:r>
            <a:r>
              <a:rPr sz="1000" spc="-5" dirty="0">
                <a:latin typeface="Arial"/>
                <a:cs typeface="Arial"/>
              </a:rPr>
              <a:t>te</a:t>
            </a:r>
            <a:r>
              <a:rPr sz="1000" spc="5" dirty="0">
                <a:latin typeface="Arial"/>
                <a:cs typeface="Arial"/>
              </a:rPr>
              <a:t>m</a:t>
            </a:r>
            <a:r>
              <a:rPr sz="1000" spc="-5" dirty="0">
                <a:latin typeface="Arial"/>
                <a:cs typeface="Arial"/>
              </a:rPr>
              <a:t>s</a:t>
            </a:r>
            <a:endParaRPr sz="1000" dirty="0">
              <a:latin typeface="Arial"/>
              <a:cs typeface="Arial"/>
            </a:endParaRPr>
          </a:p>
        </p:txBody>
      </p:sp>
      <p:sp>
        <p:nvSpPr>
          <p:cNvPr id="20" name="object 20"/>
          <p:cNvSpPr/>
          <p:nvPr/>
        </p:nvSpPr>
        <p:spPr>
          <a:xfrm>
            <a:off x="7043419" y="1590294"/>
            <a:ext cx="339471" cy="773683"/>
          </a:xfrm>
          <a:custGeom>
            <a:avLst/>
            <a:gdLst/>
            <a:ahLst/>
            <a:cxnLst/>
            <a:rect l="l" t="t" r="r" b="b"/>
            <a:pathLst>
              <a:path w="339471" h="773683">
                <a:moveTo>
                  <a:pt x="298422" y="53290"/>
                </a:moveTo>
                <a:lnTo>
                  <a:pt x="275826" y="70960"/>
                </a:lnTo>
                <a:lnTo>
                  <a:pt x="0" y="763015"/>
                </a:lnTo>
                <a:lnTo>
                  <a:pt x="26924" y="773683"/>
                </a:lnTo>
                <a:lnTo>
                  <a:pt x="302695" y="81886"/>
                </a:lnTo>
                <a:lnTo>
                  <a:pt x="298422" y="53290"/>
                </a:lnTo>
                <a:close/>
              </a:path>
              <a:path w="339471" h="773683">
                <a:moveTo>
                  <a:pt x="322958" y="21208"/>
                </a:moveTo>
                <a:lnTo>
                  <a:pt x="295655" y="21208"/>
                </a:lnTo>
                <a:lnTo>
                  <a:pt x="322579" y="32003"/>
                </a:lnTo>
                <a:lnTo>
                  <a:pt x="302695" y="81886"/>
                </a:lnTo>
                <a:lnTo>
                  <a:pt x="309625" y="128269"/>
                </a:lnTo>
                <a:lnTo>
                  <a:pt x="310896" y="136143"/>
                </a:lnTo>
                <a:lnTo>
                  <a:pt x="318261" y="141604"/>
                </a:lnTo>
                <a:lnTo>
                  <a:pt x="326135" y="140461"/>
                </a:lnTo>
                <a:lnTo>
                  <a:pt x="334009" y="139191"/>
                </a:lnTo>
                <a:lnTo>
                  <a:pt x="339471" y="131825"/>
                </a:lnTo>
                <a:lnTo>
                  <a:pt x="338327" y="123951"/>
                </a:lnTo>
                <a:lnTo>
                  <a:pt x="322958" y="21208"/>
                </a:lnTo>
                <a:close/>
              </a:path>
              <a:path w="339471" h="773683">
                <a:moveTo>
                  <a:pt x="319785" y="0"/>
                </a:moveTo>
                <a:lnTo>
                  <a:pt x="220979" y="77215"/>
                </a:lnTo>
                <a:lnTo>
                  <a:pt x="214629" y="82041"/>
                </a:lnTo>
                <a:lnTo>
                  <a:pt x="213486" y="91185"/>
                </a:lnTo>
                <a:lnTo>
                  <a:pt x="218439" y="97535"/>
                </a:lnTo>
                <a:lnTo>
                  <a:pt x="223393" y="103758"/>
                </a:lnTo>
                <a:lnTo>
                  <a:pt x="232536" y="104901"/>
                </a:lnTo>
                <a:lnTo>
                  <a:pt x="238759" y="99948"/>
                </a:lnTo>
                <a:lnTo>
                  <a:pt x="275826" y="70960"/>
                </a:lnTo>
                <a:lnTo>
                  <a:pt x="295655" y="21208"/>
                </a:lnTo>
                <a:lnTo>
                  <a:pt x="322958" y="21208"/>
                </a:lnTo>
                <a:lnTo>
                  <a:pt x="319785" y="0"/>
                </a:lnTo>
                <a:close/>
              </a:path>
              <a:path w="339471" h="773683">
                <a:moveTo>
                  <a:pt x="314661" y="28828"/>
                </a:moveTo>
                <a:lnTo>
                  <a:pt x="294766" y="28828"/>
                </a:lnTo>
                <a:lnTo>
                  <a:pt x="318007" y="37972"/>
                </a:lnTo>
                <a:lnTo>
                  <a:pt x="298422" y="53290"/>
                </a:lnTo>
                <a:lnTo>
                  <a:pt x="302695" y="81886"/>
                </a:lnTo>
                <a:lnTo>
                  <a:pt x="322579" y="32003"/>
                </a:lnTo>
                <a:lnTo>
                  <a:pt x="314661" y="28828"/>
                </a:lnTo>
                <a:close/>
              </a:path>
              <a:path w="339471" h="773683">
                <a:moveTo>
                  <a:pt x="295655" y="21208"/>
                </a:moveTo>
                <a:lnTo>
                  <a:pt x="275826" y="70960"/>
                </a:lnTo>
                <a:lnTo>
                  <a:pt x="298422" y="53290"/>
                </a:lnTo>
                <a:lnTo>
                  <a:pt x="294766" y="28828"/>
                </a:lnTo>
                <a:lnTo>
                  <a:pt x="314661" y="28828"/>
                </a:lnTo>
                <a:lnTo>
                  <a:pt x="295655" y="21208"/>
                </a:lnTo>
                <a:close/>
              </a:path>
              <a:path w="339471" h="773683">
                <a:moveTo>
                  <a:pt x="294766" y="28828"/>
                </a:moveTo>
                <a:lnTo>
                  <a:pt x="298422" y="53290"/>
                </a:lnTo>
                <a:lnTo>
                  <a:pt x="318007" y="37972"/>
                </a:lnTo>
                <a:lnTo>
                  <a:pt x="294766" y="28828"/>
                </a:lnTo>
                <a:close/>
              </a:path>
            </a:pathLst>
          </a:custGeom>
          <a:solidFill>
            <a:srgbClr val="FF0000"/>
          </a:solidFill>
        </p:spPr>
        <p:txBody>
          <a:bodyPr wrap="square" lIns="0" tIns="0" rIns="0" bIns="0" rtlCol="0">
            <a:noAutofit/>
          </a:bodyPr>
          <a:lstStyle/>
          <a:p>
            <a:endParaRPr dirty="0"/>
          </a:p>
        </p:txBody>
      </p:sp>
      <p:sp>
        <p:nvSpPr>
          <p:cNvPr id="21" name="object 21"/>
          <p:cNvSpPr/>
          <p:nvPr/>
        </p:nvSpPr>
        <p:spPr>
          <a:xfrm>
            <a:off x="7600950" y="2222754"/>
            <a:ext cx="1066800" cy="457200"/>
          </a:xfrm>
          <a:custGeom>
            <a:avLst/>
            <a:gdLst/>
            <a:ahLst/>
            <a:cxnLst/>
            <a:rect l="l" t="t" r="r" b="b"/>
            <a:pathLst>
              <a:path w="1066800" h="457200">
                <a:moveTo>
                  <a:pt x="0" y="457200"/>
                </a:moveTo>
                <a:lnTo>
                  <a:pt x="1066800" y="457200"/>
                </a:lnTo>
                <a:lnTo>
                  <a:pt x="1066800" y="0"/>
                </a:lnTo>
                <a:lnTo>
                  <a:pt x="0" y="0"/>
                </a:lnTo>
                <a:lnTo>
                  <a:pt x="0" y="457200"/>
                </a:lnTo>
                <a:close/>
              </a:path>
            </a:pathLst>
          </a:custGeom>
          <a:ln w="28956">
            <a:solidFill>
              <a:srgbClr val="FF0000"/>
            </a:solidFill>
          </a:ln>
        </p:spPr>
        <p:txBody>
          <a:bodyPr wrap="square" lIns="0" tIns="0" rIns="0" bIns="0" rtlCol="0">
            <a:noAutofit/>
          </a:bodyPr>
          <a:lstStyle/>
          <a:p>
            <a:endParaRPr dirty="0"/>
          </a:p>
        </p:txBody>
      </p:sp>
      <p:sp>
        <p:nvSpPr>
          <p:cNvPr id="22" name="object 22"/>
          <p:cNvSpPr txBox="1"/>
          <p:nvPr/>
        </p:nvSpPr>
        <p:spPr>
          <a:xfrm>
            <a:off x="7683754" y="2294966"/>
            <a:ext cx="900430" cy="316865"/>
          </a:xfrm>
          <a:prstGeom prst="rect">
            <a:avLst/>
          </a:prstGeom>
        </p:spPr>
        <p:txBody>
          <a:bodyPr vert="horz" wrap="square" lIns="0" tIns="0" rIns="0" bIns="0" rtlCol="0">
            <a:noAutofit/>
          </a:bodyPr>
          <a:lstStyle/>
          <a:p>
            <a:pPr marL="181610" marR="12700" indent="-169545">
              <a:lnSpc>
                <a:spcPct val="100200"/>
              </a:lnSpc>
            </a:pPr>
            <a:r>
              <a:rPr sz="1000" spc="-10" dirty="0">
                <a:latin typeface="Arial"/>
                <a:cs typeface="Arial"/>
              </a:rPr>
              <a:t>Cli</a:t>
            </a:r>
            <a:r>
              <a:rPr sz="1000" spc="0" dirty="0">
                <a:latin typeface="Arial"/>
                <a:cs typeface="Arial"/>
              </a:rPr>
              <a:t>c</a:t>
            </a:r>
            <a:r>
              <a:rPr sz="1000" spc="-5" dirty="0">
                <a:latin typeface="Arial"/>
                <a:cs typeface="Arial"/>
              </a:rPr>
              <a:t>k</a:t>
            </a:r>
            <a:r>
              <a:rPr sz="1000" spc="15" dirty="0">
                <a:latin typeface="Arial"/>
                <a:cs typeface="Arial"/>
              </a:rPr>
              <a:t> </a:t>
            </a:r>
            <a:r>
              <a:rPr sz="1000" spc="-5" dirty="0">
                <a:latin typeface="Arial"/>
                <a:cs typeface="Arial"/>
              </a:rPr>
              <a:t>to re</a:t>
            </a:r>
            <a:r>
              <a:rPr sz="1000" spc="10" dirty="0">
                <a:latin typeface="Arial"/>
                <a:cs typeface="Arial"/>
              </a:rPr>
              <a:t>m</a:t>
            </a:r>
            <a:r>
              <a:rPr sz="1000" spc="-10" dirty="0">
                <a:latin typeface="Arial"/>
                <a:cs typeface="Arial"/>
              </a:rPr>
              <a:t>o</a:t>
            </a:r>
            <a:r>
              <a:rPr sz="1000" spc="-15" dirty="0">
                <a:latin typeface="Arial"/>
                <a:cs typeface="Arial"/>
              </a:rPr>
              <a:t>v</a:t>
            </a:r>
            <a:r>
              <a:rPr sz="1000" spc="-10" dirty="0">
                <a:latin typeface="Arial"/>
                <a:cs typeface="Arial"/>
              </a:rPr>
              <a:t>e</a:t>
            </a:r>
            <a:r>
              <a:rPr sz="1000" spc="-5" dirty="0">
                <a:latin typeface="Arial"/>
                <a:cs typeface="Arial"/>
              </a:rPr>
              <a:t> </a:t>
            </a:r>
            <a:r>
              <a:rPr sz="1000" spc="-10" dirty="0">
                <a:latin typeface="Arial"/>
                <a:cs typeface="Arial"/>
              </a:rPr>
              <a:t>line i</a:t>
            </a:r>
            <a:r>
              <a:rPr sz="1000" spc="-5" dirty="0">
                <a:latin typeface="Arial"/>
                <a:cs typeface="Arial"/>
              </a:rPr>
              <a:t>te</a:t>
            </a:r>
            <a:r>
              <a:rPr sz="1000" spc="5" dirty="0">
                <a:latin typeface="Arial"/>
                <a:cs typeface="Arial"/>
              </a:rPr>
              <a:t>m</a:t>
            </a:r>
            <a:r>
              <a:rPr sz="1000" spc="-5" dirty="0">
                <a:latin typeface="Arial"/>
                <a:cs typeface="Arial"/>
              </a:rPr>
              <a:t>s</a:t>
            </a:r>
            <a:endParaRPr sz="1000" dirty="0">
              <a:latin typeface="Arial"/>
              <a:cs typeface="Arial"/>
            </a:endParaRPr>
          </a:p>
        </p:txBody>
      </p:sp>
      <p:sp>
        <p:nvSpPr>
          <p:cNvPr id="23" name="object 23"/>
          <p:cNvSpPr/>
          <p:nvPr/>
        </p:nvSpPr>
        <p:spPr>
          <a:xfrm>
            <a:off x="7767066" y="1937766"/>
            <a:ext cx="238886" cy="238887"/>
          </a:xfrm>
          <a:custGeom>
            <a:avLst/>
            <a:gdLst/>
            <a:ahLst/>
            <a:cxnLst/>
            <a:rect l="l" t="t" r="r" b="b"/>
            <a:pathLst>
              <a:path w="238886" h="238887">
                <a:moveTo>
                  <a:pt x="40580" y="40580"/>
                </a:moveTo>
                <a:lnTo>
                  <a:pt x="47874" y="68344"/>
                </a:lnTo>
                <a:lnTo>
                  <a:pt x="218312" y="238887"/>
                </a:lnTo>
                <a:lnTo>
                  <a:pt x="238886" y="218312"/>
                </a:lnTo>
                <a:lnTo>
                  <a:pt x="68344" y="47874"/>
                </a:lnTo>
                <a:lnTo>
                  <a:pt x="40580" y="40580"/>
                </a:lnTo>
                <a:close/>
              </a:path>
              <a:path w="238886" h="238887">
                <a:moveTo>
                  <a:pt x="0" y="0"/>
                </a:moveTo>
                <a:lnTo>
                  <a:pt x="33908" y="128905"/>
                </a:lnTo>
                <a:lnTo>
                  <a:pt x="41782" y="133604"/>
                </a:lnTo>
                <a:lnTo>
                  <a:pt x="57276" y="129539"/>
                </a:lnTo>
                <a:lnTo>
                  <a:pt x="61849" y="121538"/>
                </a:lnTo>
                <a:lnTo>
                  <a:pt x="47874" y="68344"/>
                </a:lnTo>
                <a:lnTo>
                  <a:pt x="10032" y="30480"/>
                </a:lnTo>
                <a:lnTo>
                  <a:pt x="30479" y="10033"/>
                </a:lnTo>
                <a:lnTo>
                  <a:pt x="38140" y="10033"/>
                </a:lnTo>
                <a:lnTo>
                  <a:pt x="0" y="0"/>
                </a:lnTo>
                <a:close/>
              </a:path>
              <a:path w="238886" h="238887">
                <a:moveTo>
                  <a:pt x="30479" y="10033"/>
                </a:moveTo>
                <a:lnTo>
                  <a:pt x="10032" y="30480"/>
                </a:lnTo>
                <a:lnTo>
                  <a:pt x="47874" y="68344"/>
                </a:lnTo>
                <a:lnTo>
                  <a:pt x="40580" y="40580"/>
                </a:lnTo>
                <a:lnTo>
                  <a:pt x="16636" y="34289"/>
                </a:lnTo>
                <a:lnTo>
                  <a:pt x="34289" y="16637"/>
                </a:lnTo>
                <a:lnTo>
                  <a:pt x="37088" y="16637"/>
                </a:lnTo>
                <a:lnTo>
                  <a:pt x="30479" y="10033"/>
                </a:lnTo>
                <a:close/>
              </a:path>
              <a:path w="238886" h="238887">
                <a:moveTo>
                  <a:pt x="38140" y="10033"/>
                </a:moveTo>
                <a:lnTo>
                  <a:pt x="30479" y="10033"/>
                </a:lnTo>
                <a:lnTo>
                  <a:pt x="68344" y="47874"/>
                </a:lnTo>
                <a:lnTo>
                  <a:pt x="121538" y="61849"/>
                </a:lnTo>
                <a:lnTo>
                  <a:pt x="129539" y="57276"/>
                </a:lnTo>
                <a:lnTo>
                  <a:pt x="133603" y="41783"/>
                </a:lnTo>
                <a:lnTo>
                  <a:pt x="128904" y="33909"/>
                </a:lnTo>
                <a:lnTo>
                  <a:pt x="38140" y="10033"/>
                </a:lnTo>
                <a:close/>
              </a:path>
              <a:path w="238886" h="238887">
                <a:moveTo>
                  <a:pt x="37088" y="16637"/>
                </a:moveTo>
                <a:lnTo>
                  <a:pt x="34289" y="16637"/>
                </a:lnTo>
                <a:lnTo>
                  <a:pt x="40580" y="40580"/>
                </a:lnTo>
                <a:lnTo>
                  <a:pt x="68344" y="47874"/>
                </a:lnTo>
                <a:lnTo>
                  <a:pt x="37088" y="16637"/>
                </a:lnTo>
                <a:close/>
              </a:path>
              <a:path w="238886" h="238887">
                <a:moveTo>
                  <a:pt x="34289" y="16637"/>
                </a:moveTo>
                <a:lnTo>
                  <a:pt x="16636" y="34289"/>
                </a:lnTo>
                <a:lnTo>
                  <a:pt x="40580" y="40580"/>
                </a:lnTo>
                <a:lnTo>
                  <a:pt x="34289" y="16637"/>
                </a:lnTo>
                <a:close/>
              </a:path>
            </a:pathLst>
          </a:custGeom>
          <a:solidFill>
            <a:srgbClr val="FF0000"/>
          </a:solidFill>
        </p:spPr>
        <p:txBody>
          <a:bodyPr wrap="square" lIns="0" tIns="0" rIns="0" bIns="0" rtlCol="0">
            <a:noAutofit/>
          </a:bodyPr>
          <a:lstStyle/>
          <a:p>
            <a:endParaRPr dirty="0"/>
          </a:p>
        </p:txBody>
      </p:sp>
      <p:sp>
        <p:nvSpPr>
          <p:cNvPr id="24" name="object 24"/>
          <p:cNvSpPr/>
          <p:nvPr/>
        </p:nvSpPr>
        <p:spPr>
          <a:xfrm>
            <a:off x="3342894" y="5317997"/>
            <a:ext cx="5420867" cy="208788"/>
          </a:xfrm>
          <a:custGeom>
            <a:avLst/>
            <a:gdLst/>
            <a:ahLst/>
            <a:cxnLst/>
            <a:rect l="l" t="t" r="r" b="b"/>
            <a:pathLst>
              <a:path w="5420867" h="208787">
                <a:moveTo>
                  <a:pt x="0" y="34797"/>
                </a:moveTo>
                <a:lnTo>
                  <a:pt x="2913" y="20868"/>
                </a:lnTo>
                <a:lnTo>
                  <a:pt x="10825" y="9604"/>
                </a:lnTo>
                <a:lnTo>
                  <a:pt x="22490" y="2250"/>
                </a:lnTo>
                <a:lnTo>
                  <a:pt x="5386070" y="0"/>
                </a:lnTo>
                <a:lnTo>
                  <a:pt x="5399999" y="2913"/>
                </a:lnTo>
                <a:lnTo>
                  <a:pt x="5411263" y="10825"/>
                </a:lnTo>
                <a:lnTo>
                  <a:pt x="5418617" y="22490"/>
                </a:lnTo>
                <a:lnTo>
                  <a:pt x="5420867" y="173989"/>
                </a:lnTo>
                <a:lnTo>
                  <a:pt x="5417954" y="187919"/>
                </a:lnTo>
                <a:lnTo>
                  <a:pt x="5410042" y="199183"/>
                </a:lnTo>
                <a:lnTo>
                  <a:pt x="5398377" y="206537"/>
                </a:lnTo>
                <a:lnTo>
                  <a:pt x="34797" y="208787"/>
                </a:lnTo>
                <a:lnTo>
                  <a:pt x="20868" y="205874"/>
                </a:lnTo>
                <a:lnTo>
                  <a:pt x="9604" y="197962"/>
                </a:lnTo>
                <a:lnTo>
                  <a:pt x="2250" y="186297"/>
                </a:lnTo>
                <a:lnTo>
                  <a:pt x="0" y="34797"/>
                </a:lnTo>
                <a:close/>
              </a:path>
            </a:pathLst>
          </a:custGeom>
          <a:ln w="28956">
            <a:solidFill>
              <a:srgbClr val="FF0000"/>
            </a:solidFill>
          </a:ln>
        </p:spPr>
        <p:txBody>
          <a:bodyPr wrap="square" lIns="0" tIns="0" rIns="0" bIns="0" rtlCol="0">
            <a:noAutofit/>
          </a:bodyPr>
          <a:lstStyle/>
          <a:p>
            <a:endParaRPr dirty="0"/>
          </a:p>
        </p:txBody>
      </p:sp>
      <p:sp>
        <p:nvSpPr>
          <p:cNvPr id="25" name="object 25"/>
          <p:cNvSpPr/>
          <p:nvPr/>
        </p:nvSpPr>
        <p:spPr>
          <a:xfrm>
            <a:off x="7501128" y="4261103"/>
            <a:ext cx="1156716" cy="355092"/>
          </a:xfrm>
          <a:prstGeom prst="rect">
            <a:avLst/>
          </a:prstGeom>
          <a:blipFill>
            <a:blip r:embed="rId4" cstate="print"/>
            <a:stretch>
              <a:fillRect/>
            </a:stretch>
          </a:blipFill>
        </p:spPr>
        <p:txBody>
          <a:bodyPr wrap="square" lIns="0" tIns="0" rIns="0" bIns="0" rtlCol="0">
            <a:noAutofit/>
          </a:bodyPr>
          <a:lstStyle/>
          <a:p>
            <a:endParaRPr dirty="0"/>
          </a:p>
        </p:txBody>
      </p:sp>
      <p:sp>
        <p:nvSpPr>
          <p:cNvPr id="26" name="object 26"/>
          <p:cNvSpPr txBox="1"/>
          <p:nvPr/>
        </p:nvSpPr>
        <p:spPr>
          <a:xfrm>
            <a:off x="2822194" y="6259576"/>
            <a:ext cx="3490595" cy="224790"/>
          </a:xfrm>
          <a:prstGeom prst="rect">
            <a:avLst/>
          </a:prstGeom>
        </p:spPr>
        <p:txBody>
          <a:bodyPr vert="horz" wrap="square" lIns="0" tIns="0" rIns="0" bIns="0" rtlCol="0">
            <a:noAutofit/>
          </a:bodyPr>
          <a:lstStyle/>
          <a:p>
            <a:pPr marL="12700">
              <a:lnSpc>
                <a:spcPct val="100000"/>
              </a:lnSpc>
            </a:pPr>
            <a:r>
              <a:rPr sz="1400" b="1" spc="-10" dirty="0">
                <a:latin typeface="Arial"/>
                <a:cs typeface="Arial"/>
              </a:rPr>
              <a:t>F</a:t>
            </a:r>
            <a:r>
              <a:rPr sz="1400" b="1" spc="0" dirty="0">
                <a:latin typeface="Arial"/>
                <a:cs typeface="Arial"/>
              </a:rPr>
              <a:t>i</a:t>
            </a:r>
            <a:r>
              <a:rPr sz="1400" b="1" spc="-10" dirty="0">
                <a:latin typeface="Arial"/>
                <a:cs typeface="Arial"/>
              </a:rPr>
              <a:t>n</a:t>
            </a:r>
            <a:r>
              <a:rPr sz="1400" b="1" spc="0" dirty="0">
                <a:latin typeface="Arial"/>
                <a:cs typeface="Arial"/>
              </a:rPr>
              <a:t>a</a:t>
            </a:r>
            <a:r>
              <a:rPr sz="1400" b="1" spc="-10" dirty="0">
                <a:latin typeface="Arial"/>
                <a:cs typeface="Arial"/>
              </a:rPr>
              <a:t>n</a:t>
            </a:r>
            <a:r>
              <a:rPr sz="1400" b="1" spc="0" dirty="0">
                <a:latin typeface="Arial"/>
                <a:cs typeface="Arial"/>
              </a:rPr>
              <a:t>cial</a:t>
            </a:r>
            <a:r>
              <a:rPr sz="1400" b="1" spc="-45" dirty="0">
                <a:latin typeface="Arial"/>
                <a:cs typeface="Arial"/>
              </a:rPr>
              <a:t> </a:t>
            </a:r>
            <a:r>
              <a:rPr lang="en-US" sz="1400" b="1" spc="-114" dirty="0">
                <a:latin typeface="Arial"/>
                <a:cs typeface="Arial"/>
              </a:rPr>
              <a:t>tab</a:t>
            </a:r>
            <a:r>
              <a:rPr sz="1400" b="1" spc="-15" dirty="0">
                <a:latin typeface="Arial"/>
                <a:cs typeface="Arial"/>
              </a:rPr>
              <a:t> </a:t>
            </a:r>
            <a:r>
              <a:rPr sz="1400" spc="-20" dirty="0">
                <a:latin typeface="Arial"/>
                <a:cs typeface="Arial"/>
              </a:rPr>
              <a:t>v</a:t>
            </a:r>
            <a:r>
              <a:rPr sz="1400" spc="0" dirty="0">
                <a:latin typeface="Arial"/>
                <a:cs typeface="Arial"/>
              </a:rPr>
              <a:t>iew</a:t>
            </a:r>
            <a:r>
              <a:rPr sz="1400" spc="10" dirty="0">
                <a:latin typeface="Arial"/>
                <a:cs typeface="Arial"/>
              </a:rPr>
              <a:t> </a:t>
            </a:r>
            <a:r>
              <a:rPr sz="1400" spc="0" dirty="0">
                <a:latin typeface="Arial"/>
                <a:cs typeface="Arial"/>
              </a:rPr>
              <a:t>for</a:t>
            </a:r>
            <a:r>
              <a:rPr sz="1400" spc="-20" dirty="0">
                <a:latin typeface="Arial"/>
                <a:cs typeface="Arial"/>
              </a:rPr>
              <a:t> </a:t>
            </a:r>
            <a:r>
              <a:rPr sz="1400" spc="0" dirty="0">
                <a:latin typeface="Arial"/>
                <a:cs typeface="Arial"/>
              </a:rPr>
              <a:t>that</a:t>
            </a:r>
            <a:r>
              <a:rPr sz="1400" spc="-30" dirty="0">
                <a:latin typeface="Arial"/>
                <a:cs typeface="Arial"/>
              </a:rPr>
              <a:t> </a:t>
            </a:r>
            <a:r>
              <a:rPr sz="1400" spc="0" dirty="0">
                <a:latin typeface="Arial"/>
                <a:cs typeface="Arial"/>
              </a:rPr>
              <a:t>posting</a:t>
            </a:r>
            <a:r>
              <a:rPr sz="1400" spc="-45" dirty="0">
                <a:latin typeface="Arial"/>
                <a:cs typeface="Arial"/>
              </a:rPr>
              <a:t> </a:t>
            </a:r>
            <a:r>
              <a:rPr sz="1400" spc="0" dirty="0">
                <a:latin typeface="Arial"/>
                <a:cs typeface="Arial"/>
              </a:rPr>
              <a:t>accoun</a:t>
            </a:r>
            <a:r>
              <a:rPr sz="1400" spc="-10" dirty="0">
                <a:latin typeface="Arial"/>
                <a:cs typeface="Arial"/>
              </a:rPr>
              <a:t>t</a:t>
            </a:r>
            <a:r>
              <a:rPr sz="1400" spc="0" dirty="0">
                <a:latin typeface="Arial"/>
                <a:cs typeface="Arial"/>
              </a:rPr>
              <a:t>.</a:t>
            </a:r>
            <a:endParaRPr sz="1400" dirty="0">
              <a:latin typeface="Arial"/>
              <a:cs typeface="Arial"/>
            </a:endParaRPr>
          </a:p>
        </p:txBody>
      </p:sp>
      <p:sp>
        <p:nvSpPr>
          <p:cNvPr id="29" name="Slide Number Placeholder 28">
            <a:extLst>
              <a:ext uri="{FF2B5EF4-FFF2-40B4-BE49-F238E27FC236}">
                <a16:creationId xmlns:a16="http://schemas.microsoft.com/office/drawing/2014/main" id="{BA51BCDB-CA43-401A-85A7-C5FA37E12160}"/>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35</a:t>
            </a:fld>
            <a:endParaRPr lang="en-US" sz="1400" dirty="0">
              <a:latin typeface="Arial"/>
              <a:cs typeface="Arial"/>
            </a:endParaRPr>
          </a:p>
        </p:txBody>
      </p:sp>
      <p:sp>
        <p:nvSpPr>
          <p:cNvPr id="27" name="TextBox 26">
            <a:extLst>
              <a:ext uri="{FF2B5EF4-FFF2-40B4-BE49-F238E27FC236}">
                <a16:creationId xmlns:a16="http://schemas.microsoft.com/office/drawing/2014/main" id="{1CC83AF5-E36E-4D34-96CF-0EF34D81BC9C}"/>
              </a:ext>
            </a:extLst>
          </p:cNvPr>
          <p:cNvSpPr txBox="1"/>
          <p:nvPr/>
        </p:nvSpPr>
        <p:spPr>
          <a:xfrm>
            <a:off x="355681" y="280240"/>
            <a:ext cx="8272145"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latin typeface="Arial" panose="020B0604020202020204" pitchFamily="34" charset="0"/>
                <a:cs typeface="Arial" panose="020B0604020202020204" pitchFamily="34" charset="0"/>
              </a:rPr>
              <a:t>Adding and Editing Account Detail Lines (continued)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pPr marL="0" indent="0" algn="ctr">
              <a:buNone/>
            </a:pPr>
            <a:r>
              <a:rPr lang="en-US" sz="9600" dirty="0"/>
              <a:t>APPENDIX</a:t>
            </a:r>
          </a:p>
        </p:txBody>
      </p:sp>
      <p:sp>
        <p:nvSpPr>
          <p:cNvPr id="4" name="Slide Number Placeholder 3"/>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36</a:t>
            </a:fld>
            <a:endParaRPr lang="en-US" sz="1400" dirty="0">
              <a:latin typeface="Arial"/>
              <a:cs typeface="Arial"/>
            </a:endParaRPr>
          </a:p>
        </p:txBody>
      </p:sp>
    </p:spTree>
    <p:extLst>
      <p:ext uri="{BB962C8B-B14F-4D97-AF65-F5344CB8AC3E}">
        <p14:creationId xmlns:p14="http://schemas.microsoft.com/office/powerpoint/2010/main" val="46301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962" y="275081"/>
            <a:ext cx="8229600" cy="563880"/>
          </a:xfrm>
          <a:custGeom>
            <a:avLst/>
            <a:gdLst/>
            <a:ahLst/>
            <a:cxnLst/>
            <a:rect l="l" t="t" r="r" b="b"/>
            <a:pathLst>
              <a:path w="8229600" h="563880">
                <a:moveTo>
                  <a:pt x="0" y="563880"/>
                </a:moveTo>
                <a:lnTo>
                  <a:pt x="8229600" y="563880"/>
                </a:lnTo>
                <a:lnTo>
                  <a:pt x="8229600" y="0"/>
                </a:lnTo>
                <a:lnTo>
                  <a:pt x="0" y="0"/>
                </a:lnTo>
                <a:lnTo>
                  <a:pt x="0" y="563880"/>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endParaRPr dirty="0"/>
          </a:p>
        </p:txBody>
      </p:sp>
      <p:sp>
        <p:nvSpPr>
          <p:cNvPr id="3" name="object 3"/>
          <p:cNvSpPr txBox="1">
            <a:spLocks noGrp="1"/>
          </p:cNvSpPr>
          <p:nvPr>
            <p:ph type="title"/>
          </p:nvPr>
        </p:nvSpPr>
        <p:spPr>
          <a:prstGeom prst="rect">
            <a:avLst/>
          </a:prstGeom>
        </p:spPr>
        <p:txBody>
          <a:bodyPr vert="horz" wrap="square" lIns="0" tIns="162814" rIns="0" bIns="0" rtlCol="0">
            <a:noAutofit/>
          </a:bodyPr>
          <a:lstStyle/>
          <a:p>
            <a:pPr marL="3917315">
              <a:lnSpc>
                <a:spcPct val="100000"/>
              </a:lnSpc>
            </a:pPr>
            <a:r>
              <a:rPr sz="2400" dirty="0">
                <a:latin typeface="Arial"/>
                <a:cs typeface="Arial"/>
              </a:rPr>
              <a:t>R</a:t>
            </a:r>
            <a:r>
              <a:rPr sz="2400" spc="-10" dirty="0">
                <a:latin typeface="Arial"/>
                <a:cs typeface="Arial"/>
              </a:rPr>
              <a:t>e</a:t>
            </a:r>
            <a:r>
              <a:rPr sz="2400" spc="0" dirty="0">
                <a:latin typeface="Arial"/>
                <a:cs typeface="Arial"/>
              </a:rPr>
              <a:t>ports</a:t>
            </a:r>
            <a:endParaRPr sz="2400" dirty="0">
              <a:latin typeface="Arial"/>
              <a:cs typeface="Arial"/>
            </a:endParaRPr>
          </a:p>
        </p:txBody>
      </p:sp>
      <p:sp>
        <p:nvSpPr>
          <p:cNvPr id="4" name="object 4"/>
          <p:cNvSpPr txBox="1"/>
          <p:nvPr/>
        </p:nvSpPr>
        <p:spPr>
          <a:xfrm>
            <a:off x="1069644" y="1640078"/>
            <a:ext cx="6737350" cy="559435"/>
          </a:xfrm>
          <a:prstGeom prst="rect">
            <a:avLst/>
          </a:prstGeom>
        </p:spPr>
        <p:txBody>
          <a:bodyPr vert="horz" wrap="square" lIns="0" tIns="0" rIns="0" bIns="0" rtlCol="0">
            <a:noAutofit/>
          </a:bodyPr>
          <a:lstStyle/>
          <a:p>
            <a:pPr marL="12700">
              <a:lnSpc>
                <a:spcPct val="100000"/>
              </a:lnSpc>
            </a:pPr>
            <a:r>
              <a:rPr sz="1800" spc="10" dirty="0">
                <a:latin typeface="Arial"/>
                <a:cs typeface="Arial"/>
              </a:rPr>
              <a:t>T</a:t>
            </a:r>
            <a:r>
              <a:rPr sz="1800" spc="-10" dirty="0">
                <a:latin typeface="Arial"/>
                <a:cs typeface="Arial"/>
              </a:rPr>
              <a:t>he</a:t>
            </a:r>
            <a:r>
              <a:rPr sz="1800" spc="0" dirty="0">
                <a:latin typeface="Arial"/>
                <a:cs typeface="Arial"/>
              </a:rPr>
              <a:t>re</a:t>
            </a:r>
            <a:r>
              <a:rPr sz="1800" spc="-20" dirty="0">
                <a:latin typeface="Arial"/>
                <a:cs typeface="Arial"/>
              </a:rPr>
              <a:t> </a:t>
            </a:r>
            <a:r>
              <a:rPr sz="1800" spc="-10" dirty="0">
                <a:latin typeface="Arial"/>
                <a:cs typeface="Arial"/>
              </a:rPr>
              <a:t>a</a:t>
            </a:r>
            <a:r>
              <a:rPr sz="1800" spc="0" dirty="0">
                <a:latin typeface="Arial"/>
                <a:cs typeface="Arial"/>
              </a:rPr>
              <a:t>re</a:t>
            </a:r>
            <a:r>
              <a:rPr sz="1800" spc="5" dirty="0">
                <a:latin typeface="Arial"/>
                <a:cs typeface="Arial"/>
              </a:rPr>
              <a:t> </a:t>
            </a:r>
            <a:r>
              <a:rPr sz="1800" spc="0" dirty="0">
                <a:latin typeface="Arial"/>
                <a:cs typeface="Arial"/>
              </a:rPr>
              <a:t>t</a:t>
            </a:r>
            <a:r>
              <a:rPr sz="1800" spc="-40" dirty="0">
                <a:latin typeface="Arial"/>
                <a:cs typeface="Arial"/>
              </a:rPr>
              <a:t>w</a:t>
            </a:r>
            <a:r>
              <a:rPr sz="1800" spc="0" dirty="0">
                <a:latin typeface="Arial"/>
                <a:cs typeface="Arial"/>
              </a:rPr>
              <a:t>o</a:t>
            </a:r>
            <a:r>
              <a:rPr sz="1800" spc="30" dirty="0">
                <a:latin typeface="Arial"/>
                <a:cs typeface="Arial"/>
              </a:rPr>
              <a:t> </a:t>
            </a:r>
            <a:r>
              <a:rPr sz="1800" spc="-45" dirty="0">
                <a:latin typeface="Arial"/>
                <a:cs typeface="Arial"/>
              </a:rPr>
              <a:t>w</a:t>
            </a:r>
            <a:r>
              <a:rPr sz="1800" spc="-10" dirty="0">
                <a:latin typeface="Arial"/>
                <a:cs typeface="Arial"/>
              </a:rPr>
              <a:t>a</a:t>
            </a:r>
            <a:r>
              <a:rPr sz="1800" spc="-30" dirty="0">
                <a:latin typeface="Arial"/>
                <a:cs typeface="Arial"/>
              </a:rPr>
              <a:t>y</a:t>
            </a:r>
            <a:r>
              <a:rPr sz="1800" spc="0" dirty="0">
                <a:latin typeface="Arial"/>
                <a:cs typeface="Arial"/>
              </a:rPr>
              <a:t>s</a:t>
            </a:r>
            <a:r>
              <a:rPr sz="1800" spc="60" dirty="0">
                <a:latin typeface="Arial"/>
                <a:cs typeface="Arial"/>
              </a:rPr>
              <a:t> </a:t>
            </a:r>
            <a:r>
              <a:rPr sz="1800" spc="0" dirty="0">
                <a:latin typeface="Arial"/>
                <a:cs typeface="Arial"/>
              </a:rPr>
              <a:t>to </a:t>
            </a:r>
            <a:r>
              <a:rPr sz="1800" spc="-10" dirty="0">
                <a:latin typeface="Arial"/>
                <a:cs typeface="Arial"/>
              </a:rPr>
              <a:t>ob</a:t>
            </a:r>
            <a:r>
              <a:rPr sz="1800" spc="0" dirty="0">
                <a:latin typeface="Arial"/>
                <a:cs typeface="Arial"/>
              </a:rPr>
              <a:t>ta</a:t>
            </a:r>
            <a:r>
              <a:rPr sz="1800" spc="-10" dirty="0">
                <a:latin typeface="Arial"/>
                <a:cs typeface="Arial"/>
              </a:rPr>
              <a:t>i</a:t>
            </a:r>
            <a:r>
              <a:rPr sz="1800" spc="0" dirty="0">
                <a:latin typeface="Arial"/>
                <a:cs typeface="Arial"/>
              </a:rPr>
              <a:t>n</a:t>
            </a:r>
            <a:r>
              <a:rPr sz="1800" spc="5" dirty="0">
                <a:latin typeface="Arial"/>
                <a:cs typeface="Arial"/>
              </a:rPr>
              <a:t> </a:t>
            </a:r>
            <a:r>
              <a:rPr sz="1800" spc="0" dirty="0">
                <a:latin typeface="Arial"/>
                <a:cs typeface="Arial"/>
              </a:rPr>
              <a:t>r</a:t>
            </a:r>
            <a:r>
              <a:rPr sz="1800" spc="-10" dirty="0">
                <a:latin typeface="Arial"/>
                <a:cs typeface="Arial"/>
              </a:rPr>
              <a:t>epo</a:t>
            </a:r>
            <a:r>
              <a:rPr sz="1800" spc="0" dirty="0">
                <a:latin typeface="Arial"/>
                <a:cs typeface="Arial"/>
              </a:rPr>
              <a:t>rts of </a:t>
            </a:r>
            <a:r>
              <a:rPr sz="1800" spc="-25" dirty="0">
                <a:latin typeface="Arial"/>
                <a:cs typeface="Arial"/>
              </a:rPr>
              <a:t>y</a:t>
            </a:r>
            <a:r>
              <a:rPr sz="1800" spc="-10" dirty="0">
                <a:latin typeface="Arial"/>
                <a:cs typeface="Arial"/>
              </a:rPr>
              <a:t>ou</a:t>
            </a:r>
            <a:r>
              <a:rPr sz="1800" spc="0" dirty="0">
                <a:latin typeface="Arial"/>
                <a:cs typeface="Arial"/>
              </a:rPr>
              <a:t>r</a:t>
            </a:r>
            <a:r>
              <a:rPr sz="1800" spc="25" dirty="0">
                <a:latin typeface="Arial"/>
                <a:cs typeface="Arial"/>
              </a:rPr>
              <a:t> </a:t>
            </a:r>
            <a:r>
              <a:rPr sz="1800" spc="-10" dirty="0">
                <a:latin typeface="Arial"/>
                <a:cs typeface="Arial"/>
              </a:rPr>
              <a:t>budge</a:t>
            </a:r>
            <a:r>
              <a:rPr sz="1800" spc="0" dirty="0">
                <a:latin typeface="Arial"/>
                <a:cs typeface="Arial"/>
              </a:rPr>
              <a:t>ts</a:t>
            </a:r>
            <a:r>
              <a:rPr sz="1800" spc="15" dirty="0">
                <a:latin typeface="Arial"/>
                <a:cs typeface="Arial"/>
              </a:rPr>
              <a:t> </a:t>
            </a:r>
            <a:r>
              <a:rPr sz="1800" spc="0" dirty="0">
                <a:latin typeface="Arial"/>
                <a:cs typeface="Arial"/>
              </a:rPr>
              <a:t>from </a:t>
            </a:r>
            <a:r>
              <a:rPr sz="1800" spc="-10" dirty="0">
                <a:latin typeface="Arial"/>
                <a:cs typeface="Arial"/>
              </a:rPr>
              <a:t>La</a:t>
            </a:r>
            <a:r>
              <a:rPr sz="1800" spc="-45" dirty="0">
                <a:latin typeface="Arial"/>
                <a:cs typeface="Arial"/>
              </a:rPr>
              <a:t>w</a:t>
            </a:r>
            <a:r>
              <a:rPr sz="1800" spc="0" dirty="0">
                <a:latin typeface="Arial"/>
                <a:cs typeface="Arial"/>
              </a:rPr>
              <a:t>s</a:t>
            </a:r>
            <a:r>
              <a:rPr sz="1800" spc="-10" dirty="0">
                <a:latin typeface="Arial"/>
                <a:cs typeface="Arial"/>
              </a:rPr>
              <a:t>o</a:t>
            </a:r>
            <a:r>
              <a:rPr sz="1800" spc="0" dirty="0">
                <a:latin typeface="Arial"/>
                <a:cs typeface="Arial"/>
              </a:rPr>
              <a:t>n</a:t>
            </a:r>
            <a:endParaRPr sz="1800" dirty="0">
              <a:latin typeface="Arial"/>
              <a:cs typeface="Arial"/>
            </a:endParaRPr>
          </a:p>
          <a:p>
            <a:pPr marL="12700">
              <a:lnSpc>
                <a:spcPct val="100000"/>
              </a:lnSpc>
            </a:pPr>
            <a:r>
              <a:rPr sz="1800" dirty="0">
                <a:latin typeface="Arial"/>
                <a:cs typeface="Arial"/>
              </a:rPr>
              <a:t>B</a:t>
            </a:r>
            <a:r>
              <a:rPr sz="1800" spc="-10" dirty="0">
                <a:latin typeface="Arial"/>
                <a:cs typeface="Arial"/>
              </a:rPr>
              <a:t>u</a:t>
            </a:r>
            <a:r>
              <a:rPr sz="1800" spc="0" dirty="0">
                <a:latin typeface="Arial"/>
                <a:cs typeface="Arial"/>
              </a:rPr>
              <a:t>d</a:t>
            </a:r>
            <a:r>
              <a:rPr sz="1800" spc="-10" dirty="0">
                <a:latin typeface="Arial"/>
                <a:cs typeface="Arial"/>
              </a:rPr>
              <a:t>g</a:t>
            </a:r>
            <a:r>
              <a:rPr sz="1800" spc="0" dirty="0">
                <a:latin typeface="Arial"/>
                <a:cs typeface="Arial"/>
              </a:rPr>
              <a:t>eti</a:t>
            </a:r>
            <a:r>
              <a:rPr sz="1800" spc="-10" dirty="0">
                <a:latin typeface="Arial"/>
                <a:cs typeface="Arial"/>
              </a:rPr>
              <a:t>n</a:t>
            </a:r>
            <a:r>
              <a:rPr sz="1800" spc="0" dirty="0">
                <a:latin typeface="Arial"/>
                <a:cs typeface="Arial"/>
              </a:rPr>
              <a:t>g</a:t>
            </a:r>
            <a:r>
              <a:rPr sz="1800" spc="20" dirty="0">
                <a:latin typeface="Arial"/>
                <a:cs typeface="Arial"/>
              </a:rPr>
              <a:t> </a:t>
            </a:r>
            <a:r>
              <a:rPr sz="1800" spc="0" dirty="0">
                <a:latin typeface="Arial"/>
                <a:cs typeface="Arial"/>
              </a:rPr>
              <a:t>a</a:t>
            </a:r>
            <a:r>
              <a:rPr sz="1800" spc="-10" dirty="0">
                <a:latin typeface="Arial"/>
                <a:cs typeface="Arial"/>
              </a:rPr>
              <a:t>n</a:t>
            </a:r>
            <a:r>
              <a:rPr sz="1800" spc="0" dirty="0">
                <a:latin typeface="Arial"/>
                <a:cs typeface="Arial"/>
              </a:rPr>
              <a:t>d Pl</a:t>
            </a:r>
            <a:r>
              <a:rPr sz="1800" spc="-15" dirty="0">
                <a:latin typeface="Arial"/>
                <a:cs typeface="Arial"/>
              </a:rPr>
              <a:t>a</a:t>
            </a:r>
            <a:r>
              <a:rPr sz="1800" spc="0" dirty="0">
                <a:latin typeface="Arial"/>
                <a:cs typeface="Arial"/>
              </a:rPr>
              <a:t>n</a:t>
            </a:r>
            <a:r>
              <a:rPr sz="1800" spc="-10" dirty="0">
                <a:latin typeface="Arial"/>
                <a:cs typeface="Arial"/>
              </a:rPr>
              <a:t>n</a:t>
            </a:r>
            <a:r>
              <a:rPr sz="1800" spc="0" dirty="0">
                <a:latin typeface="Arial"/>
                <a:cs typeface="Arial"/>
              </a:rPr>
              <a:t>i</a:t>
            </a:r>
            <a:r>
              <a:rPr sz="1800" spc="-10" dirty="0">
                <a:latin typeface="Arial"/>
                <a:cs typeface="Arial"/>
              </a:rPr>
              <a:t>n</a:t>
            </a:r>
            <a:r>
              <a:rPr sz="1800" spc="0" dirty="0">
                <a:latin typeface="Arial"/>
                <a:cs typeface="Arial"/>
              </a:rPr>
              <a:t>g</a:t>
            </a:r>
            <a:r>
              <a:rPr sz="1800" spc="20" dirty="0">
                <a:latin typeface="Arial"/>
                <a:cs typeface="Arial"/>
              </a:rPr>
              <a:t> </a:t>
            </a:r>
            <a:r>
              <a:rPr sz="1800" spc="0" dirty="0">
                <a:latin typeface="Arial"/>
                <a:cs typeface="Arial"/>
              </a:rPr>
              <a:t>(LB</a:t>
            </a:r>
            <a:r>
              <a:rPr sz="1800" spc="-10" dirty="0">
                <a:latin typeface="Arial"/>
                <a:cs typeface="Arial"/>
              </a:rPr>
              <a:t>P</a:t>
            </a:r>
            <a:r>
              <a:rPr sz="1800" spc="0" dirty="0">
                <a:latin typeface="Arial"/>
                <a:cs typeface="Arial"/>
              </a:rPr>
              <a:t>):</a:t>
            </a:r>
            <a:endParaRPr sz="1800" dirty="0">
              <a:latin typeface="Arial"/>
              <a:cs typeface="Arial"/>
            </a:endParaRPr>
          </a:p>
        </p:txBody>
      </p:sp>
      <p:sp>
        <p:nvSpPr>
          <p:cNvPr id="5" name="object 5"/>
          <p:cNvSpPr txBox="1"/>
          <p:nvPr/>
        </p:nvSpPr>
        <p:spPr>
          <a:xfrm>
            <a:off x="1069644" y="2865754"/>
            <a:ext cx="2959735" cy="943610"/>
          </a:xfrm>
          <a:prstGeom prst="rect">
            <a:avLst/>
          </a:prstGeom>
        </p:spPr>
        <p:txBody>
          <a:bodyPr vert="horz" wrap="square" lIns="0" tIns="0" rIns="0" bIns="0" rtlCol="0">
            <a:noAutofit/>
          </a:bodyPr>
          <a:lstStyle/>
          <a:p>
            <a:pPr marL="354965" indent="-342900">
              <a:lnSpc>
                <a:spcPct val="100000"/>
              </a:lnSpc>
              <a:buFont typeface="Arial"/>
              <a:buAutoNum type="arabicPeriod"/>
              <a:tabLst>
                <a:tab pos="354965" algn="l"/>
              </a:tabLst>
            </a:pPr>
            <a:r>
              <a:rPr sz="1800" spc="0" dirty="0">
                <a:latin typeface="Arial"/>
                <a:cs typeface="Arial"/>
              </a:rPr>
              <a:t>C</a:t>
            </a:r>
            <a:r>
              <a:rPr sz="1800" spc="-10" dirty="0">
                <a:latin typeface="Arial"/>
                <a:cs typeface="Arial"/>
              </a:rPr>
              <a:t>o</a:t>
            </a:r>
            <a:r>
              <a:rPr sz="1800" spc="0" dirty="0">
                <a:latin typeface="Arial"/>
                <a:cs typeface="Arial"/>
              </a:rPr>
              <a:t>p</a:t>
            </a:r>
            <a:r>
              <a:rPr sz="1800" spc="-30" dirty="0">
                <a:latin typeface="Arial"/>
                <a:cs typeface="Arial"/>
              </a:rPr>
              <a:t>y</a:t>
            </a:r>
            <a:r>
              <a:rPr sz="1800" spc="0" dirty="0">
                <a:latin typeface="Arial"/>
                <a:cs typeface="Arial"/>
              </a:rPr>
              <a:t>i</a:t>
            </a:r>
            <a:r>
              <a:rPr sz="1800" spc="-10" dirty="0">
                <a:latin typeface="Arial"/>
                <a:cs typeface="Arial"/>
              </a:rPr>
              <a:t>n</a:t>
            </a:r>
            <a:r>
              <a:rPr sz="1800" spc="0" dirty="0">
                <a:latin typeface="Arial"/>
                <a:cs typeface="Arial"/>
              </a:rPr>
              <a:t>g</a:t>
            </a:r>
            <a:r>
              <a:rPr sz="1800" spc="45" dirty="0">
                <a:latin typeface="Arial"/>
                <a:cs typeface="Arial"/>
              </a:rPr>
              <a:t> </a:t>
            </a:r>
            <a:r>
              <a:rPr sz="1800" spc="0" dirty="0">
                <a:latin typeface="Arial"/>
                <a:cs typeface="Arial"/>
              </a:rPr>
              <a:t>D</a:t>
            </a:r>
            <a:r>
              <a:rPr sz="1800" spc="-10" dirty="0">
                <a:latin typeface="Arial"/>
                <a:cs typeface="Arial"/>
              </a:rPr>
              <a:t>a</a:t>
            </a:r>
            <a:r>
              <a:rPr sz="1800" spc="0" dirty="0">
                <a:latin typeface="Arial"/>
                <a:cs typeface="Arial"/>
              </a:rPr>
              <a:t>ta to E</a:t>
            </a:r>
            <a:r>
              <a:rPr sz="1800" spc="-15" dirty="0">
                <a:latin typeface="Arial"/>
                <a:cs typeface="Arial"/>
              </a:rPr>
              <a:t>x</a:t>
            </a:r>
            <a:r>
              <a:rPr sz="1800" spc="0" dirty="0">
                <a:latin typeface="Arial"/>
                <a:cs typeface="Arial"/>
              </a:rPr>
              <a:t>ce</a:t>
            </a:r>
            <a:r>
              <a:rPr sz="1800" spc="-10" dirty="0">
                <a:latin typeface="Arial"/>
                <a:cs typeface="Arial"/>
              </a:rPr>
              <a:t>l</a:t>
            </a:r>
            <a:r>
              <a:rPr sz="1800" spc="0" dirty="0">
                <a:latin typeface="Arial"/>
                <a:cs typeface="Arial"/>
              </a:rPr>
              <a:t>,</a:t>
            </a:r>
            <a:r>
              <a:rPr sz="1800" spc="15" dirty="0">
                <a:latin typeface="Arial"/>
                <a:cs typeface="Arial"/>
              </a:rPr>
              <a:t> </a:t>
            </a:r>
            <a:r>
              <a:rPr sz="1800" spc="0" dirty="0">
                <a:latin typeface="Arial"/>
                <a:cs typeface="Arial"/>
              </a:rPr>
              <a:t>or</a:t>
            </a:r>
            <a:endParaRPr sz="1800" dirty="0">
              <a:latin typeface="Arial"/>
              <a:cs typeface="Arial"/>
            </a:endParaRPr>
          </a:p>
          <a:p>
            <a:pPr>
              <a:lnSpc>
                <a:spcPts val="1000"/>
              </a:lnSpc>
              <a:buFont typeface="Arial"/>
              <a:buAutoNum type="arabicPeriod"/>
            </a:pPr>
            <a:endParaRPr sz="1000" dirty="0"/>
          </a:p>
          <a:p>
            <a:pPr>
              <a:lnSpc>
                <a:spcPts val="1000"/>
              </a:lnSpc>
              <a:buFont typeface="Arial"/>
              <a:buAutoNum type="arabicPeriod"/>
            </a:pPr>
            <a:endParaRPr sz="1000" dirty="0"/>
          </a:p>
          <a:p>
            <a:pPr>
              <a:lnSpc>
                <a:spcPts val="1000"/>
              </a:lnSpc>
              <a:spcBef>
                <a:spcPts val="26"/>
              </a:spcBef>
              <a:buFont typeface="Arial"/>
              <a:buAutoNum type="arabicPeriod"/>
            </a:pPr>
            <a:endParaRPr sz="1000" dirty="0"/>
          </a:p>
          <a:p>
            <a:pPr marL="354965" indent="-342900">
              <a:lnSpc>
                <a:spcPct val="100000"/>
              </a:lnSpc>
              <a:buFont typeface="Arial"/>
              <a:buAutoNum type="arabicPeriod"/>
              <a:tabLst>
                <a:tab pos="354965" algn="l"/>
              </a:tabLst>
            </a:pPr>
            <a:r>
              <a:rPr sz="1800" spc="0" dirty="0">
                <a:latin typeface="Arial"/>
                <a:cs typeface="Arial"/>
              </a:rPr>
              <a:t>E</a:t>
            </a:r>
            <a:r>
              <a:rPr sz="1800" spc="-15" dirty="0">
                <a:latin typeface="Arial"/>
                <a:cs typeface="Arial"/>
              </a:rPr>
              <a:t>x</a:t>
            </a:r>
            <a:r>
              <a:rPr sz="1800" spc="0" dirty="0">
                <a:latin typeface="Arial"/>
                <a:cs typeface="Arial"/>
              </a:rPr>
              <a:t>p</a:t>
            </a:r>
            <a:r>
              <a:rPr sz="1800" spc="-10" dirty="0">
                <a:latin typeface="Arial"/>
                <a:cs typeface="Arial"/>
              </a:rPr>
              <a:t>o</a:t>
            </a:r>
            <a:r>
              <a:rPr sz="1800" spc="0" dirty="0">
                <a:latin typeface="Arial"/>
                <a:cs typeface="Arial"/>
              </a:rPr>
              <a:t>rting</a:t>
            </a:r>
            <a:r>
              <a:rPr sz="1800" spc="15" dirty="0">
                <a:latin typeface="Arial"/>
                <a:cs typeface="Arial"/>
              </a:rPr>
              <a:t> </a:t>
            </a:r>
            <a:r>
              <a:rPr sz="1800" spc="0" dirty="0">
                <a:latin typeface="Arial"/>
                <a:cs typeface="Arial"/>
              </a:rPr>
              <a:t>D</a:t>
            </a:r>
            <a:r>
              <a:rPr sz="1800" spc="-10" dirty="0">
                <a:latin typeface="Arial"/>
                <a:cs typeface="Arial"/>
              </a:rPr>
              <a:t>a</a:t>
            </a:r>
            <a:r>
              <a:rPr sz="1800" spc="0" dirty="0">
                <a:latin typeface="Arial"/>
                <a:cs typeface="Arial"/>
              </a:rPr>
              <a:t>ta to E</a:t>
            </a:r>
            <a:r>
              <a:rPr sz="1800" spc="-15" dirty="0">
                <a:latin typeface="Arial"/>
                <a:cs typeface="Arial"/>
              </a:rPr>
              <a:t>x</a:t>
            </a:r>
            <a:r>
              <a:rPr sz="1800" spc="0" dirty="0">
                <a:latin typeface="Arial"/>
                <a:cs typeface="Arial"/>
              </a:rPr>
              <a:t>ce</a:t>
            </a:r>
            <a:r>
              <a:rPr sz="1800" spc="-10" dirty="0">
                <a:latin typeface="Arial"/>
                <a:cs typeface="Arial"/>
              </a:rPr>
              <a:t>l</a:t>
            </a:r>
            <a:r>
              <a:rPr sz="1800" spc="0" dirty="0">
                <a:latin typeface="Arial"/>
                <a:cs typeface="Arial"/>
              </a:rPr>
              <a:t>.</a:t>
            </a:r>
            <a:endParaRPr sz="1800" dirty="0">
              <a:latin typeface="Arial"/>
              <a:cs typeface="Arial"/>
            </a:endParaRPr>
          </a:p>
        </p:txBody>
      </p:sp>
      <p:sp>
        <p:nvSpPr>
          <p:cNvPr id="8" name="Slide Number Placeholder 7">
            <a:extLst>
              <a:ext uri="{FF2B5EF4-FFF2-40B4-BE49-F238E27FC236}">
                <a16:creationId xmlns:a16="http://schemas.microsoft.com/office/drawing/2014/main" id="{893DF8D5-3308-4303-8C5F-F926FCC20213}"/>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37</a:t>
            </a:fld>
            <a:endParaRPr lang="en-US" sz="1400" dirty="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57962" y="275081"/>
            <a:ext cx="8229600" cy="411480"/>
          </a:xfrm>
          <a:custGeom>
            <a:avLst/>
            <a:gdLst/>
            <a:ahLst/>
            <a:cxnLst/>
            <a:rect l="l" t="t" r="r" b="b"/>
            <a:pathLst>
              <a:path w="8229600" h="411480">
                <a:moveTo>
                  <a:pt x="0" y="411480"/>
                </a:moveTo>
                <a:lnTo>
                  <a:pt x="8229600" y="411480"/>
                </a:lnTo>
                <a:lnTo>
                  <a:pt x="8229600" y="0"/>
                </a:lnTo>
                <a:lnTo>
                  <a:pt x="0" y="0"/>
                </a:lnTo>
                <a:lnTo>
                  <a:pt x="0" y="411480"/>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endParaRPr dirty="0">
              <a:latin typeface="Arial" panose="020B0604020202020204" pitchFamily="34" charset="0"/>
              <a:cs typeface="Arial" panose="020B0604020202020204" pitchFamily="34" charset="0"/>
            </a:endParaRPr>
          </a:p>
        </p:txBody>
      </p:sp>
      <p:sp>
        <p:nvSpPr>
          <p:cNvPr id="3" name="object 3"/>
          <p:cNvSpPr txBox="1">
            <a:spLocks noGrp="1"/>
          </p:cNvSpPr>
          <p:nvPr>
            <p:ph type="title"/>
          </p:nvPr>
        </p:nvSpPr>
        <p:spPr>
          <a:prstGeom prst="rect">
            <a:avLst/>
          </a:prstGeom>
        </p:spPr>
        <p:txBody>
          <a:bodyPr vert="horz" wrap="square" lIns="0" tIns="86614" rIns="0" bIns="0" rtlCol="0">
            <a:noAutofit/>
          </a:bodyPr>
          <a:lstStyle/>
          <a:p>
            <a:pPr marL="2774315">
              <a:lnSpc>
                <a:spcPct val="100000"/>
              </a:lnSpc>
            </a:pPr>
            <a:r>
              <a:rPr sz="2400" spc="-10" dirty="0">
                <a:latin typeface="Arial" panose="020B0604020202020204" pitchFamily="34" charset="0"/>
                <a:cs typeface="Arial" panose="020B0604020202020204" pitchFamily="34" charset="0"/>
              </a:rPr>
              <a:t>C</a:t>
            </a:r>
            <a:r>
              <a:rPr sz="2400" spc="0" dirty="0">
                <a:latin typeface="Arial" panose="020B0604020202020204" pitchFamily="34" charset="0"/>
                <a:cs typeface="Arial" panose="020B0604020202020204" pitchFamily="34" charset="0"/>
              </a:rPr>
              <a:t>opy</a:t>
            </a:r>
            <a:r>
              <a:rPr sz="2400" spc="-10" dirty="0">
                <a:latin typeface="Arial" panose="020B0604020202020204" pitchFamily="34" charset="0"/>
                <a:cs typeface="Arial" panose="020B0604020202020204" pitchFamily="34" charset="0"/>
              </a:rPr>
              <a:t>i</a:t>
            </a:r>
            <a:r>
              <a:rPr sz="2400" spc="0" dirty="0">
                <a:latin typeface="Arial" panose="020B0604020202020204" pitchFamily="34" charset="0"/>
                <a:cs typeface="Arial" panose="020B0604020202020204" pitchFamily="34" charset="0"/>
              </a:rPr>
              <a:t>ng</a:t>
            </a:r>
            <a:r>
              <a:rPr sz="2400" spc="20" dirty="0">
                <a:latin typeface="Arial" panose="020B0604020202020204" pitchFamily="34" charset="0"/>
                <a:cs typeface="Arial" panose="020B0604020202020204" pitchFamily="34" charset="0"/>
              </a:rPr>
              <a:t> </a:t>
            </a:r>
            <a:r>
              <a:rPr sz="2400" spc="0" dirty="0">
                <a:latin typeface="Arial" panose="020B0604020202020204" pitchFamily="34" charset="0"/>
                <a:cs typeface="Arial" panose="020B0604020202020204" pitchFamily="34" charset="0"/>
              </a:rPr>
              <a:t>D</a:t>
            </a:r>
            <a:r>
              <a:rPr sz="2400" spc="-10" dirty="0">
                <a:latin typeface="Arial" panose="020B0604020202020204" pitchFamily="34" charset="0"/>
                <a:cs typeface="Arial" panose="020B0604020202020204" pitchFamily="34" charset="0"/>
              </a:rPr>
              <a:t>a</a:t>
            </a:r>
            <a:r>
              <a:rPr sz="2400" spc="0" dirty="0">
                <a:latin typeface="Arial" panose="020B0604020202020204" pitchFamily="34" charset="0"/>
                <a:cs typeface="Arial" panose="020B0604020202020204" pitchFamily="34" charset="0"/>
              </a:rPr>
              <a:t>ta</a:t>
            </a:r>
            <a:r>
              <a:rPr sz="2400" spc="15" dirty="0">
                <a:latin typeface="Arial" panose="020B0604020202020204" pitchFamily="34" charset="0"/>
                <a:cs typeface="Arial" panose="020B0604020202020204" pitchFamily="34" charset="0"/>
              </a:rPr>
              <a:t> </a:t>
            </a:r>
            <a:r>
              <a:rPr sz="2400" spc="0" dirty="0">
                <a:latin typeface="Arial" panose="020B0604020202020204" pitchFamily="34" charset="0"/>
                <a:cs typeface="Arial" panose="020B0604020202020204" pitchFamily="34" charset="0"/>
              </a:rPr>
              <a:t>to </a:t>
            </a:r>
            <a:r>
              <a:rPr sz="2400" spc="-10" dirty="0">
                <a:latin typeface="Arial" panose="020B0604020202020204" pitchFamily="34" charset="0"/>
                <a:cs typeface="Arial" panose="020B0604020202020204" pitchFamily="34" charset="0"/>
              </a:rPr>
              <a:t>E</a:t>
            </a:r>
            <a:r>
              <a:rPr sz="2400" spc="-15" dirty="0">
                <a:latin typeface="Arial" panose="020B0604020202020204" pitchFamily="34" charset="0"/>
                <a:cs typeface="Arial" panose="020B0604020202020204" pitchFamily="34" charset="0"/>
              </a:rPr>
              <a:t>x</a:t>
            </a:r>
            <a:r>
              <a:rPr sz="2400" spc="0" dirty="0">
                <a:latin typeface="Arial" panose="020B0604020202020204" pitchFamily="34" charset="0"/>
                <a:cs typeface="Arial" panose="020B0604020202020204" pitchFamily="34" charset="0"/>
              </a:rPr>
              <a:t>cel</a:t>
            </a:r>
            <a:endParaRPr sz="2400" dirty="0">
              <a:latin typeface="Arial" panose="020B0604020202020204" pitchFamily="34" charset="0"/>
              <a:cs typeface="Arial" panose="020B0604020202020204" pitchFamily="34" charset="0"/>
            </a:endParaRPr>
          </a:p>
        </p:txBody>
      </p:sp>
      <p:sp>
        <p:nvSpPr>
          <p:cNvPr id="4" name="object 4"/>
          <p:cNvSpPr txBox="1"/>
          <p:nvPr/>
        </p:nvSpPr>
        <p:spPr>
          <a:xfrm>
            <a:off x="307340" y="2731642"/>
            <a:ext cx="215265" cy="285115"/>
          </a:xfrm>
          <a:prstGeom prst="rect">
            <a:avLst/>
          </a:prstGeom>
        </p:spPr>
        <p:txBody>
          <a:bodyPr vert="horz" wrap="square" lIns="0" tIns="0" rIns="0" bIns="0" rtlCol="0">
            <a:noAutofit/>
          </a:bodyPr>
          <a:lstStyle/>
          <a:p>
            <a:pPr marL="12700">
              <a:lnSpc>
                <a:spcPct val="100000"/>
              </a:lnSpc>
            </a:pPr>
            <a:r>
              <a:rPr sz="1800" spc="-5" dirty="0">
                <a:latin typeface="Arial"/>
                <a:cs typeface="Arial"/>
              </a:rPr>
              <a:t>1.</a:t>
            </a:r>
            <a:endParaRPr sz="1800" dirty="0">
              <a:latin typeface="Arial"/>
              <a:cs typeface="Arial"/>
            </a:endParaRPr>
          </a:p>
        </p:txBody>
      </p:sp>
      <p:sp>
        <p:nvSpPr>
          <p:cNvPr id="5" name="object 5"/>
          <p:cNvSpPr txBox="1"/>
          <p:nvPr/>
        </p:nvSpPr>
        <p:spPr>
          <a:xfrm>
            <a:off x="917244" y="2731642"/>
            <a:ext cx="2475230" cy="1766570"/>
          </a:xfrm>
          <a:prstGeom prst="rect">
            <a:avLst/>
          </a:prstGeom>
        </p:spPr>
        <p:txBody>
          <a:bodyPr vert="horz" wrap="square" lIns="0" tIns="0" rIns="0" bIns="0" rtlCol="0">
            <a:noAutofit/>
          </a:bodyPr>
          <a:lstStyle/>
          <a:p>
            <a:pPr marL="12700" marR="293370" algn="just">
              <a:lnSpc>
                <a:spcPct val="100000"/>
              </a:lnSpc>
            </a:pPr>
            <a:r>
              <a:rPr sz="1800" dirty="0">
                <a:latin typeface="Arial"/>
                <a:cs typeface="Arial"/>
              </a:rPr>
              <a:t>Whi</a:t>
            </a:r>
            <a:r>
              <a:rPr sz="1800" spc="-10" dirty="0">
                <a:latin typeface="Arial"/>
                <a:cs typeface="Arial"/>
              </a:rPr>
              <a:t>l</a:t>
            </a:r>
            <a:r>
              <a:rPr sz="1800" spc="0" dirty="0">
                <a:latin typeface="Arial"/>
                <a:cs typeface="Arial"/>
              </a:rPr>
              <a:t>e</a:t>
            </a:r>
            <a:r>
              <a:rPr sz="1800" spc="5" dirty="0">
                <a:latin typeface="Arial"/>
                <a:cs typeface="Arial"/>
              </a:rPr>
              <a:t> </a:t>
            </a:r>
            <a:r>
              <a:rPr sz="1800" spc="0" dirty="0">
                <a:latin typeface="Arial"/>
                <a:cs typeface="Arial"/>
              </a:rPr>
              <a:t>in</a:t>
            </a:r>
            <a:r>
              <a:rPr sz="1800" spc="-10" dirty="0">
                <a:latin typeface="Arial"/>
                <a:cs typeface="Arial"/>
              </a:rPr>
              <a:t> </a:t>
            </a:r>
            <a:r>
              <a:rPr sz="1800" spc="5" dirty="0">
                <a:latin typeface="Arial"/>
                <a:cs typeface="Arial"/>
              </a:rPr>
              <a:t>t</a:t>
            </a:r>
            <a:r>
              <a:rPr sz="1800" spc="0" dirty="0">
                <a:latin typeface="Arial"/>
                <a:cs typeface="Arial"/>
              </a:rPr>
              <a:t>he</a:t>
            </a:r>
            <a:r>
              <a:rPr sz="1800" spc="-10" dirty="0">
                <a:latin typeface="Arial"/>
                <a:cs typeface="Arial"/>
              </a:rPr>
              <a:t> </a:t>
            </a:r>
            <a:r>
              <a:rPr sz="1800" spc="5" dirty="0">
                <a:latin typeface="Arial"/>
                <a:cs typeface="Arial"/>
              </a:rPr>
              <a:t>F</a:t>
            </a:r>
            <a:r>
              <a:rPr sz="1800" spc="0" dirty="0">
                <a:latin typeface="Arial"/>
                <a:cs typeface="Arial"/>
              </a:rPr>
              <a:t>i</a:t>
            </a:r>
            <a:r>
              <a:rPr sz="1800" spc="-10" dirty="0">
                <a:latin typeface="Arial"/>
                <a:cs typeface="Arial"/>
              </a:rPr>
              <a:t>n</a:t>
            </a:r>
            <a:r>
              <a:rPr sz="1800" spc="0" dirty="0">
                <a:latin typeface="Arial"/>
                <a:cs typeface="Arial"/>
              </a:rPr>
              <a:t>a</a:t>
            </a:r>
            <a:r>
              <a:rPr sz="1800" spc="-10" dirty="0">
                <a:latin typeface="Arial"/>
                <a:cs typeface="Arial"/>
              </a:rPr>
              <a:t>n</a:t>
            </a:r>
            <a:r>
              <a:rPr sz="1800" spc="0" dirty="0">
                <a:latin typeface="Arial"/>
                <a:cs typeface="Arial"/>
              </a:rPr>
              <a:t>ci</a:t>
            </a:r>
            <a:r>
              <a:rPr sz="1800" spc="-10" dirty="0">
                <a:latin typeface="Arial"/>
                <a:cs typeface="Arial"/>
              </a:rPr>
              <a:t>a</a:t>
            </a:r>
            <a:r>
              <a:rPr sz="1800" spc="0" dirty="0">
                <a:latin typeface="Arial"/>
                <a:cs typeface="Arial"/>
              </a:rPr>
              <a:t>l </a:t>
            </a:r>
            <a:r>
              <a:rPr lang="en-US" sz="1800" spc="10" dirty="0">
                <a:latin typeface="Arial"/>
                <a:cs typeface="Arial"/>
              </a:rPr>
              <a:t>tab</a:t>
            </a:r>
            <a:r>
              <a:rPr sz="1800" spc="0" dirty="0">
                <a:latin typeface="Arial"/>
                <a:cs typeface="Arial"/>
              </a:rPr>
              <a:t>,</a:t>
            </a:r>
            <a:r>
              <a:rPr sz="1800" spc="-5" dirty="0">
                <a:latin typeface="Arial"/>
                <a:cs typeface="Arial"/>
              </a:rPr>
              <a:t> </a:t>
            </a:r>
            <a:r>
              <a:rPr sz="1800" spc="0" dirty="0">
                <a:latin typeface="Arial"/>
                <a:cs typeface="Arial"/>
              </a:rPr>
              <a:t>c</a:t>
            </a:r>
            <a:r>
              <a:rPr sz="1800" spc="-10" dirty="0">
                <a:latin typeface="Arial"/>
                <a:cs typeface="Arial"/>
              </a:rPr>
              <a:t>hoo</a:t>
            </a:r>
            <a:r>
              <a:rPr sz="1800" spc="0" dirty="0">
                <a:latin typeface="Arial"/>
                <a:cs typeface="Arial"/>
              </a:rPr>
              <a:t>se</a:t>
            </a:r>
            <a:r>
              <a:rPr sz="1800" spc="5" dirty="0">
                <a:latin typeface="Arial"/>
                <a:cs typeface="Arial"/>
              </a:rPr>
              <a:t> </a:t>
            </a:r>
            <a:r>
              <a:rPr sz="1800" spc="0" dirty="0">
                <a:latin typeface="Arial"/>
                <a:cs typeface="Arial"/>
              </a:rPr>
              <a:t>C</a:t>
            </a:r>
            <a:r>
              <a:rPr sz="1800" spc="-15" dirty="0">
                <a:latin typeface="Arial"/>
                <a:cs typeface="Arial"/>
              </a:rPr>
              <a:t>o</a:t>
            </a:r>
            <a:r>
              <a:rPr sz="1800" spc="-10" dirty="0">
                <a:latin typeface="Arial"/>
                <a:cs typeface="Arial"/>
              </a:rPr>
              <a:t>p</a:t>
            </a:r>
            <a:r>
              <a:rPr sz="1800" spc="0" dirty="0">
                <a:latin typeface="Arial"/>
                <a:cs typeface="Arial"/>
              </a:rPr>
              <a:t>y to E</a:t>
            </a:r>
            <a:r>
              <a:rPr sz="1800" spc="-15" dirty="0">
                <a:latin typeface="Arial"/>
                <a:cs typeface="Arial"/>
              </a:rPr>
              <a:t>x</a:t>
            </a:r>
            <a:r>
              <a:rPr sz="1800" spc="0" dirty="0">
                <a:latin typeface="Arial"/>
                <a:cs typeface="Arial"/>
              </a:rPr>
              <a:t>cel</a:t>
            </a:r>
            <a:endParaRPr sz="1800" dirty="0">
              <a:latin typeface="Arial"/>
              <a:cs typeface="Arial"/>
            </a:endParaRPr>
          </a:p>
          <a:p>
            <a:pPr marL="12700" marR="12700">
              <a:lnSpc>
                <a:spcPct val="100000"/>
              </a:lnSpc>
              <a:spcBef>
                <a:spcPts val="430"/>
              </a:spcBef>
            </a:pPr>
            <a:r>
              <a:rPr sz="1800" spc="10" dirty="0">
                <a:latin typeface="Arial"/>
                <a:cs typeface="Arial"/>
              </a:rPr>
              <a:t>T</a:t>
            </a:r>
            <a:r>
              <a:rPr sz="1800" spc="0" dirty="0">
                <a:latin typeface="Arial"/>
                <a:cs typeface="Arial"/>
              </a:rPr>
              <a:t>he</a:t>
            </a:r>
            <a:r>
              <a:rPr sz="1800" spc="-20" dirty="0">
                <a:latin typeface="Arial"/>
                <a:cs typeface="Arial"/>
              </a:rPr>
              <a:t> </a:t>
            </a:r>
            <a:r>
              <a:rPr sz="1800" spc="0" dirty="0">
                <a:latin typeface="Arial"/>
                <a:cs typeface="Arial"/>
              </a:rPr>
              <a:t>co</a:t>
            </a:r>
            <a:r>
              <a:rPr sz="1800" spc="-10" dirty="0">
                <a:latin typeface="Arial"/>
                <a:cs typeface="Arial"/>
              </a:rPr>
              <a:t>n</a:t>
            </a:r>
            <a:r>
              <a:rPr sz="1800" spc="0" dirty="0">
                <a:latin typeface="Arial"/>
                <a:cs typeface="Arial"/>
              </a:rPr>
              <a:t>te</a:t>
            </a:r>
            <a:r>
              <a:rPr sz="1800" spc="-10" dirty="0">
                <a:latin typeface="Arial"/>
                <a:cs typeface="Arial"/>
              </a:rPr>
              <a:t>n</a:t>
            </a:r>
            <a:r>
              <a:rPr sz="1800" spc="0" dirty="0">
                <a:latin typeface="Arial"/>
                <a:cs typeface="Arial"/>
              </a:rPr>
              <a:t>ts</a:t>
            </a:r>
            <a:r>
              <a:rPr sz="1800" spc="5" dirty="0">
                <a:latin typeface="Arial"/>
                <a:cs typeface="Arial"/>
              </a:rPr>
              <a:t> </a:t>
            </a:r>
            <a:r>
              <a:rPr sz="1800" spc="0" dirty="0">
                <a:latin typeface="Arial"/>
                <a:cs typeface="Arial"/>
              </a:rPr>
              <a:t>are</a:t>
            </a:r>
            <a:r>
              <a:rPr sz="1800" spc="5" dirty="0">
                <a:latin typeface="Arial"/>
                <a:cs typeface="Arial"/>
              </a:rPr>
              <a:t> </a:t>
            </a:r>
            <a:r>
              <a:rPr sz="1800" spc="0" dirty="0">
                <a:latin typeface="Arial"/>
                <a:cs typeface="Arial"/>
              </a:rPr>
              <a:t>co</a:t>
            </a:r>
            <a:r>
              <a:rPr sz="1800" spc="-10" dirty="0">
                <a:latin typeface="Arial"/>
                <a:cs typeface="Arial"/>
              </a:rPr>
              <a:t>p</a:t>
            </a:r>
            <a:r>
              <a:rPr sz="1800" spc="0" dirty="0">
                <a:latin typeface="Arial"/>
                <a:cs typeface="Arial"/>
              </a:rPr>
              <a:t>i</a:t>
            </a:r>
            <a:r>
              <a:rPr sz="1800" spc="-10" dirty="0">
                <a:latin typeface="Arial"/>
                <a:cs typeface="Arial"/>
              </a:rPr>
              <a:t>e</a:t>
            </a:r>
            <a:r>
              <a:rPr sz="1800" spc="0" dirty="0">
                <a:latin typeface="Arial"/>
                <a:cs typeface="Arial"/>
              </a:rPr>
              <a:t>d to the</a:t>
            </a:r>
            <a:r>
              <a:rPr sz="1800" spc="-10" dirty="0">
                <a:latin typeface="Arial"/>
                <a:cs typeface="Arial"/>
              </a:rPr>
              <a:t> </a:t>
            </a:r>
            <a:r>
              <a:rPr sz="1800" spc="0" dirty="0">
                <a:latin typeface="Arial"/>
                <a:cs typeface="Arial"/>
              </a:rPr>
              <a:t>cli</a:t>
            </a:r>
            <a:r>
              <a:rPr sz="1800" spc="-10" dirty="0">
                <a:latin typeface="Arial"/>
                <a:cs typeface="Arial"/>
              </a:rPr>
              <a:t>p</a:t>
            </a:r>
            <a:r>
              <a:rPr sz="1800" spc="0" dirty="0">
                <a:latin typeface="Arial"/>
                <a:cs typeface="Arial"/>
              </a:rPr>
              <a:t>b</a:t>
            </a:r>
            <a:r>
              <a:rPr sz="1800" spc="-10" dirty="0">
                <a:latin typeface="Arial"/>
                <a:cs typeface="Arial"/>
              </a:rPr>
              <a:t>o</a:t>
            </a:r>
            <a:r>
              <a:rPr sz="1800" spc="0" dirty="0">
                <a:latin typeface="Arial"/>
                <a:cs typeface="Arial"/>
              </a:rPr>
              <a:t>ard</a:t>
            </a:r>
            <a:endParaRPr sz="1800" dirty="0">
              <a:latin typeface="Arial"/>
              <a:cs typeface="Arial"/>
            </a:endParaRPr>
          </a:p>
          <a:p>
            <a:pPr marL="12700" marR="1571625" algn="just">
              <a:lnSpc>
                <a:spcPct val="100000"/>
              </a:lnSpc>
              <a:spcBef>
                <a:spcPts val="430"/>
              </a:spcBef>
            </a:pPr>
            <a:r>
              <a:rPr sz="1800" dirty="0">
                <a:latin typeface="Arial"/>
                <a:cs typeface="Arial"/>
              </a:rPr>
              <a:t>C</a:t>
            </a:r>
            <a:r>
              <a:rPr sz="1800" spc="-10" dirty="0">
                <a:latin typeface="Arial"/>
                <a:cs typeface="Arial"/>
              </a:rPr>
              <a:t>l</a:t>
            </a:r>
            <a:r>
              <a:rPr sz="1800" spc="0" dirty="0">
                <a:latin typeface="Arial"/>
                <a:cs typeface="Arial"/>
              </a:rPr>
              <a:t>ick</a:t>
            </a:r>
            <a:r>
              <a:rPr sz="1800" spc="5" dirty="0">
                <a:latin typeface="Arial"/>
                <a:cs typeface="Arial"/>
              </a:rPr>
              <a:t> </a:t>
            </a:r>
            <a:r>
              <a:rPr sz="1800" spc="0" dirty="0">
                <a:latin typeface="Arial"/>
                <a:cs typeface="Arial"/>
              </a:rPr>
              <a:t>OK</a:t>
            </a:r>
            <a:endParaRPr sz="1800" dirty="0">
              <a:latin typeface="Arial"/>
              <a:cs typeface="Arial"/>
            </a:endParaRPr>
          </a:p>
        </p:txBody>
      </p:sp>
      <p:sp>
        <p:nvSpPr>
          <p:cNvPr id="6" name="object 6"/>
          <p:cNvSpPr txBox="1"/>
          <p:nvPr/>
        </p:nvSpPr>
        <p:spPr>
          <a:xfrm>
            <a:off x="307340" y="3609720"/>
            <a:ext cx="215265" cy="285115"/>
          </a:xfrm>
          <a:prstGeom prst="rect">
            <a:avLst/>
          </a:prstGeom>
        </p:spPr>
        <p:txBody>
          <a:bodyPr vert="horz" wrap="square" lIns="0" tIns="0" rIns="0" bIns="0" rtlCol="0">
            <a:noAutofit/>
          </a:bodyPr>
          <a:lstStyle/>
          <a:p>
            <a:pPr marL="12700">
              <a:lnSpc>
                <a:spcPct val="100000"/>
              </a:lnSpc>
            </a:pPr>
            <a:r>
              <a:rPr sz="1800" spc="-5" dirty="0">
                <a:latin typeface="Arial"/>
                <a:cs typeface="Arial"/>
              </a:rPr>
              <a:t>2.</a:t>
            </a:r>
            <a:endParaRPr sz="1800" dirty="0">
              <a:latin typeface="Arial"/>
              <a:cs typeface="Arial"/>
            </a:endParaRPr>
          </a:p>
        </p:txBody>
      </p:sp>
      <p:sp>
        <p:nvSpPr>
          <p:cNvPr id="7" name="object 7"/>
          <p:cNvSpPr txBox="1"/>
          <p:nvPr/>
        </p:nvSpPr>
        <p:spPr>
          <a:xfrm>
            <a:off x="307340" y="4213225"/>
            <a:ext cx="215265" cy="285115"/>
          </a:xfrm>
          <a:prstGeom prst="rect">
            <a:avLst/>
          </a:prstGeom>
        </p:spPr>
        <p:txBody>
          <a:bodyPr vert="horz" wrap="square" lIns="0" tIns="0" rIns="0" bIns="0" rtlCol="0">
            <a:noAutofit/>
          </a:bodyPr>
          <a:lstStyle/>
          <a:p>
            <a:pPr marL="12700">
              <a:lnSpc>
                <a:spcPct val="100000"/>
              </a:lnSpc>
            </a:pPr>
            <a:r>
              <a:rPr sz="1800" spc="-10" dirty="0">
                <a:latin typeface="Arial"/>
                <a:cs typeface="Arial"/>
              </a:rPr>
              <a:t>3.</a:t>
            </a:r>
            <a:endParaRPr sz="1800" dirty="0">
              <a:latin typeface="Arial"/>
              <a:cs typeface="Arial"/>
            </a:endParaRPr>
          </a:p>
        </p:txBody>
      </p:sp>
      <p:sp>
        <p:nvSpPr>
          <p:cNvPr id="8" name="object 8"/>
          <p:cNvSpPr txBox="1"/>
          <p:nvPr/>
        </p:nvSpPr>
        <p:spPr>
          <a:xfrm>
            <a:off x="764540" y="801878"/>
            <a:ext cx="7482205" cy="559435"/>
          </a:xfrm>
          <a:prstGeom prst="rect">
            <a:avLst/>
          </a:prstGeom>
        </p:spPr>
        <p:txBody>
          <a:bodyPr vert="horz" wrap="square" lIns="0" tIns="0" rIns="0" bIns="0" rtlCol="0">
            <a:noAutofit/>
          </a:bodyPr>
          <a:lstStyle/>
          <a:p>
            <a:pPr marL="12700" marR="12700">
              <a:lnSpc>
                <a:spcPct val="100000"/>
              </a:lnSpc>
            </a:pPr>
            <a:r>
              <a:rPr sz="1800" spc="10" dirty="0">
                <a:latin typeface="Arial"/>
                <a:cs typeface="Arial"/>
              </a:rPr>
              <a:t>T</a:t>
            </a:r>
            <a:r>
              <a:rPr sz="1800" spc="0" dirty="0">
                <a:latin typeface="Arial"/>
                <a:cs typeface="Arial"/>
              </a:rPr>
              <a:t>he</a:t>
            </a:r>
            <a:r>
              <a:rPr sz="1800" spc="-20" dirty="0">
                <a:latin typeface="Arial"/>
                <a:cs typeface="Arial"/>
              </a:rPr>
              <a:t> </a:t>
            </a:r>
            <a:r>
              <a:rPr sz="1800" spc="0" dirty="0">
                <a:latin typeface="Arial"/>
                <a:cs typeface="Arial"/>
              </a:rPr>
              <a:t>fol</a:t>
            </a:r>
            <a:r>
              <a:rPr sz="1800" spc="-10" dirty="0">
                <a:latin typeface="Arial"/>
                <a:cs typeface="Arial"/>
              </a:rPr>
              <a:t>l</a:t>
            </a:r>
            <a:r>
              <a:rPr sz="1800" spc="0" dirty="0">
                <a:latin typeface="Arial"/>
                <a:cs typeface="Arial"/>
              </a:rPr>
              <a:t>o</a:t>
            </a:r>
            <a:r>
              <a:rPr sz="1800" spc="-45" dirty="0">
                <a:latin typeface="Arial"/>
                <a:cs typeface="Arial"/>
              </a:rPr>
              <a:t>w</a:t>
            </a:r>
            <a:r>
              <a:rPr sz="1800" spc="0" dirty="0">
                <a:latin typeface="Arial"/>
                <a:cs typeface="Arial"/>
              </a:rPr>
              <a:t>i</a:t>
            </a:r>
            <a:r>
              <a:rPr sz="1800" spc="-10" dirty="0">
                <a:latin typeface="Arial"/>
                <a:cs typeface="Arial"/>
              </a:rPr>
              <a:t>n</a:t>
            </a:r>
            <a:r>
              <a:rPr sz="1800" spc="0" dirty="0">
                <a:latin typeface="Arial"/>
                <a:cs typeface="Arial"/>
              </a:rPr>
              <a:t>g</a:t>
            </a:r>
            <a:r>
              <a:rPr sz="1800" spc="55" dirty="0">
                <a:latin typeface="Arial"/>
                <a:cs typeface="Arial"/>
              </a:rPr>
              <a:t> </a:t>
            </a:r>
            <a:r>
              <a:rPr sz="1800" spc="0" dirty="0">
                <a:latin typeface="Arial"/>
                <a:cs typeface="Arial"/>
              </a:rPr>
              <a:t>is a </a:t>
            </a:r>
            <a:r>
              <a:rPr sz="1800" spc="-10" dirty="0">
                <a:latin typeface="Arial"/>
                <a:cs typeface="Arial"/>
              </a:rPr>
              <a:t>q</a:t>
            </a:r>
            <a:r>
              <a:rPr sz="1800" spc="0" dirty="0">
                <a:latin typeface="Arial"/>
                <a:cs typeface="Arial"/>
              </a:rPr>
              <a:t>u</a:t>
            </a:r>
            <a:r>
              <a:rPr sz="1800" spc="-10" dirty="0">
                <a:latin typeface="Arial"/>
                <a:cs typeface="Arial"/>
              </a:rPr>
              <a:t>i</a:t>
            </a:r>
            <a:r>
              <a:rPr sz="1800" spc="0" dirty="0">
                <a:latin typeface="Arial"/>
                <a:cs typeface="Arial"/>
              </a:rPr>
              <a:t>ck</a:t>
            </a:r>
            <a:r>
              <a:rPr sz="1800" spc="25" dirty="0">
                <a:latin typeface="Arial"/>
                <a:cs typeface="Arial"/>
              </a:rPr>
              <a:t> </a:t>
            </a:r>
            <a:r>
              <a:rPr sz="1800" spc="0" dirty="0">
                <a:latin typeface="Arial"/>
                <a:cs typeface="Arial"/>
              </a:rPr>
              <a:t>a</a:t>
            </a:r>
            <a:r>
              <a:rPr sz="1800" spc="-10" dirty="0">
                <a:latin typeface="Arial"/>
                <a:cs typeface="Arial"/>
              </a:rPr>
              <a:t>n</a:t>
            </a:r>
            <a:r>
              <a:rPr sz="1800" spc="0" dirty="0">
                <a:latin typeface="Arial"/>
                <a:cs typeface="Arial"/>
              </a:rPr>
              <a:t>d </a:t>
            </a:r>
            <a:r>
              <a:rPr sz="1800" spc="-10" dirty="0">
                <a:latin typeface="Arial"/>
                <a:cs typeface="Arial"/>
              </a:rPr>
              <a:t>e</a:t>
            </a:r>
            <a:r>
              <a:rPr sz="1800" spc="0" dirty="0">
                <a:latin typeface="Arial"/>
                <a:cs typeface="Arial"/>
              </a:rPr>
              <a:t>asy</a:t>
            </a:r>
            <a:r>
              <a:rPr sz="1800" spc="5" dirty="0">
                <a:latin typeface="Arial"/>
                <a:cs typeface="Arial"/>
              </a:rPr>
              <a:t> </a:t>
            </a:r>
            <a:r>
              <a:rPr sz="1800" spc="-40" dirty="0">
                <a:latin typeface="Arial"/>
                <a:cs typeface="Arial"/>
              </a:rPr>
              <a:t>w</a:t>
            </a:r>
            <a:r>
              <a:rPr sz="1800" spc="0" dirty="0">
                <a:latin typeface="Arial"/>
                <a:cs typeface="Arial"/>
              </a:rPr>
              <a:t>ay</a:t>
            </a:r>
            <a:r>
              <a:rPr sz="1800" spc="30" dirty="0">
                <a:latin typeface="Arial"/>
                <a:cs typeface="Arial"/>
              </a:rPr>
              <a:t> </a:t>
            </a:r>
            <a:r>
              <a:rPr sz="1800" spc="0" dirty="0">
                <a:latin typeface="Arial"/>
                <a:cs typeface="Arial"/>
              </a:rPr>
              <a:t>to co</a:t>
            </a:r>
            <a:r>
              <a:rPr sz="1800" spc="-10" dirty="0">
                <a:latin typeface="Arial"/>
                <a:cs typeface="Arial"/>
              </a:rPr>
              <a:t>p</a:t>
            </a:r>
            <a:r>
              <a:rPr sz="1800" spc="0" dirty="0">
                <a:latin typeface="Arial"/>
                <a:cs typeface="Arial"/>
              </a:rPr>
              <a:t>y co</a:t>
            </a:r>
            <a:r>
              <a:rPr sz="1800" spc="-10" dirty="0">
                <a:latin typeface="Arial"/>
                <a:cs typeface="Arial"/>
              </a:rPr>
              <a:t>n</a:t>
            </a:r>
            <a:r>
              <a:rPr sz="1800" spc="0" dirty="0">
                <a:latin typeface="Arial"/>
                <a:cs typeface="Arial"/>
              </a:rPr>
              <a:t>te</a:t>
            </a:r>
            <a:r>
              <a:rPr sz="1800" spc="-10" dirty="0">
                <a:latin typeface="Arial"/>
                <a:cs typeface="Arial"/>
              </a:rPr>
              <a:t>n</a:t>
            </a:r>
            <a:r>
              <a:rPr sz="1800" spc="0" dirty="0">
                <a:latin typeface="Arial"/>
                <a:cs typeface="Arial"/>
              </a:rPr>
              <a:t>ts</a:t>
            </a:r>
            <a:r>
              <a:rPr sz="1800" spc="5" dirty="0">
                <a:latin typeface="Arial"/>
                <a:cs typeface="Arial"/>
              </a:rPr>
              <a:t> </a:t>
            </a:r>
            <a:r>
              <a:rPr sz="1800" spc="0" dirty="0">
                <a:latin typeface="Arial"/>
                <a:cs typeface="Arial"/>
              </a:rPr>
              <a:t>of the</a:t>
            </a:r>
            <a:r>
              <a:rPr sz="1800" spc="-10" dirty="0">
                <a:latin typeface="Arial"/>
                <a:cs typeface="Arial"/>
              </a:rPr>
              <a:t> </a:t>
            </a:r>
            <a:r>
              <a:rPr sz="1800" spc="0" dirty="0">
                <a:latin typeface="Arial"/>
                <a:cs typeface="Arial"/>
              </a:rPr>
              <a:t>pl</a:t>
            </a:r>
            <a:r>
              <a:rPr sz="1800" spc="-10" dirty="0">
                <a:latin typeface="Arial"/>
                <a:cs typeface="Arial"/>
              </a:rPr>
              <a:t>a</a:t>
            </a:r>
            <a:r>
              <a:rPr sz="1800" spc="0" dirty="0">
                <a:latin typeface="Arial"/>
                <a:cs typeface="Arial"/>
              </a:rPr>
              <a:t>n</a:t>
            </a:r>
            <a:r>
              <a:rPr sz="1800" spc="20" dirty="0">
                <a:latin typeface="Arial"/>
                <a:cs typeface="Arial"/>
              </a:rPr>
              <a:t> </a:t>
            </a:r>
            <a:r>
              <a:rPr sz="1800" spc="0" dirty="0">
                <a:latin typeface="Arial"/>
                <a:cs typeface="Arial"/>
              </a:rPr>
              <a:t>vi</a:t>
            </a:r>
            <a:r>
              <a:rPr sz="1800" spc="-10" dirty="0">
                <a:latin typeface="Arial"/>
                <a:cs typeface="Arial"/>
              </a:rPr>
              <a:t>e</a:t>
            </a:r>
            <a:r>
              <a:rPr sz="1800" spc="0" dirty="0">
                <a:latin typeface="Arial"/>
                <a:cs typeface="Arial"/>
              </a:rPr>
              <a:t>w</a:t>
            </a:r>
            <a:r>
              <a:rPr sz="1800" spc="10" dirty="0">
                <a:latin typeface="Arial"/>
                <a:cs typeface="Arial"/>
              </a:rPr>
              <a:t> </a:t>
            </a:r>
            <a:r>
              <a:rPr sz="1800" spc="0" dirty="0">
                <a:latin typeface="Arial"/>
                <a:cs typeface="Arial"/>
              </a:rPr>
              <a:t>to E</a:t>
            </a:r>
            <a:r>
              <a:rPr sz="1800" spc="-15" dirty="0">
                <a:latin typeface="Arial"/>
                <a:cs typeface="Arial"/>
              </a:rPr>
              <a:t>x</a:t>
            </a:r>
            <a:r>
              <a:rPr sz="1800" spc="0" dirty="0">
                <a:latin typeface="Arial"/>
                <a:cs typeface="Arial"/>
              </a:rPr>
              <a:t>cel</a:t>
            </a:r>
            <a:r>
              <a:rPr sz="1800" spc="5" dirty="0">
                <a:latin typeface="Arial"/>
                <a:cs typeface="Arial"/>
              </a:rPr>
              <a:t> </a:t>
            </a:r>
            <a:r>
              <a:rPr sz="1800" spc="0" dirty="0">
                <a:latin typeface="Arial"/>
                <a:cs typeface="Arial"/>
              </a:rPr>
              <a:t>for revi</a:t>
            </a:r>
            <a:r>
              <a:rPr sz="1800" spc="-10" dirty="0">
                <a:latin typeface="Arial"/>
                <a:cs typeface="Arial"/>
              </a:rPr>
              <a:t>e</a:t>
            </a:r>
            <a:r>
              <a:rPr sz="1800" spc="0" dirty="0">
                <a:latin typeface="Arial"/>
                <a:cs typeface="Arial"/>
              </a:rPr>
              <a:t>w</a:t>
            </a:r>
            <a:r>
              <a:rPr sz="1800" spc="10" dirty="0">
                <a:latin typeface="Arial"/>
                <a:cs typeface="Arial"/>
              </a:rPr>
              <a:t> </a:t>
            </a:r>
            <a:r>
              <a:rPr sz="1800" spc="0" dirty="0">
                <a:latin typeface="Arial"/>
                <a:cs typeface="Arial"/>
              </a:rPr>
              <a:t>a</a:t>
            </a:r>
            <a:r>
              <a:rPr sz="1800" spc="-10" dirty="0">
                <a:latin typeface="Arial"/>
                <a:cs typeface="Arial"/>
              </a:rPr>
              <a:t>n</a:t>
            </a:r>
            <a:r>
              <a:rPr sz="1800" spc="0" dirty="0">
                <a:latin typeface="Arial"/>
                <a:cs typeface="Arial"/>
              </a:rPr>
              <a:t>d</a:t>
            </a:r>
            <a:r>
              <a:rPr sz="1800" spc="5" dirty="0">
                <a:latin typeface="Arial"/>
                <a:cs typeface="Arial"/>
              </a:rPr>
              <a:t> </a:t>
            </a:r>
            <a:r>
              <a:rPr sz="1800" spc="0" dirty="0">
                <a:latin typeface="Arial"/>
                <a:cs typeface="Arial"/>
              </a:rPr>
              <a:t>to</a:t>
            </a:r>
            <a:r>
              <a:rPr sz="1800" spc="-10" dirty="0">
                <a:latin typeface="Arial"/>
                <a:cs typeface="Arial"/>
              </a:rPr>
              <a:t> </a:t>
            </a:r>
            <a:r>
              <a:rPr sz="1800" spc="0" dirty="0">
                <a:latin typeface="Arial"/>
                <a:cs typeface="Arial"/>
              </a:rPr>
              <a:t>pr</a:t>
            </a:r>
            <a:r>
              <a:rPr sz="1800" spc="-10" dirty="0">
                <a:latin typeface="Arial"/>
                <a:cs typeface="Arial"/>
              </a:rPr>
              <a:t>o</a:t>
            </a:r>
            <a:r>
              <a:rPr sz="1800" spc="0" dirty="0">
                <a:latin typeface="Arial"/>
                <a:cs typeface="Arial"/>
              </a:rPr>
              <a:t>d</a:t>
            </a:r>
            <a:r>
              <a:rPr sz="1800" spc="-10" dirty="0">
                <a:latin typeface="Arial"/>
                <a:cs typeface="Arial"/>
              </a:rPr>
              <a:t>u</a:t>
            </a:r>
            <a:r>
              <a:rPr sz="1800" spc="0" dirty="0">
                <a:latin typeface="Arial"/>
                <a:cs typeface="Arial"/>
              </a:rPr>
              <a:t>ce</a:t>
            </a:r>
            <a:r>
              <a:rPr sz="1800" spc="20" dirty="0">
                <a:latin typeface="Arial"/>
                <a:cs typeface="Arial"/>
              </a:rPr>
              <a:t> </a:t>
            </a:r>
            <a:r>
              <a:rPr sz="1800" spc="0" dirty="0">
                <a:latin typeface="Arial"/>
                <a:cs typeface="Arial"/>
              </a:rPr>
              <a:t>a </a:t>
            </a:r>
            <a:r>
              <a:rPr sz="1800" spc="-10" dirty="0">
                <a:latin typeface="Arial"/>
                <a:cs typeface="Arial"/>
              </a:rPr>
              <a:t>h</a:t>
            </a:r>
            <a:r>
              <a:rPr sz="1800" spc="0" dirty="0">
                <a:latin typeface="Arial"/>
                <a:cs typeface="Arial"/>
              </a:rPr>
              <a:t>ard</a:t>
            </a:r>
            <a:r>
              <a:rPr sz="1800" spc="-10" dirty="0">
                <a:latin typeface="Arial"/>
                <a:cs typeface="Arial"/>
              </a:rPr>
              <a:t> </a:t>
            </a:r>
            <a:r>
              <a:rPr sz="1800" spc="0" dirty="0">
                <a:latin typeface="Arial"/>
                <a:cs typeface="Arial"/>
              </a:rPr>
              <a:t>co</a:t>
            </a:r>
            <a:r>
              <a:rPr sz="1800" spc="-10" dirty="0">
                <a:latin typeface="Arial"/>
                <a:cs typeface="Arial"/>
              </a:rPr>
              <a:t>p</a:t>
            </a:r>
            <a:r>
              <a:rPr sz="1800" spc="0" dirty="0">
                <a:latin typeface="Arial"/>
                <a:cs typeface="Arial"/>
              </a:rPr>
              <a:t>y</a:t>
            </a:r>
            <a:r>
              <a:rPr sz="1800" spc="10" dirty="0">
                <a:latin typeface="Arial"/>
                <a:cs typeface="Arial"/>
              </a:rPr>
              <a:t> </a:t>
            </a:r>
            <a:r>
              <a:rPr sz="1800" spc="0" dirty="0">
                <a:latin typeface="Arial"/>
                <a:cs typeface="Arial"/>
              </a:rPr>
              <a:t>of</a:t>
            </a:r>
            <a:r>
              <a:rPr sz="1800" spc="-10" dirty="0">
                <a:latin typeface="Arial"/>
                <a:cs typeface="Arial"/>
              </a:rPr>
              <a:t> </a:t>
            </a:r>
            <a:r>
              <a:rPr sz="1800" spc="0" dirty="0">
                <a:latin typeface="Arial"/>
                <a:cs typeface="Arial"/>
              </a:rPr>
              <a:t>the</a:t>
            </a:r>
            <a:r>
              <a:rPr sz="1800" spc="-10" dirty="0">
                <a:latin typeface="Arial"/>
                <a:cs typeface="Arial"/>
              </a:rPr>
              <a:t> </a:t>
            </a:r>
            <a:r>
              <a:rPr sz="1800" spc="0" dirty="0">
                <a:latin typeface="Arial"/>
                <a:cs typeface="Arial"/>
              </a:rPr>
              <a:t>b</a:t>
            </a:r>
            <a:r>
              <a:rPr sz="1800" spc="-10" dirty="0">
                <a:latin typeface="Arial"/>
                <a:cs typeface="Arial"/>
              </a:rPr>
              <a:t>u</a:t>
            </a:r>
            <a:r>
              <a:rPr sz="1800" spc="0" dirty="0">
                <a:latin typeface="Arial"/>
                <a:cs typeface="Arial"/>
              </a:rPr>
              <a:t>d</a:t>
            </a:r>
            <a:r>
              <a:rPr sz="1800" spc="-10" dirty="0">
                <a:latin typeface="Arial"/>
                <a:cs typeface="Arial"/>
              </a:rPr>
              <a:t>g</a:t>
            </a:r>
            <a:r>
              <a:rPr sz="1800" spc="0" dirty="0">
                <a:latin typeface="Arial"/>
                <a:cs typeface="Arial"/>
              </a:rPr>
              <a:t>et.</a:t>
            </a:r>
            <a:endParaRPr sz="1800" dirty="0">
              <a:latin typeface="Arial"/>
              <a:cs typeface="Arial"/>
            </a:endParaRPr>
          </a:p>
        </p:txBody>
      </p:sp>
      <p:sp>
        <p:nvSpPr>
          <p:cNvPr id="9" name="object 9"/>
          <p:cNvSpPr/>
          <p:nvPr/>
        </p:nvSpPr>
        <p:spPr>
          <a:xfrm>
            <a:off x="4605528" y="1645920"/>
            <a:ext cx="2857500" cy="1365503"/>
          </a:xfrm>
          <a:prstGeom prst="rect">
            <a:avLst/>
          </a:prstGeom>
          <a:blipFill>
            <a:blip r:embed="rId2" cstate="print"/>
            <a:stretch>
              <a:fillRect/>
            </a:stretch>
          </a:blipFill>
        </p:spPr>
        <p:txBody>
          <a:bodyPr wrap="square" lIns="0" tIns="0" rIns="0" bIns="0" rtlCol="0">
            <a:noAutofit/>
          </a:bodyPr>
          <a:lstStyle/>
          <a:p>
            <a:endParaRPr dirty="0"/>
          </a:p>
        </p:txBody>
      </p:sp>
      <p:sp>
        <p:nvSpPr>
          <p:cNvPr id="10" name="object 10"/>
          <p:cNvSpPr/>
          <p:nvPr/>
        </p:nvSpPr>
        <p:spPr>
          <a:xfrm>
            <a:off x="3044951" y="2448305"/>
            <a:ext cx="2670810" cy="766445"/>
          </a:xfrm>
          <a:custGeom>
            <a:avLst/>
            <a:gdLst/>
            <a:ahLst/>
            <a:cxnLst/>
            <a:rect l="l" t="t" r="r" b="b"/>
            <a:pathLst>
              <a:path w="2670810" h="766445">
                <a:moveTo>
                  <a:pt x="2587691" y="42460"/>
                </a:moveTo>
                <a:lnTo>
                  <a:pt x="0" y="738505"/>
                </a:lnTo>
                <a:lnTo>
                  <a:pt x="7620" y="766445"/>
                </a:lnTo>
                <a:lnTo>
                  <a:pt x="2595024" y="70477"/>
                </a:lnTo>
                <a:lnTo>
                  <a:pt x="2615305" y="49978"/>
                </a:lnTo>
                <a:lnTo>
                  <a:pt x="2587691" y="42460"/>
                </a:lnTo>
                <a:close/>
              </a:path>
              <a:path w="2670810" h="766445">
                <a:moveTo>
                  <a:pt x="2647002" y="28575"/>
                </a:moveTo>
                <a:lnTo>
                  <a:pt x="2639314" y="28575"/>
                </a:lnTo>
                <a:lnTo>
                  <a:pt x="2646934" y="56515"/>
                </a:lnTo>
                <a:lnTo>
                  <a:pt x="2595024" y="70477"/>
                </a:lnTo>
                <a:lnTo>
                  <a:pt x="2562098" y="103759"/>
                </a:lnTo>
                <a:lnTo>
                  <a:pt x="2556510" y="109474"/>
                </a:lnTo>
                <a:lnTo>
                  <a:pt x="2556510" y="118618"/>
                </a:lnTo>
                <a:lnTo>
                  <a:pt x="2562225" y="124333"/>
                </a:lnTo>
                <a:lnTo>
                  <a:pt x="2567940" y="129921"/>
                </a:lnTo>
                <a:lnTo>
                  <a:pt x="2577084" y="129921"/>
                </a:lnTo>
                <a:lnTo>
                  <a:pt x="2582672" y="124206"/>
                </a:lnTo>
                <a:lnTo>
                  <a:pt x="2670810" y="35052"/>
                </a:lnTo>
                <a:lnTo>
                  <a:pt x="2647002" y="28575"/>
                </a:lnTo>
                <a:close/>
              </a:path>
              <a:path w="2670810" h="766445">
                <a:moveTo>
                  <a:pt x="2615305" y="49978"/>
                </a:moveTo>
                <a:lnTo>
                  <a:pt x="2595024" y="70477"/>
                </a:lnTo>
                <a:lnTo>
                  <a:pt x="2646934" y="56515"/>
                </a:lnTo>
                <a:lnTo>
                  <a:pt x="2639314" y="56515"/>
                </a:lnTo>
                <a:lnTo>
                  <a:pt x="2615305" y="49978"/>
                </a:lnTo>
                <a:close/>
              </a:path>
              <a:path w="2670810" h="766445">
                <a:moveTo>
                  <a:pt x="2632837" y="32258"/>
                </a:moveTo>
                <a:lnTo>
                  <a:pt x="2615305" y="49978"/>
                </a:lnTo>
                <a:lnTo>
                  <a:pt x="2639314" y="56515"/>
                </a:lnTo>
                <a:lnTo>
                  <a:pt x="2632837" y="32258"/>
                </a:lnTo>
                <a:close/>
              </a:path>
              <a:path w="2670810" h="766445">
                <a:moveTo>
                  <a:pt x="2640318" y="32258"/>
                </a:moveTo>
                <a:lnTo>
                  <a:pt x="2632837" y="32258"/>
                </a:lnTo>
                <a:lnTo>
                  <a:pt x="2639314" y="56515"/>
                </a:lnTo>
                <a:lnTo>
                  <a:pt x="2646934" y="56515"/>
                </a:lnTo>
                <a:lnTo>
                  <a:pt x="2640318" y="32258"/>
                </a:lnTo>
                <a:close/>
              </a:path>
              <a:path w="2670810" h="766445">
                <a:moveTo>
                  <a:pt x="2639314" y="28575"/>
                </a:moveTo>
                <a:lnTo>
                  <a:pt x="2587691" y="42460"/>
                </a:lnTo>
                <a:lnTo>
                  <a:pt x="2615305" y="49978"/>
                </a:lnTo>
                <a:lnTo>
                  <a:pt x="2632837" y="32258"/>
                </a:lnTo>
                <a:lnTo>
                  <a:pt x="2640318" y="32258"/>
                </a:lnTo>
                <a:lnTo>
                  <a:pt x="2639314" y="28575"/>
                </a:lnTo>
                <a:close/>
              </a:path>
              <a:path w="2670810" h="766445">
                <a:moveTo>
                  <a:pt x="2542159" y="0"/>
                </a:moveTo>
                <a:lnTo>
                  <a:pt x="2534158" y="4572"/>
                </a:lnTo>
                <a:lnTo>
                  <a:pt x="2532126" y="12319"/>
                </a:lnTo>
                <a:lnTo>
                  <a:pt x="2529967" y="20066"/>
                </a:lnTo>
                <a:lnTo>
                  <a:pt x="2534539" y="27940"/>
                </a:lnTo>
                <a:lnTo>
                  <a:pt x="2587691" y="42460"/>
                </a:lnTo>
                <a:lnTo>
                  <a:pt x="2639314" y="28575"/>
                </a:lnTo>
                <a:lnTo>
                  <a:pt x="2647002" y="28575"/>
                </a:lnTo>
                <a:lnTo>
                  <a:pt x="2542159" y="0"/>
                </a:lnTo>
                <a:close/>
              </a:path>
            </a:pathLst>
          </a:custGeom>
          <a:solidFill>
            <a:srgbClr val="FF0000"/>
          </a:solidFill>
        </p:spPr>
        <p:txBody>
          <a:bodyPr wrap="square" lIns="0" tIns="0" rIns="0" bIns="0" rtlCol="0">
            <a:noAutofit/>
          </a:bodyPr>
          <a:lstStyle/>
          <a:p>
            <a:endParaRPr dirty="0"/>
          </a:p>
        </p:txBody>
      </p:sp>
      <p:sp>
        <p:nvSpPr>
          <p:cNvPr id="11" name="object 11"/>
          <p:cNvSpPr/>
          <p:nvPr/>
        </p:nvSpPr>
        <p:spPr>
          <a:xfrm>
            <a:off x="5486400" y="3733800"/>
            <a:ext cx="2648711" cy="1676400"/>
          </a:xfrm>
          <a:prstGeom prst="rect">
            <a:avLst/>
          </a:prstGeom>
          <a:blipFill>
            <a:blip r:embed="rId3" cstate="print"/>
            <a:stretch>
              <a:fillRect/>
            </a:stretch>
          </a:blipFill>
        </p:spPr>
        <p:txBody>
          <a:bodyPr wrap="square" lIns="0" tIns="0" rIns="0" bIns="0" rtlCol="0">
            <a:noAutofit/>
          </a:bodyPr>
          <a:lstStyle/>
          <a:p>
            <a:endParaRPr dirty="0"/>
          </a:p>
        </p:txBody>
      </p:sp>
      <p:sp>
        <p:nvSpPr>
          <p:cNvPr id="12" name="object 12"/>
          <p:cNvSpPr/>
          <p:nvPr/>
        </p:nvSpPr>
        <p:spPr>
          <a:xfrm>
            <a:off x="1865883" y="4402963"/>
            <a:ext cx="5374005" cy="716280"/>
          </a:xfrm>
          <a:custGeom>
            <a:avLst/>
            <a:gdLst/>
            <a:ahLst/>
            <a:cxnLst/>
            <a:rect l="l" t="t" r="r" b="b"/>
            <a:pathLst>
              <a:path w="5374005" h="716279">
                <a:moveTo>
                  <a:pt x="5290481" y="667945"/>
                </a:moveTo>
                <a:lnTo>
                  <a:pt x="5240020" y="689737"/>
                </a:lnTo>
                <a:lnTo>
                  <a:pt x="5236591" y="698245"/>
                </a:lnTo>
                <a:lnTo>
                  <a:pt x="5242941" y="712978"/>
                </a:lnTo>
                <a:lnTo>
                  <a:pt x="5251450" y="716280"/>
                </a:lnTo>
                <a:lnTo>
                  <a:pt x="5348669" y="674369"/>
                </a:lnTo>
                <a:lnTo>
                  <a:pt x="5343652" y="674369"/>
                </a:lnTo>
                <a:lnTo>
                  <a:pt x="5290481" y="667945"/>
                </a:lnTo>
                <a:close/>
              </a:path>
              <a:path w="5374005" h="716279">
                <a:moveTo>
                  <a:pt x="5316872" y="656548"/>
                </a:moveTo>
                <a:lnTo>
                  <a:pt x="5290481" y="667945"/>
                </a:lnTo>
                <a:lnTo>
                  <a:pt x="5343652" y="674369"/>
                </a:lnTo>
                <a:lnTo>
                  <a:pt x="5343998" y="671576"/>
                </a:lnTo>
                <a:lnTo>
                  <a:pt x="5336667" y="671576"/>
                </a:lnTo>
                <a:lnTo>
                  <a:pt x="5316872" y="656548"/>
                </a:lnTo>
                <a:close/>
              </a:path>
              <a:path w="5374005" h="716279">
                <a:moveTo>
                  <a:pt x="5267579" y="582930"/>
                </a:moveTo>
                <a:lnTo>
                  <a:pt x="5258562" y="584200"/>
                </a:lnTo>
                <a:lnTo>
                  <a:pt x="5248910" y="596900"/>
                </a:lnTo>
                <a:lnTo>
                  <a:pt x="5250180" y="605917"/>
                </a:lnTo>
                <a:lnTo>
                  <a:pt x="5294085" y="639249"/>
                </a:lnTo>
                <a:lnTo>
                  <a:pt x="5347208" y="645668"/>
                </a:lnTo>
                <a:lnTo>
                  <a:pt x="5343652" y="674369"/>
                </a:lnTo>
                <a:lnTo>
                  <a:pt x="5348669" y="674369"/>
                </a:lnTo>
                <a:lnTo>
                  <a:pt x="5374005" y="663448"/>
                </a:lnTo>
                <a:lnTo>
                  <a:pt x="5274056" y="587756"/>
                </a:lnTo>
                <a:lnTo>
                  <a:pt x="5267579" y="582930"/>
                </a:lnTo>
                <a:close/>
              </a:path>
              <a:path w="5374005" h="716279">
                <a:moveTo>
                  <a:pt x="5339715" y="646684"/>
                </a:moveTo>
                <a:lnTo>
                  <a:pt x="5316872" y="656548"/>
                </a:lnTo>
                <a:lnTo>
                  <a:pt x="5336667" y="671576"/>
                </a:lnTo>
                <a:lnTo>
                  <a:pt x="5339715" y="646684"/>
                </a:lnTo>
                <a:close/>
              </a:path>
              <a:path w="5374005" h="716279">
                <a:moveTo>
                  <a:pt x="5347082" y="646684"/>
                </a:moveTo>
                <a:lnTo>
                  <a:pt x="5339715" y="646684"/>
                </a:lnTo>
                <a:lnTo>
                  <a:pt x="5336667" y="671576"/>
                </a:lnTo>
                <a:lnTo>
                  <a:pt x="5343998" y="671576"/>
                </a:lnTo>
                <a:lnTo>
                  <a:pt x="5347082" y="646684"/>
                </a:lnTo>
                <a:close/>
              </a:path>
              <a:path w="5374005" h="716279">
                <a:moveTo>
                  <a:pt x="3556" y="0"/>
                </a:moveTo>
                <a:lnTo>
                  <a:pt x="0" y="28701"/>
                </a:lnTo>
                <a:lnTo>
                  <a:pt x="5290481" y="667945"/>
                </a:lnTo>
                <a:lnTo>
                  <a:pt x="5316872" y="656548"/>
                </a:lnTo>
                <a:lnTo>
                  <a:pt x="5294085" y="639249"/>
                </a:lnTo>
                <a:lnTo>
                  <a:pt x="3556" y="0"/>
                </a:lnTo>
                <a:close/>
              </a:path>
              <a:path w="5374005" h="716279">
                <a:moveTo>
                  <a:pt x="5294085" y="639249"/>
                </a:moveTo>
                <a:lnTo>
                  <a:pt x="5316872" y="656548"/>
                </a:lnTo>
                <a:lnTo>
                  <a:pt x="5339715" y="646684"/>
                </a:lnTo>
                <a:lnTo>
                  <a:pt x="5347082" y="646684"/>
                </a:lnTo>
                <a:lnTo>
                  <a:pt x="5347208" y="645668"/>
                </a:lnTo>
                <a:lnTo>
                  <a:pt x="5294085" y="639249"/>
                </a:lnTo>
                <a:close/>
              </a:path>
            </a:pathLst>
          </a:custGeom>
          <a:solidFill>
            <a:srgbClr val="FF0000"/>
          </a:solidFill>
        </p:spPr>
        <p:txBody>
          <a:bodyPr wrap="square" lIns="0" tIns="0" rIns="0" bIns="0" rtlCol="0">
            <a:noAutofit/>
          </a:bodyPr>
          <a:lstStyle/>
          <a:p>
            <a:endParaRPr dirty="0"/>
          </a:p>
        </p:txBody>
      </p:sp>
      <p:sp>
        <p:nvSpPr>
          <p:cNvPr id="15" name="Slide Number Placeholder 14">
            <a:extLst>
              <a:ext uri="{FF2B5EF4-FFF2-40B4-BE49-F238E27FC236}">
                <a16:creationId xmlns:a16="http://schemas.microsoft.com/office/drawing/2014/main" id="{C37D0CB4-DEB7-4240-8787-3A7B77E71B39}"/>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38</a:t>
            </a:fld>
            <a:endParaRPr lang="en-US" sz="1400" dirty="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5263896" y="2895600"/>
            <a:ext cx="3048000" cy="1350264"/>
          </a:xfrm>
          <a:prstGeom prst="rect">
            <a:avLst/>
          </a:prstGeom>
          <a:blipFill>
            <a:blip r:embed="rId2" cstate="print"/>
            <a:stretch>
              <a:fillRect/>
            </a:stretch>
          </a:blipFill>
        </p:spPr>
        <p:txBody>
          <a:bodyPr wrap="square" lIns="0" tIns="0" rIns="0" bIns="0" rtlCol="0">
            <a:noAutofit/>
          </a:bodyPr>
          <a:lstStyle/>
          <a:p>
            <a:endParaRPr dirty="0"/>
          </a:p>
        </p:txBody>
      </p:sp>
      <p:sp>
        <p:nvSpPr>
          <p:cNvPr id="5" name="object 5"/>
          <p:cNvSpPr/>
          <p:nvPr/>
        </p:nvSpPr>
        <p:spPr>
          <a:xfrm>
            <a:off x="3962400" y="914400"/>
            <a:ext cx="3810000" cy="1956816"/>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6"/>
          <p:cNvSpPr txBox="1"/>
          <p:nvPr/>
        </p:nvSpPr>
        <p:spPr>
          <a:xfrm>
            <a:off x="307340" y="2676504"/>
            <a:ext cx="2779395" cy="1657350"/>
          </a:xfrm>
          <a:prstGeom prst="rect">
            <a:avLst/>
          </a:prstGeom>
        </p:spPr>
        <p:txBody>
          <a:bodyPr vert="horz" wrap="square" lIns="0" tIns="0" rIns="0" bIns="0" rtlCol="0">
            <a:noAutofit/>
          </a:bodyPr>
          <a:lstStyle/>
          <a:p>
            <a:pPr marL="329565" marR="12700" indent="-317500">
              <a:lnSpc>
                <a:spcPct val="120100"/>
              </a:lnSpc>
              <a:buFont typeface="Arial"/>
              <a:buAutoNum type="arabicPeriod" startAt="4"/>
              <a:tabLst>
                <a:tab pos="354965" algn="l"/>
              </a:tabLst>
            </a:pPr>
            <a:r>
              <a:rPr sz="1800" spc="0" dirty="0">
                <a:latin typeface="Arial"/>
                <a:cs typeface="Arial"/>
              </a:rPr>
              <a:t>Op</a:t>
            </a:r>
            <a:r>
              <a:rPr sz="1800" spc="-10" dirty="0">
                <a:latin typeface="Arial"/>
                <a:cs typeface="Arial"/>
              </a:rPr>
              <a:t>e</a:t>
            </a:r>
            <a:r>
              <a:rPr sz="1800" spc="0" dirty="0">
                <a:latin typeface="Arial"/>
                <a:cs typeface="Arial"/>
              </a:rPr>
              <a:t>n a</a:t>
            </a:r>
            <a:r>
              <a:rPr sz="1800" spc="-10" dirty="0">
                <a:latin typeface="Arial"/>
                <a:cs typeface="Arial"/>
              </a:rPr>
              <a:t> </a:t>
            </a:r>
            <a:r>
              <a:rPr sz="1800" spc="5" dirty="0">
                <a:latin typeface="Arial"/>
                <a:cs typeface="Arial"/>
              </a:rPr>
              <a:t>f</a:t>
            </a:r>
            <a:r>
              <a:rPr sz="1800" spc="0" dirty="0">
                <a:latin typeface="Arial"/>
                <a:cs typeface="Arial"/>
              </a:rPr>
              <a:t>i</a:t>
            </a:r>
            <a:r>
              <a:rPr sz="1800" spc="-10" dirty="0">
                <a:latin typeface="Arial"/>
                <a:cs typeface="Arial"/>
              </a:rPr>
              <a:t>l</a:t>
            </a:r>
            <a:r>
              <a:rPr sz="1800" spc="0" dirty="0">
                <a:latin typeface="Arial"/>
                <a:cs typeface="Arial"/>
              </a:rPr>
              <a:t>e</a:t>
            </a:r>
            <a:r>
              <a:rPr sz="1800" spc="5" dirty="0">
                <a:latin typeface="Arial"/>
                <a:cs typeface="Arial"/>
              </a:rPr>
              <a:t> </a:t>
            </a:r>
            <a:r>
              <a:rPr sz="1800" spc="0" dirty="0">
                <a:latin typeface="Arial"/>
                <a:cs typeface="Arial"/>
              </a:rPr>
              <a:t>in</a:t>
            </a:r>
            <a:r>
              <a:rPr sz="1800" spc="-10" dirty="0">
                <a:latin typeface="Arial"/>
                <a:cs typeface="Arial"/>
              </a:rPr>
              <a:t> </a:t>
            </a:r>
            <a:r>
              <a:rPr sz="1800" spc="0" dirty="0">
                <a:latin typeface="Arial"/>
                <a:cs typeface="Arial"/>
              </a:rPr>
              <a:t>E</a:t>
            </a:r>
            <a:r>
              <a:rPr sz="1800" spc="-10" dirty="0">
                <a:latin typeface="Arial"/>
                <a:cs typeface="Arial"/>
              </a:rPr>
              <a:t>x</a:t>
            </a:r>
            <a:r>
              <a:rPr sz="1800" spc="0" dirty="0">
                <a:latin typeface="Arial"/>
                <a:cs typeface="Arial"/>
              </a:rPr>
              <a:t>cel</a:t>
            </a:r>
            <a:r>
              <a:rPr sz="1800" spc="5" dirty="0">
                <a:latin typeface="Arial"/>
                <a:cs typeface="Arial"/>
              </a:rPr>
              <a:t> </a:t>
            </a:r>
            <a:r>
              <a:rPr sz="1800" spc="0" dirty="0">
                <a:latin typeface="Arial"/>
                <a:cs typeface="Arial"/>
              </a:rPr>
              <a:t>a</a:t>
            </a:r>
            <a:r>
              <a:rPr sz="1800" spc="-10" dirty="0">
                <a:latin typeface="Arial"/>
                <a:cs typeface="Arial"/>
              </a:rPr>
              <a:t>n</a:t>
            </a:r>
            <a:r>
              <a:rPr sz="1800" spc="0" dirty="0">
                <a:latin typeface="Arial"/>
                <a:cs typeface="Arial"/>
              </a:rPr>
              <a:t>d C</a:t>
            </a:r>
            <a:r>
              <a:rPr sz="1800" spc="-10" dirty="0">
                <a:latin typeface="Arial"/>
                <a:cs typeface="Arial"/>
              </a:rPr>
              <a:t>l</a:t>
            </a:r>
            <a:r>
              <a:rPr sz="1800" spc="0" dirty="0">
                <a:latin typeface="Arial"/>
                <a:cs typeface="Arial"/>
              </a:rPr>
              <a:t>ick</a:t>
            </a:r>
            <a:r>
              <a:rPr sz="1800" spc="10" dirty="0">
                <a:latin typeface="Arial"/>
                <a:cs typeface="Arial"/>
              </a:rPr>
              <a:t> </a:t>
            </a:r>
            <a:r>
              <a:rPr sz="1800" spc="0" dirty="0">
                <a:latin typeface="Arial"/>
                <a:cs typeface="Arial"/>
              </a:rPr>
              <a:t>OK to</a:t>
            </a:r>
            <a:r>
              <a:rPr sz="1800" spc="-10" dirty="0">
                <a:latin typeface="Arial"/>
                <a:cs typeface="Arial"/>
              </a:rPr>
              <a:t> </a:t>
            </a:r>
            <a:r>
              <a:rPr sz="1800" spc="0" dirty="0">
                <a:latin typeface="Arial"/>
                <a:cs typeface="Arial"/>
              </a:rPr>
              <a:t>p</a:t>
            </a:r>
            <a:r>
              <a:rPr sz="1800" spc="-10" dirty="0">
                <a:latin typeface="Arial"/>
                <a:cs typeface="Arial"/>
              </a:rPr>
              <a:t>a</a:t>
            </a:r>
            <a:r>
              <a:rPr sz="1800" spc="0" dirty="0">
                <a:latin typeface="Arial"/>
                <a:cs typeface="Arial"/>
              </a:rPr>
              <a:t>ste</a:t>
            </a:r>
            <a:endParaRPr sz="1800" dirty="0">
              <a:latin typeface="Arial"/>
              <a:cs typeface="Arial"/>
            </a:endParaRPr>
          </a:p>
          <a:p>
            <a:pPr>
              <a:lnSpc>
                <a:spcPts val="550"/>
              </a:lnSpc>
              <a:spcBef>
                <a:spcPts val="41"/>
              </a:spcBef>
              <a:buFont typeface="Arial"/>
              <a:buAutoNum type="arabicPeriod" startAt="4"/>
            </a:pPr>
            <a:endParaRPr sz="550" dirty="0"/>
          </a:p>
          <a:p>
            <a:pPr>
              <a:lnSpc>
                <a:spcPts val="1000"/>
              </a:lnSpc>
              <a:buFont typeface="Arial"/>
              <a:buAutoNum type="arabicPeriod" startAt="4"/>
            </a:pPr>
            <a:endParaRPr sz="1000" dirty="0"/>
          </a:p>
          <a:p>
            <a:pPr>
              <a:lnSpc>
                <a:spcPts val="1000"/>
              </a:lnSpc>
              <a:buFont typeface="Arial"/>
              <a:buAutoNum type="arabicPeriod" startAt="4"/>
            </a:pPr>
            <a:endParaRPr sz="1000" dirty="0"/>
          </a:p>
          <a:p>
            <a:pPr marL="329565" marR="314960" indent="-317500">
              <a:lnSpc>
                <a:spcPct val="120000"/>
              </a:lnSpc>
              <a:buFont typeface="Arial"/>
              <a:buAutoNum type="arabicPeriod" startAt="4"/>
              <a:tabLst>
                <a:tab pos="329565" algn="l"/>
              </a:tabLst>
            </a:pPr>
            <a:r>
              <a:rPr sz="1800" spc="0" dirty="0">
                <a:latin typeface="Arial"/>
                <a:cs typeface="Arial"/>
              </a:rPr>
              <a:t>Format </a:t>
            </a:r>
            <a:r>
              <a:rPr sz="1800" spc="-40" dirty="0">
                <a:latin typeface="Arial"/>
                <a:cs typeface="Arial"/>
              </a:rPr>
              <a:t>w</a:t>
            </a:r>
            <a:r>
              <a:rPr sz="1800" spc="0" dirty="0">
                <a:latin typeface="Arial"/>
                <a:cs typeface="Arial"/>
              </a:rPr>
              <a:t>orks</a:t>
            </a:r>
            <a:r>
              <a:rPr sz="1800" spc="-10" dirty="0">
                <a:latin typeface="Arial"/>
                <a:cs typeface="Arial"/>
              </a:rPr>
              <a:t>h</a:t>
            </a:r>
            <a:r>
              <a:rPr sz="1800" spc="0" dirty="0">
                <a:latin typeface="Arial"/>
                <a:cs typeface="Arial"/>
              </a:rPr>
              <a:t>e</a:t>
            </a:r>
            <a:r>
              <a:rPr sz="1800" spc="-10" dirty="0">
                <a:latin typeface="Arial"/>
                <a:cs typeface="Arial"/>
              </a:rPr>
              <a:t>e</a:t>
            </a:r>
            <a:r>
              <a:rPr sz="1800" spc="0" dirty="0">
                <a:latin typeface="Arial"/>
                <a:cs typeface="Arial"/>
              </a:rPr>
              <a:t>t</a:t>
            </a:r>
            <a:r>
              <a:rPr sz="1800" spc="50" dirty="0">
                <a:latin typeface="Arial"/>
                <a:cs typeface="Arial"/>
              </a:rPr>
              <a:t> </a:t>
            </a:r>
            <a:r>
              <a:rPr sz="1800" spc="0" dirty="0">
                <a:latin typeface="Arial"/>
                <a:cs typeface="Arial"/>
              </a:rPr>
              <a:t>as d</a:t>
            </a:r>
            <a:r>
              <a:rPr sz="1800" spc="-10" dirty="0">
                <a:latin typeface="Arial"/>
                <a:cs typeface="Arial"/>
              </a:rPr>
              <a:t>e</a:t>
            </a:r>
            <a:r>
              <a:rPr sz="1800" spc="0" dirty="0">
                <a:latin typeface="Arial"/>
                <a:cs typeface="Arial"/>
              </a:rPr>
              <a:t>sir</a:t>
            </a:r>
            <a:r>
              <a:rPr sz="1800" spc="-10" dirty="0">
                <a:latin typeface="Arial"/>
                <a:cs typeface="Arial"/>
              </a:rPr>
              <a:t>e</a:t>
            </a:r>
            <a:r>
              <a:rPr sz="1800" spc="0" dirty="0">
                <a:latin typeface="Arial"/>
                <a:cs typeface="Arial"/>
              </a:rPr>
              <a:t>d</a:t>
            </a:r>
            <a:endParaRPr sz="1800" dirty="0">
              <a:latin typeface="Arial"/>
              <a:cs typeface="Arial"/>
            </a:endParaRPr>
          </a:p>
        </p:txBody>
      </p:sp>
      <p:sp>
        <p:nvSpPr>
          <p:cNvPr id="7" name="object 7"/>
          <p:cNvSpPr/>
          <p:nvPr/>
        </p:nvSpPr>
        <p:spPr>
          <a:xfrm>
            <a:off x="2589148" y="2468752"/>
            <a:ext cx="3964940" cy="746633"/>
          </a:xfrm>
          <a:custGeom>
            <a:avLst/>
            <a:gdLst/>
            <a:ahLst/>
            <a:cxnLst/>
            <a:rect l="l" t="t" r="r" b="b"/>
            <a:pathLst>
              <a:path w="3964940" h="746633">
                <a:moveTo>
                  <a:pt x="3881324" y="46342"/>
                </a:moveTo>
                <a:lnTo>
                  <a:pt x="0" y="718185"/>
                </a:lnTo>
                <a:lnTo>
                  <a:pt x="4825" y="746633"/>
                </a:lnTo>
                <a:lnTo>
                  <a:pt x="3886169" y="74934"/>
                </a:lnTo>
                <a:lnTo>
                  <a:pt x="3908243" y="56357"/>
                </a:lnTo>
                <a:lnTo>
                  <a:pt x="3881324" y="46342"/>
                </a:lnTo>
                <a:close/>
              </a:path>
              <a:path w="3964940" h="746633">
                <a:moveTo>
                  <a:pt x="3939716" y="37211"/>
                </a:moveTo>
                <a:lnTo>
                  <a:pt x="3934079" y="37211"/>
                </a:lnTo>
                <a:lnTo>
                  <a:pt x="3939031" y="65786"/>
                </a:lnTo>
                <a:lnTo>
                  <a:pt x="3886169" y="74934"/>
                </a:lnTo>
                <a:lnTo>
                  <a:pt x="3850259" y="105156"/>
                </a:lnTo>
                <a:lnTo>
                  <a:pt x="3844163" y="110362"/>
                </a:lnTo>
                <a:lnTo>
                  <a:pt x="3843401" y="119507"/>
                </a:lnTo>
                <a:lnTo>
                  <a:pt x="3848480" y="125602"/>
                </a:lnTo>
                <a:lnTo>
                  <a:pt x="3853688" y="131699"/>
                </a:lnTo>
                <a:lnTo>
                  <a:pt x="3862831" y="132461"/>
                </a:lnTo>
                <a:lnTo>
                  <a:pt x="3964940" y="46609"/>
                </a:lnTo>
                <a:lnTo>
                  <a:pt x="3939716" y="37211"/>
                </a:lnTo>
                <a:close/>
              </a:path>
              <a:path w="3964940" h="746633">
                <a:moveTo>
                  <a:pt x="3908243" y="56357"/>
                </a:moveTo>
                <a:lnTo>
                  <a:pt x="3886169" y="74934"/>
                </a:lnTo>
                <a:lnTo>
                  <a:pt x="3939031" y="65786"/>
                </a:lnTo>
                <a:lnTo>
                  <a:pt x="3938899" y="65024"/>
                </a:lnTo>
                <a:lnTo>
                  <a:pt x="3931539" y="65024"/>
                </a:lnTo>
                <a:lnTo>
                  <a:pt x="3908243" y="56357"/>
                </a:lnTo>
                <a:close/>
              </a:path>
              <a:path w="3964940" h="746633">
                <a:moveTo>
                  <a:pt x="3927221" y="40386"/>
                </a:moveTo>
                <a:lnTo>
                  <a:pt x="3908243" y="56357"/>
                </a:lnTo>
                <a:lnTo>
                  <a:pt x="3931539" y="65024"/>
                </a:lnTo>
                <a:lnTo>
                  <a:pt x="3927221" y="40386"/>
                </a:lnTo>
                <a:close/>
              </a:path>
              <a:path w="3964940" h="746633">
                <a:moveTo>
                  <a:pt x="3934629" y="40386"/>
                </a:moveTo>
                <a:lnTo>
                  <a:pt x="3927221" y="40386"/>
                </a:lnTo>
                <a:lnTo>
                  <a:pt x="3931539" y="65024"/>
                </a:lnTo>
                <a:lnTo>
                  <a:pt x="3938899" y="65024"/>
                </a:lnTo>
                <a:lnTo>
                  <a:pt x="3934629" y="40386"/>
                </a:lnTo>
                <a:close/>
              </a:path>
              <a:path w="3964940" h="746633">
                <a:moveTo>
                  <a:pt x="3934079" y="37211"/>
                </a:moveTo>
                <a:lnTo>
                  <a:pt x="3881324" y="46342"/>
                </a:lnTo>
                <a:lnTo>
                  <a:pt x="3908243" y="56357"/>
                </a:lnTo>
                <a:lnTo>
                  <a:pt x="3927221" y="40386"/>
                </a:lnTo>
                <a:lnTo>
                  <a:pt x="3934629" y="40386"/>
                </a:lnTo>
                <a:lnTo>
                  <a:pt x="3934079" y="37211"/>
                </a:lnTo>
                <a:close/>
              </a:path>
              <a:path w="3964940" h="746633">
                <a:moveTo>
                  <a:pt x="3839845" y="0"/>
                </a:moveTo>
                <a:lnTo>
                  <a:pt x="3831590" y="3810"/>
                </a:lnTo>
                <a:lnTo>
                  <a:pt x="3826002" y="18796"/>
                </a:lnTo>
                <a:lnTo>
                  <a:pt x="3829812" y="27177"/>
                </a:lnTo>
                <a:lnTo>
                  <a:pt x="3881324" y="46342"/>
                </a:lnTo>
                <a:lnTo>
                  <a:pt x="3934079" y="37211"/>
                </a:lnTo>
                <a:lnTo>
                  <a:pt x="3939716" y="37211"/>
                </a:lnTo>
                <a:lnTo>
                  <a:pt x="3839845" y="0"/>
                </a:lnTo>
                <a:close/>
              </a:path>
            </a:pathLst>
          </a:custGeom>
          <a:solidFill>
            <a:srgbClr val="FF0000"/>
          </a:solidFill>
        </p:spPr>
        <p:txBody>
          <a:bodyPr wrap="square" lIns="0" tIns="0" rIns="0" bIns="0" rtlCol="0">
            <a:noAutofit/>
          </a:bodyPr>
          <a:lstStyle/>
          <a:p>
            <a:endParaRPr dirty="0"/>
          </a:p>
        </p:txBody>
      </p:sp>
      <p:sp>
        <p:nvSpPr>
          <p:cNvPr id="8" name="object 8"/>
          <p:cNvSpPr/>
          <p:nvPr/>
        </p:nvSpPr>
        <p:spPr>
          <a:xfrm>
            <a:off x="2589402" y="3186810"/>
            <a:ext cx="3964686" cy="672845"/>
          </a:xfrm>
          <a:custGeom>
            <a:avLst/>
            <a:gdLst/>
            <a:ahLst/>
            <a:cxnLst/>
            <a:rect l="l" t="t" r="r" b="b"/>
            <a:pathLst>
              <a:path w="3964686" h="672846">
                <a:moveTo>
                  <a:pt x="3881210" y="625724"/>
                </a:moveTo>
                <a:lnTo>
                  <a:pt x="3829939" y="645921"/>
                </a:lnTo>
                <a:lnTo>
                  <a:pt x="3826256" y="654303"/>
                </a:lnTo>
                <a:lnTo>
                  <a:pt x="3829177" y="661796"/>
                </a:lnTo>
                <a:lnTo>
                  <a:pt x="3832098" y="669163"/>
                </a:lnTo>
                <a:lnTo>
                  <a:pt x="3840480" y="672845"/>
                </a:lnTo>
                <a:lnTo>
                  <a:pt x="3939537" y="633857"/>
                </a:lnTo>
                <a:lnTo>
                  <a:pt x="3934079" y="633857"/>
                </a:lnTo>
                <a:lnTo>
                  <a:pt x="3881210" y="625724"/>
                </a:lnTo>
                <a:close/>
              </a:path>
              <a:path w="3964686" h="672846">
                <a:moveTo>
                  <a:pt x="3907863" y="615237"/>
                </a:moveTo>
                <a:lnTo>
                  <a:pt x="3881210" y="625724"/>
                </a:lnTo>
                <a:lnTo>
                  <a:pt x="3934079" y="633857"/>
                </a:lnTo>
                <a:lnTo>
                  <a:pt x="3934553" y="630808"/>
                </a:lnTo>
                <a:lnTo>
                  <a:pt x="3927094" y="630808"/>
                </a:lnTo>
                <a:lnTo>
                  <a:pt x="3907863" y="615237"/>
                </a:lnTo>
                <a:close/>
              </a:path>
              <a:path w="3964686" h="672846">
                <a:moveTo>
                  <a:pt x="3860927" y="540003"/>
                </a:moveTo>
                <a:lnTo>
                  <a:pt x="3851910" y="541019"/>
                </a:lnTo>
                <a:lnTo>
                  <a:pt x="3846830" y="547243"/>
                </a:lnTo>
                <a:lnTo>
                  <a:pt x="3841750" y="553338"/>
                </a:lnTo>
                <a:lnTo>
                  <a:pt x="3842766" y="562482"/>
                </a:lnTo>
                <a:lnTo>
                  <a:pt x="3885494" y="597123"/>
                </a:lnTo>
                <a:lnTo>
                  <a:pt x="3938524" y="605282"/>
                </a:lnTo>
                <a:lnTo>
                  <a:pt x="3934079" y="633857"/>
                </a:lnTo>
                <a:lnTo>
                  <a:pt x="3939537" y="633857"/>
                </a:lnTo>
                <a:lnTo>
                  <a:pt x="3964686" y="623951"/>
                </a:lnTo>
                <a:lnTo>
                  <a:pt x="3860927" y="540003"/>
                </a:lnTo>
                <a:close/>
              </a:path>
              <a:path w="3964686" h="672846">
                <a:moveTo>
                  <a:pt x="3930904" y="606170"/>
                </a:moveTo>
                <a:lnTo>
                  <a:pt x="3907863" y="615237"/>
                </a:lnTo>
                <a:lnTo>
                  <a:pt x="3927094" y="630808"/>
                </a:lnTo>
                <a:lnTo>
                  <a:pt x="3930904" y="606170"/>
                </a:lnTo>
                <a:close/>
              </a:path>
              <a:path w="3964686" h="672846">
                <a:moveTo>
                  <a:pt x="3938385" y="606170"/>
                </a:moveTo>
                <a:lnTo>
                  <a:pt x="3930904" y="606170"/>
                </a:lnTo>
                <a:lnTo>
                  <a:pt x="3927094" y="630808"/>
                </a:lnTo>
                <a:lnTo>
                  <a:pt x="3934553" y="630808"/>
                </a:lnTo>
                <a:lnTo>
                  <a:pt x="3938385" y="606170"/>
                </a:lnTo>
                <a:close/>
              </a:path>
              <a:path w="3964686" h="672846">
                <a:moveTo>
                  <a:pt x="4318" y="0"/>
                </a:moveTo>
                <a:lnTo>
                  <a:pt x="0" y="28701"/>
                </a:lnTo>
                <a:lnTo>
                  <a:pt x="3881210" y="625724"/>
                </a:lnTo>
                <a:lnTo>
                  <a:pt x="3907863" y="615237"/>
                </a:lnTo>
                <a:lnTo>
                  <a:pt x="3885494" y="597123"/>
                </a:lnTo>
                <a:lnTo>
                  <a:pt x="4318" y="0"/>
                </a:lnTo>
                <a:close/>
              </a:path>
              <a:path w="3964686" h="672846">
                <a:moveTo>
                  <a:pt x="3885494" y="597123"/>
                </a:moveTo>
                <a:lnTo>
                  <a:pt x="3907863" y="615237"/>
                </a:lnTo>
                <a:lnTo>
                  <a:pt x="3930904" y="606170"/>
                </a:lnTo>
                <a:lnTo>
                  <a:pt x="3938385" y="606170"/>
                </a:lnTo>
                <a:lnTo>
                  <a:pt x="3938524" y="605282"/>
                </a:lnTo>
                <a:lnTo>
                  <a:pt x="3885494" y="597123"/>
                </a:lnTo>
                <a:close/>
              </a:path>
            </a:pathLst>
          </a:custGeom>
          <a:solidFill>
            <a:srgbClr val="FF0000"/>
          </a:solidFill>
        </p:spPr>
        <p:txBody>
          <a:bodyPr wrap="square" lIns="0" tIns="0" rIns="0" bIns="0" rtlCol="0">
            <a:noAutofit/>
          </a:bodyPr>
          <a:lstStyle/>
          <a:p>
            <a:endParaRPr dirty="0"/>
          </a:p>
        </p:txBody>
      </p:sp>
      <p:sp>
        <p:nvSpPr>
          <p:cNvPr id="9" name="object 9"/>
          <p:cNvSpPr/>
          <p:nvPr/>
        </p:nvSpPr>
        <p:spPr>
          <a:xfrm>
            <a:off x="3148583" y="4343400"/>
            <a:ext cx="2846832" cy="2377440"/>
          </a:xfrm>
          <a:prstGeom prst="rect">
            <a:avLst/>
          </a:prstGeom>
          <a:blipFill>
            <a:blip r:embed="rId4" cstate="print"/>
            <a:stretch>
              <a:fillRect/>
            </a:stretch>
          </a:blipFill>
        </p:spPr>
        <p:txBody>
          <a:bodyPr wrap="square" lIns="0" tIns="0" rIns="0" bIns="0" rtlCol="0">
            <a:noAutofit/>
          </a:bodyPr>
          <a:lstStyle/>
          <a:p>
            <a:endParaRPr dirty="0"/>
          </a:p>
        </p:txBody>
      </p:sp>
      <p:sp>
        <p:nvSpPr>
          <p:cNvPr id="10" name="object 10"/>
          <p:cNvSpPr/>
          <p:nvPr/>
        </p:nvSpPr>
        <p:spPr>
          <a:xfrm>
            <a:off x="1596008" y="4126357"/>
            <a:ext cx="1552829" cy="597916"/>
          </a:xfrm>
          <a:custGeom>
            <a:avLst/>
            <a:gdLst/>
            <a:ahLst/>
            <a:cxnLst/>
            <a:rect l="l" t="t" r="r" b="b"/>
            <a:pathLst>
              <a:path w="1552828" h="597916">
                <a:moveTo>
                  <a:pt x="1470615" y="559502"/>
                </a:moveTo>
                <a:lnTo>
                  <a:pt x="1416430" y="569341"/>
                </a:lnTo>
                <a:lnTo>
                  <a:pt x="1411223" y="576961"/>
                </a:lnTo>
                <a:lnTo>
                  <a:pt x="1414017" y="592709"/>
                </a:lnTo>
                <a:lnTo>
                  <a:pt x="1421638" y="597916"/>
                </a:lnTo>
                <a:lnTo>
                  <a:pt x="1429511" y="596392"/>
                </a:lnTo>
                <a:lnTo>
                  <a:pt x="1531927" y="577723"/>
                </a:lnTo>
                <a:lnTo>
                  <a:pt x="1520952" y="577723"/>
                </a:lnTo>
                <a:lnTo>
                  <a:pt x="1470615" y="559502"/>
                </a:lnTo>
                <a:close/>
              </a:path>
              <a:path w="1552828" h="597916">
                <a:moveTo>
                  <a:pt x="1498820" y="554360"/>
                </a:moveTo>
                <a:lnTo>
                  <a:pt x="1470615" y="559502"/>
                </a:lnTo>
                <a:lnTo>
                  <a:pt x="1520952" y="577723"/>
                </a:lnTo>
                <a:lnTo>
                  <a:pt x="1522505" y="573405"/>
                </a:lnTo>
                <a:lnTo>
                  <a:pt x="1514729" y="573405"/>
                </a:lnTo>
                <a:lnTo>
                  <a:pt x="1498820" y="554360"/>
                </a:lnTo>
                <a:close/>
              </a:path>
              <a:path w="1552828" h="597916">
                <a:moveTo>
                  <a:pt x="1458214" y="470662"/>
                </a:moveTo>
                <a:lnTo>
                  <a:pt x="1452117" y="475742"/>
                </a:lnTo>
                <a:lnTo>
                  <a:pt x="1446022" y="480949"/>
                </a:lnTo>
                <a:lnTo>
                  <a:pt x="1445133" y="490093"/>
                </a:lnTo>
                <a:lnTo>
                  <a:pt x="1480417" y="532331"/>
                </a:lnTo>
                <a:lnTo>
                  <a:pt x="1530730" y="550545"/>
                </a:lnTo>
                <a:lnTo>
                  <a:pt x="1520952" y="577723"/>
                </a:lnTo>
                <a:lnTo>
                  <a:pt x="1531927" y="577723"/>
                </a:lnTo>
                <a:lnTo>
                  <a:pt x="1552829" y="573913"/>
                </a:lnTo>
                <a:lnTo>
                  <a:pt x="1467358" y="471551"/>
                </a:lnTo>
                <a:lnTo>
                  <a:pt x="1458214" y="470662"/>
                </a:lnTo>
                <a:close/>
              </a:path>
              <a:path w="1552828" h="597916">
                <a:moveTo>
                  <a:pt x="1523238" y="549910"/>
                </a:moveTo>
                <a:lnTo>
                  <a:pt x="1498820" y="554360"/>
                </a:lnTo>
                <a:lnTo>
                  <a:pt x="1514729" y="573405"/>
                </a:lnTo>
                <a:lnTo>
                  <a:pt x="1523238" y="549910"/>
                </a:lnTo>
                <a:close/>
              </a:path>
              <a:path w="1552828" h="597916">
                <a:moveTo>
                  <a:pt x="1528976" y="549910"/>
                </a:moveTo>
                <a:lnTo>
                  <a:pt x="1523238" y="549910"/>
                </a:lnTo>
                <a:lnTo>
                  <a:pt x="1514729" y="573405"/>
                </a:lnTo>
                <a:lnTo>
                  <a:pt x="1522505" y="573405"/>
                </a:lnTo>
                <a:lnTo>
                  <a:pt x="1530730" y="550545"/>
                </a:lnTo>
                <a:lnTo>
                  <a:pt x="1528976" y="549910"/>
                </a:lnTo>
                <a:close/>
              </a:path>
              <a:path w="1552828" h="597916">
                <a:moveTo>
                  <a:pt x="9906" y="0"/>
                </a:moveTo>
                <a:lnTo>
                  <a:pt x="0" y="27178"/>
                </a:lnTo>
                <a:lnTo>
                  <a:pt x="1470615" y="559502"/>
                </a:lnTo>
                <a:lnTo>
                  <a:pt x="1498820" y="554360"/>
                </a:lnTo>
                <a:lnTo>
                  <a:pt x="1480417" y="532331"/>
                </a:lnTo>
                <a:lnTo>
                  <a:pt x="9906" y="0"/>
                </a:lnTo>
                <a:close/>
              </a:path>
              <a:path w="1552828" h="597916">
                <a:moveTo>
                  <a:pt x="1480417" y="532331"/>
                </a:moveTo>
                <a:lnTo>
                  <a:pt x="1498820" y="554360"/>
                </a:lnTo>
                <a:lnTo>
                  <a:pt x="1523238" y="549910"/>
                </a:lnTo>
                <a:lnTo>
                  <a:pt x="1528976" y="549910"/>
                </a:lnTo>
                <a:lnTo>
                  <a:pt x="1480417" y="532331"/>
                </a:lnTo>
                <a:close/>
              </a:path>
            </a:pathLst>
          </a:custGeom>
          <a:solidFill>
            <a:srgbClr val="FF0000"/>
          </a:solidFill>
        </p:spPr>
        <p:txBody>
          <a:bodyPr wrap="square" lIns="0" tIns="0" rIns="0" bIns="0" rtlCol="0">
            <a:noAutofit/>
          </a:bodyPr>
          <a:lstStyle/>
          <a:p>
            <a:endParaRPr dirty="0"/>
          </a:p>
        </p:txBody>
      </p:sp>
      <p:sp>
        <p:nvSpPr>
          <p:cNvPr id="13" name="Slide Number Placeholder 12">
            <a:extLst>
              <a:ext uri="{FF2B5EF4-FFF2-40B4-BE49-F238E27FC236}">
                <a16:creationId xmlns:a16="http://schemas.microsoft.com/office/drawing/2014/main" id="{D2C30472-5C87-4AE4-ABAD-4EEFBFCBF49E}"/>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39</a:t>
            </a:fld>
            <a:endParaRPr lang="en-US" sz="1400" dirty="0">
              <a:latin typeface="Arial"/>
              <a:cs typeface="Arial"/>
            </a:endParaRPr>
          </a:p>
        </p:txBody>
      </p:sp>
      <p:sp>
        <p:nvSpPr>
          <p:cNvPr id="11" name="TextBox 10">
            <a:extLst>
              <a:ext uri="{FF2B5EF4-FFF2-40B4-BE49-F238E27FC236}">
                <a16:creationId xmlns:a16="http://schemas.microsoft.com/office/drawing/2014/main" id="{99357877-75CD-4B5A-96B8-D728681B3169}"/>
              </a:ext>
            </a:extLst>
          </p:cNvPr>
          <p:cNvSpPr txBox="1"/>
          <p:nvPr/>
        </p:nvSpPr>
        <p:spPr>
          <a:xfrm>
            <a:off x="888383" y="355261"/>
            <a:ext cx="7683195"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t>Copying Data to Excel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5C9473-3475-46B2-9217-06D28F3D7C63}"/>
              </a:ext>
            </a:extLst>
          </p:cNvPr>
          <p:cNvSpPr>
            <a:spLocks noGrp="1"/>
          </p:cNvSpPr>
          <p:nvPr>
            <p:ph type="body" idx="1"/>
          </p:nvPr>
        </p:nvSpPr>
        <p:spPr>
          <a:xfrm>
            <a:off x="840740" y="1600200"/>
            <a:ext cx="7462520" cy="3875234"/>
          </a:xfrm>
        </p:spPr>
        <p:txBody>
          <a:bodyPr/>
          <a:lstStyle/>
          <a:p>
            <a:pPr marL="355600" marR="448309" lvl="0" indent="-342900">
              <a:lnSpc>
                <a:spcPct val="100000"/>
              </a:lnSpc>
              <a:spcBef>
                <a:spcPts val="0"/>
              </a:spcBef>
              <a:buFont typeface="Arial"/>
              <a:buChar char="•"/>
              <a:tabLst>
                <a:tab pos="354965" algn="l"/>
              </a:tabLst>
            </a:pPr>
            <a:r>
              <a:rPr lang="en-US" sz="2400" b="1" dirty="0">
                <a:latin typeface="Arial"/>
                <a:cs typeface="Arial"/>
              </a:rPr>
              <a:t>B</a:t>
            </a:r>
            <a:r>
              <a:rPr lang="en-US" sz="2400" b="1" spc="-10" dirty="0">
                <a:latin typeface="Arial"/>
                <a:cs typeface="Arial"/>
              </a:rPr>
              <a:t>udg</a:t>
            </a:r>
            <a:r>
              <a:rPr lang="en-US" sz="2400" b="1" dirty="0">
                <a:latin typeface="Arial"/>
                <a:cs typeface="Arial"/>
              </a:rPr>
              <a:t>eti</a:t>
            </a:r>
            <a:r>
              <a:rPr lang="en-US" sz="2400" b="1" spc="-10" dirty="0">
                <a:latin typeface="Arial"/>
                <a:cs typeface="Arial"/>
              </a:rPr>
              <a:t>n</a:t>
            </a:r>
            <a:r>
              <a:rPr lang="en-US" sz="2400" b="1" dirty="0">
                <a:latin typeface="Arial"/>
                <a:cs typeface="Arial"/>
              </a:rPr>
              <a:t>g</a:t>
            </a:r>
            <a:r>
              <a:rPr lang="en-US" sz="2400" b="1" spc="-40" dirty="0">
                <a:latin typeface="Arial"/>
                <a:cs typeface="Arial"/>
              </a:rPr>
              <a:t> </a:t>
            </a:r>
            <a:r>
              <a:rPr lang="en-US" sz="2400" b="1" dirty="0">
                <a:latin typeface="Arial"/>
                <a:cs typeface="Arial"/>
              </a:rPr>
              <a:t>Help:</a:t>
            </a:r>
            <a:r>
              <a:rPr lang="en-US" sz="2400" b="1" spc="-25" dirty="0">
                <a:latin typeface="Arial"/>
                <a:cs typeface="Arial"/>
              </a:rPr>
              <a:t> </a:t>
            </a:r>
            <a:r>
              <a:rPr lang="en-US" sz="2400" spc="-10" dirty="0">
                <a:latin typeface="Arial"/>
                <a:cs typeface="Arial"/>
              </a:rPr>
              <a:t>D</a:t>
            </a:r>
            <a:r>
              <a:rPr lang="en-US" sz="2400" dirty="0">
                <a:latin typeface="Arial"/>
                <a:cs typeface="Arial"/>
              </a:rPr>
              <a:t>uring</a:t>
            </a:r>
            <a:r>
              <a:rPr lang="en-US" sz="2400" spc="-20" dirty="0">
                <a:latin typeface="Arial"/>
                <a:cs typeface="Arial"/>
              </a:rPr>
              <a:t> </a:t>
            </a:r>
            <a:r>
              <a:rPr lang="en-US" sz="2400" dirty="0">
                <a:latin typeface="Arial"/>
                <a:cs typeface="Arial"/>
              </a:rPr>
              <a:t>the</a:t>
            </a:r>
            <a:r>
              <a:rPr lang="en-US" sz="2400" spc="-20" dirty="0">
                <a:latin typeface="Arial"/>
                <a:cs typeface="Arial"/>
              </a:rPr>
              <a:t> </a:t>
            </a:r>
            <a:r>
              <a:rPr lang="en-US" sz="2400" dirty="0">
                <a:latin typeface="Arial"/>
                <a:cs typeface="Arial"/>
              </a:rPr>
              <a:t>budgeting</a:t>
            </a:r>
            <a:r>
              <a:rPr lang="en-US" sz="2400" spc="-40" dirty="0">
                <a:latin typeface="Arial"/>
                <a:cs typeface="Arial"/>
              </a:rPr>
              <a:t> </a:t>
            </a:r>
            <a:r>
              <a:rPr lang="en-US" sz="2400" dirty="0">
                <a:latin typeface="Arial"/>
                <a:cs typeface="Arial"/>
              </a:rPr>
              <a:t>process</a:t>
            </a:r>
            <a:r>
              <a:rPr lang="en-US" sz="2400" spc="-50" dirty="0">
                <a:latin typeface="Arial"/>
                <a:cs typeface="Arial"/>
              </a:rPr>
              <a:t> </a:t>
            </a:r>
            <a:r>
              <a:rPr lang="en-US" sz="2400" dirty="0">
                <a:latin typeface="Arial"/>
                <a:cs typeface="Arial"/>
              </a:rPr>
              <a:t>if</a:t>
            </a:r>
            <a:r>
              <a:rPr lang="en-US" sz="2400" spc="-5" dirty="0">
                <a:latin typeface="Arial"/>
                <a:cs typeface="Arial"/>
              </a:rPr>
              <a:t> </a:t>
            </a:r>
            <a:r>
              <a:rPr lang="en-US" sz="2400" spc="-20" dirty="0">
                <a:latin typeface="Arial"/>
                <a:cs typeface="Arial"/>
              </a:rPr>
              <a:t>y</a:t>
            </a:r>
            <a:r>
              <a:rPr lang="en-US" sz="2400" dirty="0">
                <a:latin typeface="Arial"/>
                <a:cs typeface="Arial"/>
              </a:rPr>
              <a:t>ou ha</a:t>
            </a:r>
            <a:r>
              <a:rPr lang="en-US" sz="2400" spc="-20" dirty="0">
                <a:latin typeface="Arial"/>
                <a:cs typeface="Arial"/>
              </a:rPr>
              <a:t>v</a:t>
            </a:r>
            <a:r>
              <a:rPr lang="en-US" sz="2400" dirty="0">
                <a:latin typeface="Arial"/>
                <a:cs typeface="Arial"/>
              </a:rPr>
              <a:t>e ques</a:t>
            </a:r>
            <a:r>
              <a:rPr lang="en-US" sz="2400" spc="5" dirty="0">
                <a:latin typeface="Arial"/>
                <a:cs typeface="Arial"/>
              </a:rPr>
              <a:t>t</a:t>
            </a:r>
            <a:r>
              <a:rPr lang="en-US" sz="2400" dirty="0">
                <a:latin typeface="Arial"/>
                <a:cs typeface="Arial"/>
              </a:rPr>
              <a:t>ions</a:t>
            </a:r>
            <a:r>
              <a:rPr lang="en-US" sz="2400" spc="-50" dirty="0">
                <a:latin typeface="Arial"/>
                <a:cs typeface="Arial"/>
              </a:rPr>
              <a:t> </a:t>
            </a:r>
            <a:r>
              <a:rPr lang="en-US" sz="2400" dirty="0">
                <a:latin typeface="Arial"/>
                <a:cs typeface="Arial"/>
              </a:rPr>
              <a:t>or</a:t>
            </a:r>
            <a:r>
              <a:rPr lang="en-US" sz="2400" spc="-10" dirty="0">
                <a:latin typeface="Arial"/>
                <a:cs typeface="Arial"/>
              </a:rPr>
              <a:t> </a:t>
            </a:r>
            <a:r>
              <a:rPr lang="en-US" sz="2400" dirty="0">
                <a:latin typeface="Arial"/>
                <a:cs typeface="Arial"/>
              </a:rPr>
              <a:t>need</a:t>
            </a:r>
            <a:r>
              <a:rPr lang="en-US" sz="2400" spc="-35" dirty="0">
                <a:latin typeface="Arial"/>
                <a:cs typeface="Arial"/>
              </a:rPr>
              <a:t> </a:t>
            </a:r>
            <a:r>
              <a:rPr lang="en-US" sz="2400" dirty="0">
                <a:latin typeface="Arial"/>
                <a:cs typeface="Arial"/>
              </a:rPr>
              <a:t>assista</a:t>
            </a:r>
            <a:r>
              <a:rPr lang="en-US" sz="2400" spc="-15" dirty="0">
                <a:latin typeface="Arial"/>
                <a:cs typeface="Arial"/>
              </a:rPr>
              <a:t>n</a:t>
            </a:r>
            <a:r>
              <a:rPr lang="en-US" sz="2400" dirty="0">
                <a:latin typeface="Arial"/>
                <a:cs typeface="Arial"/>
              </a:rPr>
              <a:t>c</a:t>
            </a:r>
            <a:r>
              <a:rPr lang="en-US" sz="2400" spc="-15" dirty="0">
                <a:latin typeface="Arial"/>
                <a:cs typeface="Arial"/>
              </a:rPr>
              <a:t>e</a:t>
            </a:r>
            <a:r>
              <a:rPr lang="en-US" sz="2400" dirty="0">
                <a:latin typeface="Arial"/>
                <a:cs typeface="Arial"/>
              </a:rPr>
              <a:t>, please</a:t>
            </a:r>
            <a:r>
              <a:rPr lang="en-US" sz="2400" spc="-30" dirty="0">
                <a:latin typeface="Arial"/>
                <a:cs typeface="Arial"/>
              </a:rPr>
              <a:t> </a:t>
            </a:r>
            <a:r>
              <a:rPr lang="en-US" sz="2400" dirty="0">
                <a:latin typeface="Arial"/>
                <a:cs typeface="Arial"/>
              </a:rPr>
              <a:t>send</a:t>
            </a:r>
            <a:r>
              <a:rPr lang="en-US" sz="2400" spc="-35" dirty="0">
                <a:latin typeface="Arial"/>
                <a:cs typeface="Arial"/>
              </a:rPr>
              <a:t> </a:t>
            </a:r>
            <a:r>
              <a:rPr lang="en-US" sz="2400" dirty="0">
                <a:latin typeface="Arial"/>
                <a:cs typeface="Arial"/>
              </a:rPr>
              <a:t>an</a:t>
            </a:r>
            <a:r>
              <a:rPr lang="en-US" sz="2400" spc="-10" dirty="0">
                <a:latin typeface="Arial"/>
                <a:cs typeface="Arial"/>
              </a:rPr>
              <a:t> </a:t>
            </a:r>
            <a:r>
              <a:rPr lang="en-US" sz="2400" dirty="0">
                <a:latin typeface="Arial"/>
                <a:cs typeface="Arial"/>
              </a:rPr>
              <a:t>e-</a:t>
            </a:r>
            <a:r>
              <a:rPr lang="en-US" sz="2400" spc="-10" dirty="0">
                <a:latin typeface="Arial"/>
                <a:cs typeface="Arial"/>
              </a:rPr>
              <a:t>m</a:t>
            </a:r>
            <a:r>
              <a:rPr lang="en-US" sz="2400" dirty="0">
                <a:latin typeface="Arial"/>
                <a:cs typeface="Arial"/>
              </a:rPr>
              <a:t>ail</a:t>
            </a:r>
            <a:r>
              <a:rPr lang="en-US" sz="2400" spc="-20" dirty="0">
                <a:latin typeface="Arial"/>
                <a:cs typeface="Arial"/>
              </a:rPr>
              <a:t>: </a:t>
            </a:r>
          </a:p>
          <a:p>
            <a:pPr marL="469900" marR="448309" lvl="1" indent="0">
              <a:lnSpc>
                <a:spcPct val="100000"/>
              </a:lnSpc>
              <a:spcBef>
                <a:spcPts val="0"/>
              </a:spcBef>
              <a:buNone/>
              <a:tabLst>
                <a:tab pos="354965" algn="l"/>
              </a:tabLst>
            </a:pPr>
            <a:r>
              <a:rPr lang="en-US" sz="1800" b="1" u="heavy" dirty="0">
                <a:latin typeface="Arial"/>
                <a:cs typeface="Arial"/>
              </a:rPr>
              <a:t>Academic and Shared Services  </a:t>
            </a:r>
            <a:r>
              <a:rPr lang="en-US" sz="1800" u="heavy" dirty="0">
                <a:solidFill>
                  <a:srgbClr val="0070C0"/>
                </a:solidFill>
                <a:latin typeface="Arial"/>
                <a:cs typeface="Arial"/>
                <a:hlinkClick r:id="rId2"/>
              </a:rPr>
              <a:t>BudgetHelp@d</a:t>
            </a:r>
            <a:r>
              <a:rPr lang="en-US" sz="1800" u="heavy" spc="-10" dirty="0">
                <a:solidFill>
                  <a:srgbClr val="0070C0"/>
                </a:solidFill>
                <a:latin typeface="Arial"/>
                <a:cs typeface="Arial"/>
                <a:hlinkClick r:id="rId2"/>
              </a:rPr>
              <a:t>o</a:t>
            </a:r>
            <a:r>
              <a:rPr lang="en-US" sz="1800" u="heavy" spc="-20" dirty="0">
                <a:solidFill>
                  <a:srgbClr val="0070C0"/>
                </a:solidFill>
                <a:latin typeface="Arial"/>
                <a:cs typeface="Arial"/>
                <a:hlinkClick r:id="rId2"/>
              </a:rPr>
              <a:t>w</a:t>
            </a:r>
            <a:r>
              <a:rPr lang="en-US" sz="1800" u="heavy" dirty="0">
                <a:solidFill>
                  <a:srgbClr val="0070C0"/>
                </a:solidFill>
                <a:latin typeface="Arial"/>
                <a:cs typeface="Arial"/>
                <a:hlinkClick r:id="rId2"/>
              </a:rPr>
              <a:t>nst</a:t>
            </a:r>
            <a:r>
              <a:rPr lang="en-US" sz="1800" u="heavy" spc="-15" dirty="0">
                <a:solidFill>
                  <a:srgbClr val="0070C0"/>
                </a:solidFill>
                <a:latin typeface="Arial"/>
                <a:cs typeface="Arial"/>
                <a:hlinkClick r:id="rId2"/>
              </a:rPr>
              <a:t>a</a:t>
            </a:r>
            <a:r>
              <a:rPr lang="en-US" sz="1800" u="heavy" dirty="0">
                <a:solidFill>
                  <a:srgbClr val="0070C0"/>
                </a:solidFill>
                <a:latin typeface="Arial"/>
                <a:cs typeface="Arial"/>
                <a:hlinkClick r:id="rId2"/>
              </a:rPr>
              <a:t>t</a:t>
            </a:r>
            <a:r>
              <a:rPr lang="en-US" sz="1800" u="heavy" spc="-15" dirty="0">
                <a:solidFill>
                  <a:srgbClr val="0070C0"/>
                </a:solidFill>
                <a:latin typeface="Arial"/>
                <a:cs typeface="Arial"/>
                <a:hlinkClick r:id="rId2"/>
              </a:rPr>
              <a:t>e</a:t>
            </a:r>
            <a:r>
              <a:rPr lang="en-US" sz="1800" u="heavy" dirty="0">
                <a:solidFill>
                  <a:srgbClr val="0070C0"/>
                </a:solidFill>
                <a:latin typeface="Arial"/>
                <a:cs typeface="Arial"/>
                <a:hlinkClick r:id="rId2"/>
              </a:rPr>
              <a:t>.</a:t>
            </a:r>
            <a:r>
              <a:rPr lang="en-US" sz="1800" u="heavy" spc="-15" dirty="0">
                <a:solidFill>
                  <a:srgbClr val="0070C0"/>
                </a:solidFill>
                <a:latin typeface="Arial"/>
                <a:cs typeface="Arial"/>
                <a:hlinkClick r:id="rId2"/>
              </a:rPr>
              <a:t>e</a:t>
            </a:r>
            <a:r>
              <a:rPr lang="en-US" sz="1800" u="heavy" dirty="0">
                <a:solidFill>
                  <a:srgbClr val="0070C0"/>
                </a:solidFill>
                <a:latin typeface="Arial"/>
                <a:cs typeface="Arial"/>
                <a:hlinkClick r:id="rId2"/>
              </a:rPr>
              <a:t>du</a:t>
            </a:r>
            <a:endParaRPr lang="en-US" sz="1800" u="heavy" dirty="0">
              <a:solidFill>
                <a:srgbClr val="0070C0"/>
              </a:solidFill>
              <a:latin typeface="Arial"/>
              <a:cs typeface="Arial"/>
              <a:hlinkClick r:id="rId3"/>
            </a:endParaRPr>
          </a:p>
          <a:p>
            <a:pPr marL="469900" marR="448309" lvl="1" indent="0">
              <a:lnSpc>
                <a:spcPct val="100000"/>
              </a:lnSpc>
              <a:spcBef>
                <a:spcPts val="0"/>
              </a:spcBef>
              <a:buNone/>
              <a:tabLst>
                <a:tab pos="354965" algn="l"/>
              </a:tabLst>
            </a:pPr>
            <a:endParaRPr lang="en-US" sz="1800" u="heavy" dirty="0">
              <a:latin typeface="Arial"/>
              <a:cs typeface="Arial"/>
            </a:endParaRPr>
          </a:p>
          <a:p>
            <a:pPr marL="469900" marR="448309" lvl="1" indent="0">
              <a:lnSpc>
                <a:spcPct val="100000"/>
              </a:lnSpc>
              <a:spcBef>
                <a:spcPts val="0"/>
              </a:spcBef>
              <a:buNone/>
              <a:tabLst>
                <a:tab pos="354965" algn="l"/>
              </a:tabLst>
            </a:pPr>
            <a:r>
              <a:rPr lang="en-US" sz="1800" b="1" u="heavy" dirty="0">
                <a:latin typeface="Arial"/>
                <a:cs typeface="Arial"/>
              </a:rPr>
              <a:t>Hospital non-Shared Services  </a:t>
            </a:r>
            <a:r>
              <a:rPr lang="en-US" sz="1800" u="heavy" dirty="0">
                <a:solidFill>
                  <a:srgbClr val="0070C0"/>
                </a:solidFill>
                <a:latin typeface="Arial"/>
                <a:cs typeface="Arial"/>
                <a:hlinkClick r:id="rId3"/>
              </a:rPr>
              <a:t>Sharad.Kumar@downstate.edu</a:t>
            </a:r>
            <a:endParaRPr lang="en-US" sz="1800" u="heavy" dirty="0">
              <a:solidFill>
                <a:srgbClr val="0070C0"/>
              </a:solidFill>
              <a:latin typeface="Arial"/>
              <a:cs typeface="Arial"/>
            </a:endParaRPr>
          </a:p>
          <a:p>
            <a:pPr marL="469900" marR="448309" lvl="1" indent="0">
              <a:lnSpc>
                <a:spcPct val="100000"/>
              </a:lnSpc>
              <a:spcBef>
                <a:spcPts val="0"/>
              </a:spcBef>
              <a:buNone/>
              <a:tabLst>
                <a:tab pos="354965" algn="l"/>
              </a:tabLst>
            </a:pPr>
            <a:endParaRPr lang="en-US" sz="1800" u="heavy" dirty="0">
              <a:latin typeface="Arial"/>
              <a:cs typeface="Arial"/>
            </a:endParaRPr>
          </a:p>
          <a:p>
            <a:pPr marL="469900" marR="448309" lvl="1" indent="0">
              <a:lnSpc>
                <a:spcPct val="100000"/>
              </a:lnSpc>
              <a:spcBef>
                <a:spcPts val="0"/>
              </a:spcBef>
              <a:buNone/>
              <a:tabLst>
                <a:tab pos="354965" algn="l"/>
              </a:tabLst>
            </a:pPr>
            <a:r>
              <a:rPr lang="en-US" sz="1800" b="1" u="heavy" dirty="0">
                <a:latin typeface="Arial"/>
                <a:cs typeface="Arial"/>
              </a:rPr>
              <a:t>Academic-College of Medicine and School of Graduate Studies only:</a:t>
            </a:r>
            <a:endParaRPr lang="en-US" sz="1800" b="1" u="heavy" dirty="0">
              <a:solidFill>
                <a:srgbClr val="0070C0"/>
              </a:solidFill>
              <a:latin typeface="Arial"/>
              <a:cs typeface="Arial"/>
              <a:hlinkClick r:id="rId4"/>
            </a:endParaRPr>
          </a:p>
          <a:p>
            <a:pPr marL="469900" marR="448309" lvl="1" indent="0">
              <a:lnSpc>
                <a:spcPct val="100000"/>
              </a:lnSpc>
              <a:spcBef>
                <a:spcPts val="0"/>
              </a:spcBef>
              <a:buNone/>
              <a:tabLst>
                <a:tab pos="354965" algn="l"/>
              </a:tabLst>
            </a:pPr>
            <a:r>
              <a:rPr lang="en-US" sz="1800" u="heavy" dirty="0">
                <a:solidFill>
                  <a:srgbClr val="0070C0"/>
                </a:solidFill>
                <a:latin typeface="Arial"/>
                <a:cs typeface="Arial"/>
                <a:hlinkClick r:id="rId4"/>
              </a:rPr>
              <a:t>Report Salary / Payroll distribution discrepancies to:</a:t>
            </a:r>
          </a:p>
          <a:p>
            <a:pPr marL="469900" marR="448309" lvl="1" indent="0">
              <a:lnSpc>
                <a:spcPct val="100000"/>
              </a:lnSpc>
              <a:spcBef>
                <a:spcPts val="0"/>
              </a:spcBef>
              <a:buNone/>
              <a:tabLst>
                <a:tab pos="354965" algn="l"/>
              </a:tabLst>
            </a:pPr>
            <a:r>
              <a:rPr lang="en-US" sz="1800" u="sng" dirty="0">
                <a:solidFill>
                  <a:srgbClr val="0070C0"/>
                </a:solidFill>
                <a:latin typeface="Arial"/>
                <a:cs typeface="Arial"/>
                <a:hlinkClick r:id="rId4"/>
              </a:rPr>
              <a:t>Ross.Clinchy@downstate.edu</a:t>
            </a:r>
            <a:r>
              <a:rPr lang="en-US" sz="1800" u="sng" dirty="0">
                <a:solidFill>
                  <a:srgbClr val="0070C0"/>
                </a:solidFill>
                <a:latin typeface="Arial"/>
                <a:cs typeface="Arial"/>
              </a:rPr>
              <a:t> </a:t>
            </a:r>
          </a:p>
          <a:p>
            <a:pPr marL="469900" marR="448309" lvl="1" indent="0">
              <a:lnSpc>
                <a:spcPct val="100000"/>
              </a:lnSpc>
              <a:spcBef>
                <a:spcPts val="0"/>
              </a:spcBef>
              <a:buNone/>
              <a:tabLst>
                <a:tab pos="354965" algn="l"/>
              </a:tabLst>
            </a:pPr>
            <a:r>
              <a:rPr lang="en-US" sz="1800" u="sng" dirty="0">
                <a:solidFill>
                  <a:srgbClr val="0000FF"/>
                </a:solidFill>
                <a:latin typeface="Arial"/>
                <a:cs typeface="Arial"/>
              </a:rPr>
              <a:t>Elizabeth.Smith@</a:t>
            </a:r>
            <a:r>
              <a:rPr lang="en-US" sz="1800" u="sng" dirty="0">
                <a:solidFill>
                  <a:srgbClr val="0070C0"/>
                </a:solidFill>
                <a:latin typeface="Arial"/>
                <a:cs typeface="Arial"/>
                <a:hlinkClick r:id="rId4"/>
              </a:rPr>
              <a:t>downstate.edu</a:t>
            </a:r>
            <a:endParaRPr lang="en-US" sz="1800" u="sng" dirty="0">
              <a:latin typeface="Arial"/>
              <a:cs typeface="Arial"/>
            </a:endParaRPr>
          </a:p>
          <a:p>
            <a:pPr marL="12700" marR="448309" lvl="0" indent="0" algn="ctr">
              <a:lnSpc>
                <a:spcPct val="100000"/>
              </a:lnSpc>
              <a:spcBef>
                <a:spcPts val="0"/>
              </a:spcBef>
              <a:buNone/>
              <a:tabLst>
                <a:tab pos="354965" algn="l"/>
              </a:tabLst>
            </a:pPr>
            <a:endParaRPr lang="en-US" sz="1800" dirty="0">
              <a:highlight>
                <a:srgbClr val="FFFF00"/>
              </a:highlight>
              <a:latin typeface="Arial"/>
              <a:cs typeface="Arial"/>
            </a:endParaRPr>
          </a:p>
          <a:p>
            <a:pPr marL="12700" marR="257810" lvl="0" indent="0">
              <a:lnSpc>
                <a:spcPct val="100000"/>
              </a:lnSpc>
              <a:spcBef>
                <a:spcPts val="335"/>
              </a:spcBef>
              <a:buNone/>
              <a:tabLst>
                <a:tab pos="354965" algn="l"/>
              </a:tabLst>
            </a:pPr>
            <a:endParaRPr lang="en-US" sz="2400" b="1" dirty="0">
              <a:latin typeface="Arial"/>
              <a:cs typeface="Arial"/>
            </a:endParaRPr>
          </a:p>
          <a:p>
            <a:pPr marL="355600" marR="448309" lvl="0" indent="-342900">
              <a:lnSpc>
                <a:spcPct val="100000"/>
              </a:lnSpc>
              <a:spcBef>
                <a:spcPts val="0"/>
              </a:spcBef>
              <a:buFont typeface="Arial"/>
              <a:buChar char="•"/>
              <a:tabLst>
                <a:tab pos="354965" algn="l"/>
              </a:tabLst>
            </a:pPr>
            <a:endParaRPr lang="en-US" sz="1800" b="1" dirty="0">
              <a:latin typeface="Arial"/>
              <a:cs typeface="Arial"/>
            </a:endParaRPr>
          </a:p>
        </p:txBody>
      </p:sp>
      <p:sp>
        <p:nvSpPr>
          <p:cNvPr id="4" name="object 2">
            <a:extLst>
              <a:ext uri="{FF2B5EF4-FFF2-40B4-BE49-F238E27FC236}">
                <a16:creationId xmlns:a16="http://schemas.microsoft.com/office/drawing/2014/main" id="{EA3BE27B-DF67-4C22-8D42-E8E3C9772D18}"/>
              </a:ext>
            </a:extLst>
          </p:cNvPr>
          <p:cNvSpPr>
            <a:spLocks noGrp="1"/>
          </p:cNvSpPr>
          <p:nvPr>
            <p:ph type="title"/>
          </p:nvPr>
        </p:nvSpPr>
        <p:spPr>
          <a:xfrm>
            <a:off x="457200" y="284184"/>
            <a:ext cx="8229600" cy="935016"/>
          </a:xfrm>
          <a:custGeom>
            <a:avLst/>
            <a:gdLst/>
            <a:ahLst/>
            <a:cxnLst/>
            <a:rect l="l" t="t" r="r" b="b"/>
            <a:pathLst>
              <a:path w="8229600" h="609600">
                <a:moveTo>
                  <a:pt x="0" y="609600"/>
                </a:moveTo>
                <a:lnTo>
                  <a:pt x="8229600" y="609600"/>
                </a:lnTo>
                <a:lnTo>
                  <a:pt x="8229600" y="0"/>
                </a:lnTo>
                <a:lnTo>
                  <a:pt x="0" y="0"/>
                </a:lnTo>
                <a:lnTo>
                  <a:pt x="0" y="609600"/>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pPr marL="12700" lvl="0" algn="ctr">
              <a:lnSpc>
                <a:spcPct val="150000"/>
              </a:lnSpc>
              <a:spcBef>
                <a:spcPts val="0"/>
              </a:spcBef>
            </a:pPr>
            <a:r>
              <a:rPr lang="en-US" dirty="0"/>
              <a:t>Contacts</a:t>
            </a:r>
          </a:p>
        </p:txBody>
      </p:sp>
      <p:sp>
        <p:nvSpPr>
          <p:cNvPr id="6" name="Slide Number Placeholder 5">
            <a:extLst>
              <a:ext uri="{FF2B5EF4-FFF2-40B4-BE49-F238E27FC236}">
                <a16:creationId xmlns:a16="http://schemas.microsoft.com/office/drawing/2014/main" id="{13003C43-5797-4395-9742-804AFEBD3D4B}"/>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4</a:t>
            </a:fld>
            <a:endParaRPr lang="en-US" sz="1400" dirty="0">
              <a:latin typeface="Arial"/>
              <a:cs typeface="Arial"/>
            </a:endParaRPr>
          </a:p>
        </p:txBody>
      </p:sp>
    </p:spTree>
    <p:extLst>
      <p:ext uri="{BB962C8B-B14F-4D97-AF65-F5344CB8AC3E}">
        <p14:creationId xmlns:p14="http://schemas.microsoft.com/office/powerpoint/2010/main" val="3738130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96284" y="2819400"/>
            <a:ext cx="2590800" cy="3383280"/>
          </a:xfrm>
          <a:prstGeom prst="rect">
            <a:avLst/>
          </a:prstGeom>
          <a:blipFill>
            <a:blip r:embed="rId2" cstate="print"/>
            <a:stretch>
              <a:fillRect/>
            </a:stretch>
          </a:blipFill>
        </p:spPr>
        <p:txBody>
          <a:bodyPr wrap="square" lIns="0" tIns="0" rIns="0" bIns="0" rtlCol="0">
            <a:noAutofit/>
          </a:bodyPr>
          <a:lstStyle/>
          <a:p>
            <a:endParaRPr dirty="0"/>
          </a:p>
        </p:txBody>
      </p:sp>
      <p:sp>
        <p:nvSpPr>
          <p:cNvPr id="4" name="object 4"/>
          <p:cNvSpPr txBox="1">
            <a:spLocks noGrp="1"/>
          </p:cNvSpPr>
          <p:nvPr>
            <p:ph type="title"/>
          </p:nvPr>
        </p:nvSpPr>
        <p:spPr>
          <a:xfrm>
            <a:off x="305815" y="206170"/>
            <a:ext cx="8251444" cy="443435"/>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86614" rIns="0" bIns="0" rtlCol="0">
            <a:noAutofit/>
          </a:bodyPr>
          <a:lstStyle/>
          <a:p>
            <a:pPr marL="2690495">
              <a:lnSpc>
                <a:spcPct val="100000"/>
              </a:lnSpc>
            </a:pPr>
            <a:r>
              <a:rPr sz="2400" spc="-10" dirty="0">
                <a:latin typeface="Arial"/>
                <a:cs typeface="Arial"/>
              </a:rPr>
              <a:t>E</a:t>
            </a:r>
            <a:r>
              <a:rPr sz="2400" spc="-15" dirty="0">
                <a:latin typeface="Arial"/>
                <a:cs typeface="Arial"/>
              </a:rPr>
              <a:t>x</a:t>
            </a:r>
            <a:r>
              <a:rPr sz="2400" spc="0" dirty="0">
                <a:latin typeface="Arial"/>
                <a:cs typeface="Arial"/>
              </a:rPr>
              <a:t>porting</a:t>
            </a:r>
            <a:r>
              <a:rPr sz="2400" spc="20" dirty="0">
                <a:latin typeface="Arial"/>
                <a:cs typeface="Arial"/>
              </a:rPr>
              <a:t> </a:t>
            </a:r>
            <a:r>
              <a:rPr sz="2400" spc="0" dirty="0">
                <a:latin typeface="Arial"/>
                <a:cs typeface="Arial"/>
              </a:rPr>
              <a:t>D</a:t>
            </a:r>
            <a:r>
              <a:rPr sz="2400" spc="-10" dirty="0">
                <a:latin typeface="Arial"/>
                <a:cs typeface="Arial"/>
              </a:rPr>
              <a:t>a</a:t>
            </a:r>
            <a:r>
              <a:rPr sz="2400" spc="0" dirty="0">
                <a:latin typeface="Arial"/>
                <a:cs typeface="Arial"/>
              </a:rPr>
              <a:t>ta to </a:t>
            </a:r>
            <a:r>
              <a:rPr sz="2400" spc="-10" dirty="0">
                <a:latin typeface="Arial"/>
                <a:cs typeface="Arial"/>
              </a:rPr>
              <a:t>E</a:t>
            </a:r>
            <a:r>
              <a:rPr sz="2400" spc="-15" dirty="0">
                <a:latin typeface="Arial"/>
                <a:cs typeface="Arial"/>
              </a:rPr>
              <a:t>x</a:t>
            </a:r>
            <a:r>
              <a:rPr sz="2400" spc="0" dirty="0">
                <a:latin typeface="Arial"/>
                <a:cs typeface="Arial"/>
              </a:rPr>
              <a:t>cel</a:t>
            </a:r>
            <a:endParaRPr sz="2400" dirty="0">
              <a:latin typeface="Arial"/>
              <a:cs typeface="Arial"/>
            </a:endParaRPr>
          </a:p>
        </p:txBody>
      </p:sp>
      <p:sp>
        <p:nvSpPr>
          <p:cNvPr id="5" name="object 5"/>
          <p:cNvSpPr/>
          <p:nvPr/>
        </p:nvSpPr>
        <p:spPr>
          <a:xfrm>
            <a:off x="5029200" y="1359408"/>
            <a:ext cx="3148583" cy="1505712"/>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6"/>
          <p:cNvSpPr txBox="1"/>
          <p:nvPr/>
        </p:nvSpPr>
        <p:spPr>
          <a:xfrm>
            <a:off x="282956" y="2503042"/>
            <a:ext cx="215265" cy="285115"/>
          </a:xfrm>
          <a:prstGeom prst="rect">
            <a:avLst/>
          </a:prstGeom>
        </p:spPr>
        <p:txBody>
          <a:bodyPr vert="horz" wrap="square" lIns="0" tIns="0" rIns="0" bIns="0" rtlCol="0">
            <a:noAutofit/>
          </a:bodyPr>
          <a:lstStyle/>
          <a:p>
            <a:pPr marL="12700">
              <a:lnSpc>
                <a:spcPct val="100000"/>
              </a:lnSpc>
            </a:pPr>
            <a:r>
              <a:rPr sz="1800" spc="-5" dirty="0">
                <a:latin typeface="Arial"/>
                <a:cs typeface="Arial"/>
              </a:rPr>
              <a:t>1.</a:t>
            </a:r>
            <a:endParaRPr sz="1800" dirty="0">
              <a:latin typeface="Arial"/>
              <a:cs typeface="Arial"/>
            </a:endParaRPr>
          </a:p>
        </p:txBody>
      </p:sp>
      <p:sp>
        <p:nvSpPr>
          <p:cNvPr id="7" name="object 7"/>
          <p:cNvSpPr txBox="1"/>
          <p:nvPr/>
        </p:nvSpPr>
        <p:spPr>
          <a:xfrm>
            <a:off x="892555" y="2503042"/>
            <a:ext cx="2413635" cy="2040889"/>
          </a:xfrm>
          <a:prstGeom prst="rect">
            <a:avLst/>
          </a:prstGeom>
        </p:spPr>
        <p:txBody>
          <a:bodyPr vert="horz" wrap="square" lIns="0" tIns="0" rIns="0" bIns="0" rtlCol="0">
            <a:noAutofit/>
          </a:bodyPr>
          <a:lstStyle/>
          <a:p>
            <a:pPr marL="12700" marR="190500" algn="just">
              <a:lnSpc>
                <a:spcPct val="100000"/>
              </a:lnSpc>
            </a:pPr>
            <a:r>
              <a:rPr sz="1800" dirty="0">
                <a:latin typeface="Arial"/>
                <a:cs typeface="Arial"/>
              </a:rPr>
              <a:t>Whi</a:t>
            </a:r>
            <a:r>
              <a:rPr sz="1800" spc="-10" dirty="0">
                <a:latin typeface="Arial"/>
                <a:cs typeface="Arial"/>
              </a:rPr>
              <a:t>l</a:t>
            </a:r>
            <a:r>
              <a:rPr sz="1800" spc="0" dirty="0">
                <a:latin typeface="Arial"/>
                <a:cs typeface="Arial"/>
              </a:rPr>
              <a:t>e</a:t>
            </a:r>
            <a:r>
              <a:rPr sz="1800" spc="5" dirty="0">
                <a:latin typeface="Arial"/>
                <a:cs typeface="Arial"/>
              </a:rPr>
              <a:t> </a:t>
            </a:r>
            <a:r>
              <a:rPr sz="1800" spc="0" dirty="0">
                <a:latin typeface="Arial"/>
                <a:cs typeface="Arial"/>
              </a:rPr>
              <a:t>in</a:t>
            </a:r>
            <a:r>
              <a:rPr sz="1800" spc="-10" dirty="0">
                <a:latin typeface="Arial"/>
                <a:cs typeface="Arial"/>
              </a:rPr>
              <a:t> </a:t>
            </a:r>
            <a:r>
              <a:rPr sz="1800" spc="5" dirty="0">
                <a:latin typeface="Arial"/>
                <a:cs typeface="Arial"/>
              </a:rPr>
              <a:t>t</a:t>
            </a:r>
            <a:r>
              <a:rPr sz="1800" spc="0" dirty="0">
                <a:latin typeface="Arial"/>
                <a:cs typeface="Arial"/>
              </a:rPr>
              <a:t>he</a:t>
            </a:r>
            <a:r>
              <a:rPr sz="1800" spc="-10" dirty="0">
                <a:latin typeface="Arial"/>
                <a:cs typeface="Arial"/>
              </a:rPr>
              <a:t> </a:t>
            </a:r>
            <a:r>
              <a:rPr sz="1800" spc="5" dirty="0">
                <a:latin typeface="Arial"/>
                <a:cs typeface="Arial"/>
              </a:rPr>
              <a:t>F</a:t>
            </a:r>
            <a:r>
              <a:rPr sz="1800" spc="0" dirty="0">
                <a:latin typeface="Arial"/>
                <a:cs typeface="Arial"/>
              </a:rPr>
              <a:t>i</a:t>
            </a:r>
            <a:r>
              <a:rPr sz="1800" spc="-10" dirty="0">
                <a:latin typeface="Arial"/>
                <a:cs typeface="Arial"/>
              </a:rPr>
              <a:t>n</a:t>
            </a:r>
            <a:r>
              <a:rPr sz="1800" spc="0" dirty="0">
                <a:latin typeface="Arial"/>
                <a:cs typeface="Arial"/>
              </a:rPr>
              <a:t>a</a:t>
            </a:r>
            <a:r>
              <a:rPr sz="1800" spc="-10" dirty="0">
                <a:latin typeface="Arial"/>
                <a:cs typeface="Arial"/>
              </a:rPr>
              <a:t>n</a:t>
            </a:r>
            <a:r>
              <a:rPr sz="1800" spc="0" dirty="0">
                <a:latin typeface="Arial"/>
                <a:cs typeface="Arial"/>
              </a:rPr>
              <a:t>ci</a:t>
            </a:r>
            <a:r>
              <a:rPr sz="1800" spc="-10" dirty="0">
                <a:latin typeface="Arial"/>
                <a:cs typeface="Arial"/>
              </a:rPr>
              <a:t>a</a:t>
            </a:r>
            <a:r>
              <a:rPr sz="1800" spc="0" dirty="0">
                <a:latin typeface="Arial"/>
                <a:cs typeface="Arial"/>
              </a:rPr>
              <a:t>l </a:t>
            </a:r>
            <a:r>
              <a:rPr lang="en-US" sz="1800" spc="15" dirty="0">
                <a:latin typeface="Arial"/>
                <a:cs typeface="Arial"/>
              </a:rPr>
              <a:t>tab</a:t>
            </a:r>
            <a:r>
              <a:rPr sz="1800" spc="0" dirty="0">
                <a:latin typeface="Arial"/>
                <a:cs typeface="Arial"/>
              </a:rPr>
              <a:t>, c</a:t>
            </a:r>
            <a:r>
              <a:rPr sz="1800" spc="-10" dirty="0">
                <a:latin typeface="Arial"/>
                <a:cs typeface="Arial"/>
              </a:rPr>
              <a:t>h</a:t>
            </a:r>
            <a:r>
              <a:rPr sz="1800" spc="0" dirty="0">
                <a:latin typeface="Arial"/>
                <a:cs typeface="Arial"/>
              </a:rPr>
              <a:t>o</a:t>
            </a:r>
            <a:r>
              <a:rPr sz="1800" spc="-10" dirty="0">
                <a:latin typeface="Arial"/>
                <a:cs typeface="Arial"/>
              </a:rPr>
              <a:t>o</a:t>
            </a:r>
            <a:r>
              <a:rPr sz="1800" spc="0" dirty="0">
                <a:latin typeface="Arial"/>
                <a:cs typeface="Arial"/>
              </a:rPr>
              <a:t>se</a:t>
            </a:r>
            <a:r>
              <a:rPr sz="1800" spc="5" dirty="0">
                <a:latin typeface="Arial"/>
                <a:cs typeface="Arial"/>
              </a:rPr>
              <a:t> </a:t>
            </a:r>
            <a:r>
              <a:rPr sz="1800" spc="0" dirty="0">
                <a:latin typeface="Arial"/>
                <a:cs typeface="Arial"/>
              </a:rPr>
              <a:t>e</a:t>
            </a:r>
            <a:r>
              <a:rPr sz="1800" spc="-20" dirty="0">
                <a:latin typeface="Arial"/>
                <a:cs typeface="Arial"/>
              </a:rPr>
              <a:t>x</a:t>
            </a:r>
            <a:r>
              <a:rPr sz="1800" spc="0" dirty="0">
                <a:latin typeface="Arial"/>
                <a:cs typeface="Arial"/>
              </a:rPr>
              <a:t>p</a:t>
            </a:r>
            <a:r>
              <a:rPr sz="1800" spc="-10" dirty="0">
                <a:latin typeface="Arial"/>
                <a:cs typeface="Arial"/>
              </a:rPr>
              <a:t>o</a:t>
            </a:r>
            <a:r>
              <a:rPr sz="1800" spc="0" dirty="0">
                <a:latin typeface="Arial"/>
                <a:cs typeface="Arial"/>
              </a:rPr>
              <a:t>rt</a:t>
            </a:r>
            <a:r>
              <a:rPr sz="1800" spc="15" dirty="0">
                <a:latin typeface="Arial"/>
                <a:cs typeface="Arial"/>
              </a:rPr>
              <a:t> </a:t>
            </a:r>
            <a:r>
              <a:rPr sz="1800" spc="0" dirty="0">
                <a:latin typeface="Arial"/>
                <a:cs typeface="Arial"/>
              </a:rPr>
              <a:t>to E</a:t>
            </a:r>
            <a:r>
              <a:rPr sz="1800" spc="-15" dirty="0">
                <a:latin typeface="Arial"/>
                <a:cs typeface="Arial"/>
              </a:rPr>
              <a:t>x</a:t>
            </a:r>
            <a:r>
              <a:rPr sz="1800" spc="0" dirty="0">
                <a:latin typeface="Arial"/>
                <a:cs typeface="Arial"/>
              </a:rPr>
              <a:t>cel</a:t>
            </a:r>
            <a:endParaRPr sz="1800" dirty="0">
              <a:latin typeface="Arial"/>
              <a:cs typeface="Arial"/>
            </a:endParaRPr>
          </a:p>
          <a:p>
            <a:pPr marL="12700" marR="12700">
              <a:lnSpc>
                <a:spcPct val="100000"/>
              </a:lnSpc>
              <a:spcBef>
                <a:spcPts val="430"/>
              </a:spcBef>
            </a:pPr>
            <a:r>
              <a:rPr sz="1800" dirty="0">
                <a:latin typeface="Arial"/>
                <a:cs typeface="Arial"/>
              </a:rPr>
              <a:t>A scre</a:t>
            </a:r>
            <a:r>
              <a:rPr sz="1800" spc="-10" dirty="0">
                <a:latin typeface="Arial"/>
                <a:cs typeface="Arial"/>
              </a:rPr>
              <a:t>e</a:t>
            </a:r>
            <a:r>
              <a:rPr sz="1800" spc="0" dirty="0">
                <a:latin typeface="Arial"/>
                <a:cs typeface="Arial"/>
              </a:rPr>
              <a:t>n </a:t>
            </a:r>
            <a:r>
              <a:rPr sz="1800" spc="-45" dirty="0">
                <a:latin typeface="Arial"/>
                <a:cs typeface="Arial"/>
              </a:rPr>
              <a:t>w</a:t>
            </a:r>
            <a:r>
              <a:rPr sz="1800" spc="0" dirty="0">
                <a:latin typeface="Arial"/>
                <a:cs typeface="Arial"/>
              </a:rPr>
              <a:t>i</a:t>
            </a:r>
            <a:r>
              <a:rPr sz="1800" spc="-10" dirty="0">
                <a:latin typeface="Arial"/>
                <a:cs typeface="Arial"/>
              </a:rPr>
              <a:t>l</a:t>
            </a:r>
            <a:r>
              <a:rPr sz="1800" spc="0" dirty="0">
                <a:latin typeface="Arial"/>
                <a:cs typeface="Arial"/>
              </a:rPr>
              <a:t>l</a:t>
            </a:r>
            <a:r>
              <a:rPr sz="1800" spc="45" dirty="0">
                <a:latin typeface="Arial"/>
                <a:cs typeface="Arial"/>
              </a:rPr>
              <a:t> </a:t>
            </a:r>
            <a:r>
              <a:rPr sz="1800" spc="0" dirty="0">
                <a:latin typeface="Arial"/>
                <a:cs typeface="Arial"/>
              </a:rPr>
              <a:t>a</a:t>
            </a:r>
            <a:r>
              <a:rPr sz="1800" spc="-10" dirty="0">
                <a:latin typeface="Arial"/>
                <a:cs typeface="Arial"/>
              </a:rPr>
              <a:t>p</a:t>
            </a:r>
            <a:r>
              <a:rPr sz="1800" spc="0" dirty="0">
                <a:latin typeface="Arial"/>
                <a:cs typeface="Arial"/>
              </a:rPr>
              <a:t>p</a:t>
            </a:r>
            <a:r>
              <a:rPr sz="1800" spc="-10" dirty="0">
                <a:latin typeface="Arial"/>
                <a:cs typeface="Arial"/>
              </a:rPr>
              <a:t>e</a:t>
            </a:r>
            <a:r>
              <a:rPr sz="1800" spc="0" dirty="0">
                <a:latin typeface="Arial"/>
                <a:cs typeface="Arial"/>
              </a:rPr>
              <a:t>ar</a:t>
            </a:r>
            <a:r>
              <a:rPr sz="1800" spc="20" dirty="0">
                <a:latin typeface="Arial"/>
                <a:cs typeface="Arial"/>
              </a:rPr>
              <a:t> </a:t>
            </a:r>
            <a:r>
              <a:rPr sz="1800" spc="0" dirty="0">
                <a:latin typeface="Arial"/>
                <a:cs typeface="Arial"/>
              </a:rPr>
              <a:t>for </a:t>
            </a:r>
            <a:r>
              <a:rPr sz="1800" spc="-25" dirty="0">
                <a:latin typeface="Arial"/>
                <a:cs typeface="Arial"/>
              </a:rPr>
              <a:t>y</a:t>
            </a:r>
            <a:r>
              <a:rPr sz="1800" spc="0" dirty="0">
                <a:latin typeface="Arial"/>
                <a:cs typeface="Arial"/>
              </a:rPr>
              <a:t>ou</a:t>
            </a:r>
            <a:r>
              <a:rPr sz="1800" spc="15" dirty="0">
                <a:latin typeface="Arial"/>
                <a:cs typeface="Arial"/>
              </a:rPr>
              <a:t> </a:t>
            </a:r>
            <a:r>
              <a:rPr sz="1800" spc="0" dirty="0">
                <a:latin typeface="Arial"/>
                <a:cs typeface="Arial"/>
              </a:rPr>
              <a:t>to se</a:t>
            </a:r>
            <a:r>
              <a:rPr sz="1800" spc="-10" dirty="0">
                <a:latin typeface="Arial"/>
                <a:cs typeface="Arial"/>
              </a:rPr>
              <a:t>l</a:t>
            </a:r>
            <a:r>
              <a:rPr sz="1800" spc="0" dirty="0">
                <a:latin typeface="Arial"/>
                <a:cs typeface="Arial"/>
              </a:rPr>
              <a:t>ect the p</a:t>
            </a:r>
            <a:r>
              <a:rPr sz="1800" spc="-10" dirty="0">
                <a:latin typeface="Arial"/>
                <a:cs typeface="Arial"/>
              </a:rPr>
              <a:t>e</a:t>
            </a:r>
            <a:r>
              <a:rPr sz="1800" spc="0" dirty="0">
                <a:latin typeface="Arial"/>
                <a:cs typeface="Arial"/>
              </a:rPr>
              <a:t>rim</a:t>
            </a:r>
            <a:r>
              <a:rPr sz="1800" spc="-10" dirty="0">
                <a:latin typeface="Arial"/>
                <a:cs typeface="Arial"/>
              </a:rPr>
              <a:t>e</a:t>
            </a:r>
            <a:r>
              <a:rPr sz="1800" spc="0" dirty="0">
                <a:latin typeface="Arial"/>
                <a:cs typeface="Arial"/>
              </a:rPr>
              <a:t>ters</a:t>
            </a:r>
            <a:endParaRPr sz="1800" dirty="0">
              <a:latin typeface="Arial"/>
              <a:cs typeface="Arial"/>
            </a:endParaRPr>
          </a:p>
          <a:p>
            <a:pPr marL="12700">
              <a:lnSpc>
                <a:spcPct val="100000"/>
              </a:lnSpc>
              <a:spcBef>
                <a:spcPts val="430"/>
              </a:spcBef>
            </a:pPr>
            <a:r>
              <a:rPr sz="1800" dirty="0">
                <a:latin typeface="Arial"/>
                <a:cs typeface="Arial"/>
              </a:rPr>
              <a:t>C</a:t>
            </a:r>
            <a:r>
              <a:rPr sz="1800" spc="-10" dirty="0">
                <a:latin typeface="Arial"/>
                <a:cs typeface="Arial"/>
              </a:rPr>
              <a:t>l</a:t>
            </a:r>
            <a:r>
              <a:rPr sz="1800" spc="0" dirty="0">
                <a:latin typeface="Arial"/>
                <a:cs typeface="Arial"/>
              </a:rPr>
              <a:t>ick</a:t>
            </a:r>
            <a:r>
              <a:rPr sz="1800" spc="5" dirty="0">
                <a:latin typeface="Arial"/>
                <a:cs typeface="Arial"/>
              </a:rPr>
              <a:t> </a:t>
            </a:r>
            <a:r>
              <a:rPr sz="1800" spc="0" dirty="0">
                <a:latin typeface="Arial"/>
                <a:cs typeface="Arial"/>
              </a:rPr>
              <a:t>N</a:t>
            </a:r>
            <a:r>
              <a:rPr sz="1800" spc="-15" dirty="0">
                <a:latin typeface="Arial"/>
                <a:cs typeface="Arial"/>
              </a:rPr>
              <a:t>ex</a:t>
            </a:r>
            <a:r>
              <a:rPr sz="1800" spc="0" dirty="0">
                <a:latin typeface="Arial"/>
                <a:cs typeface="Arial"/>
              </a:rPr>
              <a:t>t</a:t>
            </a:r>
            <a:endParaRPr sz="1800" dirty="0">
              <a:latin typeface="Arial"/>
              <a:cs typeface="Arial"/>
            </a:endParaRPr>
          </a:p>
        </p:txBody>
      </p:sp>
      <p:sp>
        <p:nvSpPr>
          <p:cNvPr id="8" name="object 8"/>
          <p:cNvSpPr txBox="1"/>
          <p:nvPr/>
        </p:nvSpPr>
        <p:spPr>
          <a:xfrm>
            <a:off x="282956" y="3381120"/>
            <a:ext cx="215265" cy="285115"/>
          </a:xfrm>
          <a:prstGeom prst="rect">
            <a:avLst/>
          </a:prstGeom>
        </p:spPr>
        <p:txBody>
          <a:bodyPr vert="horz" wrap="square" lIns="0" tIns="0" rIns="0" bIns="0" rtlCol="0">
            <a:noAutofit/>
          </a:bodyPr>
          <a:lstStyle/>
          <a:p>
            <a:pPr marL="12700">
              <a:lnSpc>
                <a:spcPct val="100000"/>
              </a:lnSpc>
            </a:pPr>
            <a:r>
              <a:rPr sz="1800" spc="-5" dirty="0">
                <a:latin typeface="Arial"/>
                <a:cs typeface="Arial"/>
              </a:rPr>
              <a:t>2.</a:t>
            </a:r>
            <a:endParaRPr sz="1800" dirty="0">
              <a:latin typeface="Arial"/>
              <a:cs typeface="Arial"/>
            </a:endParaRPr>
          </a:p>
        </p:txBody>
      </p:sp>
      <p:sp>
        <p:nvSpPr>
          <p:cNvPr id="9" name="object 9"/>
          <p:cNvSpPr txBox="1"/>
          <p:nvPr/>
        </p:nvSpPr>
        <p:spPr>
          <a:xfrm>
            <a:off x="282956" y="4258945"/>
            <a:ext cx="215265" cy="285115"/>
          </a:xfrm>
          <a:prstGeom prst="rect">
            <a:avLst/>
          </a:prstGeom>
        </p:spPr>
        <p:txBody>
          <a:bodyPr vert="horz" wrap="square" lIns="0" tIns="0" rIns="0" bIns="0" rtlCol="0">
            <a:noAutofit/>
          </a:bodyPr>
          <a:lstStyle/>
          <a:p>
            <a:pPr marL="12700">
              <a:lnSpc>
                <a:spcPct val="100000"/>
              </a:lnSpc>
            </a:pPr>
            <a:r>
              <a:rPr sz="1800" spc="-10" dirty="0">
                <a:latin typeface="Arial"/>
                <a:cs typeface="Arial"/>
              </a:rPr>
              <a:t>3.</a:t>
            </a:r>
            <a:endParaRPr sz="1800" dirty="0">
              <a:latin typeface="Arial"/>
              <a:cs typeface="Arial"/>
            </a:endParaRPr>
          </a:p>
        </p:txBody>
      </p:sp>
      <p:sp>
        <p:nvSpPr>
          <p:cNvPr id="10" name="object 10"/>
          <p:cNvSpPr/>
          <p:nvPr/>
        </p:nvSpPr>
        <p:spPr>
          <a:xfrm>
            <a:off x="3208782" y="2190750"/>
            <a:ext cx="3268853" cy="766699"/>
          </a:xfrm>
          <a:custGeom>
            <a:avLst/>
            <a:gdLst/>
            <a:ahLst/>
            <a:cxnLst/>
            <a:rect l="l" t="t" r="r" b="b"/>
            <a:pathLst>
              <a:path w="3268853" h="766699">
                <a:moveTo>
                  <a:pt x="3185522" y="44520"/>
                </a:moveTo>
                <a:lnTo>
                  <a:pt x="0" y="738377"/>
                </a:lnTo>
                <a:lnTo>
                  <a:pt x="6095" y="766699"/>
                </a:lnTo>
                <a:lnTo>
                  <a:pt x="3191633" y="72713"/>
                </a:lnTo>
                <a:lnTo>
                  <a:pt x="3212753" y="53329"/>
                </a:lnTo>
                <a:lnTo>
                  <a:pt x="3185522" y="44520"/>
                </a:lnTo>
                <a:close/>
              </a:path>
              <a:path w="3268853" h="766699">
                <a:moveTo>
                  <a:pt x="3244220" y="33147"/>
                </a:moveTo>
                <a:lnTo>
                  <a:pt x="3237738" y="33147"/>
                </a:lnTo>
                <a:lnTo>
                  <a:pt x="3243834" y="61340"/>
                </a:lnTo>
                <a:lnTo>
                  <a:pt x="3191633" y="72713"/>
                </a:lnTo>
                <a:lnTo>
                  <a:pt x="3150997" y="109982"/>
                </a:lnTo>
                <a:lnTo>
                  <a:pt x="3150616" y="119125"/>
                </a:lnTo>
                <a:lnTo>
                  <a:pt x="3161410" y="130937"/>
                </a:lnTo>
                <a:lnTo>
                  <a:pt x="3170555" y="131317"/>
                </a:lnTo>
                <a:lnTo>
                  <a:pt x="3268853" y="41148"/>
                </a:lnTo>
                <a:lnTo>
                  <a:pt x="3244220" y="33147"/>
                </a:lnTo>
                <a:close/>
              </a:path>
              <a:path w="3268853" h="766699">
                <a:moveTo>
                  <a:pt x="3212753" y="53329"/>
                </a:moveTo>
                <a:lnTo>
                  <a:pt x="3191633" y="72713"/>
                </a:lnTo>
                <a:lnTo>
                  <a:pt x="3243834" y="61340"/>
                </a:lnTo>
                <a:lnTo>
                  <a:pt x="3243751" y="60960"/>
                </a:lnTo>
                <a:lnTo>
                  <a:pt x="3236341" y="60960"/>
                </a:lnTo>
                <a:lnTo>
                  <a:pt x="3212753" y="53329"/>
                </a:lnTo>
                <a:close/>
              </a:path>
              <a:path w="3268853" h="766699">
                <a:moveTo>
                  <a:pt x="3231007" y="36575"/>
                </a:moveTo>
                <a:lnTo>
                  <a:pt x="3212753" y="53329"/>
                </a:lnTo>
                <a:lnTo>
                  <a:pt x="3236341" y="60960"/>
                </a:lnTo>
                <a:lnTo>
                  <a:pt x="3231007" y="36575"/>
                </a:lnTo>
                <a:close/>
              </a:path>
              <a:path w="3268853" h="766699">
                <a:moveTo>
                  <a:pt x="3238479" y="36575"/>
                </a:moveTo>
                <a:lnTo>
                  <a:pt x="3231007" y="36575"/>
                </a:lnTo>
                <a:lnTo>
                  <a:pt x="3236341" y="60960"/>
                </a:lnTo>
                <a:lnTo>
                  <a:pt x="3243751" y="60960"/>
                </a:lnTo>
                <a:lnTo>
                  <a:pt x="3238479" y="36575"/>
                </a:lnTo>
                <a:close/>
              </a:path>
              <a:path w="3268853" h="766699">
                <a:moveTo>
                  <a:pt x="3237738" y="33147"/>
                </a:moveTo>
                <a:lnTo>
                  <a:pt x="3185522" y="44520"/>
                </a:lnTo>
                <a:lnTo>
                  <a:pt x="3212753" y="53329"/>
                </a:lnTo>
                <a:lnTo>
                  <a:pt x="3231007" y="36575"/>
                </a:lnTo>
                <a:lnTo>
                  <a:pt x="3238479" y="36575"/>
                </a:lnTo>
                <a:lnTo>
                  <a:pt x="3237738" y="33147"/>
                </a:lnTo>
                <a:close/>
              </a:path>
              <a:path w="3268853" h="766699">
                <a:moveTo>
                  <a:pt x="3141980" y="0"/>
                </a:moveTo>
                <a:lnTo>
                  <a:pt x="3133852" y="4190"/>
                </a:lnTo>
                <a:lnTo>
                  <a:pt x="3131312" y="11811"/>
                </a:lnTo>
                <a:lnTo>
                  <a:pt x="3128898" y="19430"/>
                </a:lnTo>
                <a:lnTo>
                  <a:pt x="3133090" y="27559"/>
                </a:lnTo>
                <a:lnTo>
                  <a:pt x="3185522" y="44520"/>
                </a:lnTo>
                <a:lnTo>
                  <a:pt x="3237738" y="33147"/>
                </a:lnTo>
                <a:lnTo>
                  <a:pt x="3244220" y="33147"/>
                </a:lnTo>
                <a:lnTo>
                  <a:pt x="3141980" y="0"/>
                </a:lnTo>
                <a:close/>
              </a:path>
            </a:pathLst>
          </a:custGeom>
          <a:solidFill>
            <a:srgbClr val="FF0000"/>
          </a:solidFill>
        </p:spPr>
        <p:txBody>
          <a:bodyPr wrap="square" lIns="0" tIns="0" rIns="0" bIns="0" rtlCol="0">
            <a:noAutofit/>
          </a:bodyPr>
          <a:lstStyle/>
          <a:p>
            <a:endParaRPr dirty="0"/>
          </a:p>
        </p:txBody>
      </p:sp>
      <p:sp>
        <p:nvSpPr>
          <p:cNvPr id="11" name="object 11"/>
          <p:cNvSpPr txBox="1"/>
          <p:nvPr/>
        </p:nvSpPr>
        <p:spPr>
          <a:xfrm>
            <a:off x="535940" y="877189"/>
            <a:ext cx="7735570" cy="559435"/>
          </a:xfrm>
          <a:prstGeom prst="rect">
            <a:avLst/>
          </a:prstGeom>
        </p:spPr>
        <p:txBody>
          <a:bodyPr vert="horz" wrap="square" lIns="0" tIns="0" rIns="0" bIns="0" rtlCol="0">
            <a:noAutofit/>
          </a:bodyPr>
          <a:lstStyle/>
          <a:p>
            <a:pPr marL="12700" marR="12700">
              <a:lnSpc>
                <a:spcPct val="100000"/>
              </a:lnSpc>
            </a:pPr>
            <a:r>
              <a:rPr sz="1800" spc="10" dirty="0">
                <a:latin typeface="Arial"/>
                <a:cs typeface="Arial"/>
              </a:rPr>
              <a:t>T</a:t>
            </a:r>
            <a:r>
              <a:rPr sz="1800" spc="0" dirty="0">
                <a:latin typeface="Arial"/>
                <a:cs typeface="Arial"/>
              </a:rPr>
              <a:t>he</a:t>
            </a:r>
            <a:r>
              <a:rPr sz="1800" spc="-20" dirty="0">
                <a:latin typeface="Arial"/>
                <a:cs typeface="Arial"/>
              </a:rPr>
              <a:t> </a:t>
            </a:r>
            <a:r>
              <a:rPr sz="1800" spc="0" dirty="0">
                <a:latin typeface="Arial"/>
                <a:cs typeface="Arial"/>
              </a:rPr>
              <a:t>fol</a:t>
            </a:r>
            <a:r>
              <a:rPr sz="1800" spc="-10" dirty="0">
                <a:latin typeface="Arial"/>
                <a:cs typeface="Arial"/>
              </a:rPr>
              <a:t>l</a:t>
            </a:r>
            <a:r>
              <a:rPr sz="1800" spc="0" dirty="0">
                <a:latin typeface="Arial"/>
                <a:cs typeface="Arial"/>
              </a:rPr>
              <a:t>o</a:t>
            </a:r>
            <a:r>
              <a:rPr sz="1800" spc="-45" dirty="0">
                <a:latin typeface="Arial"/>
                <a:cs typeface="Arial"/>
              </a:rPr>
              <a:t>w</a:t>
            </a:r>
            <a:r>
              <a:rPr sz="1800" spc="0" dirty="0">
                <a:latin typeface="Arial"/>
                <a:cs typeface="Arial"/>
              </a:rPr>
              <a:t>i</a:t>
            </a:r>
            <a:r>
              <a:rPr sz="1800" spc="-10" dirty="0">
                <a:latin typeface="Arial"/>
                <a:cs typeface="Arial"/>
              </a:rPr>
              <a:t>n</a:t>
            </a:r>
            <a:r>
              <a:rPr sz="1800" spc="0" dirty="0">
                <a:latin typeface="Arial"/>
                <a:cs typeface="Arial"/>
              </a:rPr>
              <a:t>g</a:t>
            </a:r>
            <a:r>
              <a:rPr sz="1800" spc="55" dirty="0">
                <a:latin typeface="Arial"/>
                <a:cs typeface="Arial"/>
              </a:rPr>
              <a:t> </a:t>
            </a:r>
            <a:r>
              <a:rPr sz="1800" spc="0" dirty="0">
                <a:latin typeface="Arial"/>
                <a:cs typeface="Arial"/>
              </a:rPr>
              <a:t>is a</a:t>
            </a:r>
            <a:r>
              <a:rPr sz="1800" spc="5" dirty="0">
                <a:latin typeface="Arial"/>
                <a:cs typeface="Arial"/>
              </a:rPr>
              <a:t> </a:t>
            </a:r>
            <a:r>
              <a:rPr sz="1800" spc="-40" dirty="0">
                <a:latin typeface="Arial"/>
                <a:cs typeface="Arial"/>
              </a:rPr>
              <a:t>w</a:t>
            </a:r>
            <a:r>
              <a:rPr sz="1800" spc="5" dirty="0">
                <a:latin typeface="Arial"/>
                <a:cs typeface="Arial"/>
              </a:rPr>
              <a:t>a</a:t>
            </a:r>
            <a:r>
              <a:rPr sz="1800" spc="0" dirty="0">
                <a:latin typeface="Arial"/>
                <a:cs typeface="Arial"/>
              </a:rPr>
              <a:t>y</a:t>
            </a:r>
            <a:r>
              <a:rPr sz="1800" spc="25" dirty="0">
                <a:latin typeface="Arial"/>
                <a:cs typeface="Arial"/>
              </a:rPr>
              <a:t> </a:t>
            </a:r>
            <a:r>
              <a:rPr sz="1800" spc="0" dirty="0">
                <a:latin typeface="Arial"/>
                <a:cs typeface="Arial"/>
              </a:rPr>
              <a:t>to</a:t>
            </a:r>
            <a:r>
              <a:rPr sz="1800" spc="5" dirty="0">
                <a:latin typeface="Arial"/>
                <a:cs typeface="Arial"/>
              </a:rPr>
              <a:t> </a:t>
            </a:r>
            <a:r>
              <a:rPr sz="1800" spc="0" dirty="0">
                <a:latin typeface="Arial"/>
                <a:cs typeface="Arial"/>
              </a:rPr>
              <a:t>e</a:t>
            </a:r>
            <a:r>
              <a:rPr sz="1800" spc="-20" dirty="0">
                <a:latin typeface="Arial"/>
                <a:cs typeface="Arial"/>
              </a:rPr>
              <a:t>x</a:t>
            </a:r>
            <a:r>
              <a:rPr sz="1800" spc="0" dirty="0">
                <a:latin typeface="Arial"/>
                <a:cs typeface="Arial"/>
              </a:rPr>
              <a:t>p</a:t>
            </a:r>
            <a:r>
              <a:rPr sz="1800" spc="-10" dirty="0">
                <a:latin typeface="Arial"/>
                <a:cs typeface="Arial"/>
              </a:rPr>
              <a:t>o</a:t>
            </a:r>
            <a:r>
              <a:rPr sz="1800" spc="0" dirty="0">
                <a:latin typeface="Arial"/>
                <a:cs typeface="Arial"/>
              </a:rPr>
              <a:t>rt</a:t>
            </a:r>
            <a:r>
              <a:rPr sz="1800" spc="15" dirty="0">
                <a:latin typeface="Arial"/>
                <a:cs typeface="Arial"/>
              </a:rPr>
              <a:t> </a:t>
            </a:r>
            <a:r>
              <a:rPr sz="1800" spc="0" dirty="0">
                <a:latin typeface="Arial"/>
                <a:cs typeface="Arial"/>
              </a:rPr>
              <a:t>co</a:t>
            </a:r>
            <a:r>
              <a:rPr sz="1800" spc="-10" dirty="0">
                <a:latin typeface="Arial"/>
                <a:cs typeface="Arial"/>
              </a:rPr>
              <a:t>n</a:t>
            </a:r>
            <a:r>
              <a:rPr sz="1800" spc="0" dirty="0">
                <a:latin typeface="Arial"/>
                <a:cs typeface="Arial"/>
              </a:rPr>
              <a:t>te</a:t>
            </a:r>
            <a:r>
              <a:rPr sz="1800" spc="-10" dirty="0">
                <a:latin typeface="Arial"/>
                <a:cs typeface="Arial"/>
              </a:rPr>
              <a:t>n</a:t>
            </a:r>
            <a:r>
              <a:rPr sz="1800" spc="0" dirty="0">
                <a:latin typeface="Arial"/>
                <a:cs typeface="Arial"/>
              </a:rPr>
              <a:t>ts</a:t>
            </a:r>
            <a:r>
              <a:rPr sz="1800" spc="15" dirty="0">
                <a:latin typeface="Arial"/>
                <a:cs typeface="Arial"/>
              </a:rPr>
              <a:t> </a:t>
            </a:r>
            <a:r>
              <a:rPr sz="1800" spc="0" dirty="0">
                <a:latin typeface="Arial"/>
                <a:cs typeface="Arial"/>
              </a:rPr>
              <a:t>d</a:t>
            </a:r>
            <a:r>
              <a:rPr sz="1800" spc="-10" dirty="0">
                <a:latin typeface="Arial"/>
                <a:cs typeface="Arial"/>
              </a:rPr>
              <a:t>i</a:t>
            </a:r>
            <a:r>
              <a:rPr sz="1800" spc="0" dirty="0">
                <a:latin typeface="Arial"/>
                <a:cs typeface="Arial"/>
              </a:rPr>
              <a:t>rectly i</a:t>
            </a:r>
            <a:r>
              <a:rPr sz="1800" spc="-10" dirty="0">
                <a:latin typeface="Arial"/>
                <a:cs typeface="Arial"/>
              </a:rPr>
              <a:t>n</a:t>
            </a:r>
            <a:r>
              <a:rPr sz="1800" spc="0" dirty="0">
                <a:latin typeface="Arial"/>
                <a:cs typeface="Arial"/>
              </a:rPr>
              <a:t>to</a:t>
            </a:r>
            <a:r>
              <a:rPr sz="1800" spc="10" dirty="0">
                <a:latin typeface="Arial"/>
                <a:cs typeface="Arial"/>
              </a:rPr>
              <a:t> </a:t>
            </a:r>
            <a:r>
              <a:rPr sz="1800" spc="0" dirty="0">
                <a:latin typeface="Arial"/>
                <a:cs typeface="Arial"/>
              </a:rPr>
              <a:t>E</a:t>
            </a:r>
            <a:r>
              <a:rPr sz="1800" spc="-15" dirty="0">
                <a:latin typeface="Arial"/>
                <a:cs typeface="Arial"/>
              </a:rPr>
              <a:t>x</a:t>
            </a:r>
            <a:r>
              <a:rPr sz="1800" spc="0" dirty="0">
                <a:latin typeface="Arial"/>
                <a:cs typeface="Arial"/>
              </a:rPr>
              <a:t>cel for revi</a:t>
            </a:r>
            <a:r>
              <a:rPr sz="1800" spc="-10" dirty="0">
                <a:latin typeface="Arial"/>
                <a:cs typeface="Arial"/>
              </a:rPr>
              <a:t>e</a:t>
            </a:r>
            <a:r>
              <a:rPr sz="1800" spc="0" dirty="0">
                <a:latin typeface="Arial"/>
                <a:cs typeface="Arial"/>
              </a:rPr>
              <a:t>w</a:t>
            </a:r>
            <a:r>
              <a:rPr sz="1800" spc="10" dirty="0">
                <a:latin typeface="Arial"/>
                <a:cs typeface="Arial"/>
              </a:rPr>
              <a:t> </a:t>
            </a:r>
            <a:r>
              <a:rPr sz="1800" spc="0" dirty="0">
                <a:latin typeface="Arial"/>
                <a:cs typeface="Arial"/>
              </a:rPr>
              <a:t>a</a:t>
            </a:r>
            <a:r>
              <a:rPr sz="1800" spc="-10" dirty="0">
                <a:latin typeface="Arial"/>
                <a:cs typeface="Arial"/>
              </a:rPr>
              <a:t>n</a:t>
            </a:r>
            <a:r>
              <a:rPr sz="1800" spc="0" dirty="0">
                <a:latin typeface="Arial"/>
                <a:cs typeface="Arial"/>
              </a:rPr>
              <a:t>d to pr</a:t>
            </a:r>
            <a:r>
              <a:rPr sz="1800" spc="-10" dirty="0">
                <a:latin typeface="Arial"/>
                <a:cs typeface="Arial"/>
              </a:rPr>
              <a:t>o</a:t>
            </a:r>
            <a:r>
              <a:rPr sz="1800" spc="0" dirty="0">
                <a:latin typeface="Arial"/>
                <a:cs typeface="Arial"/>
              </a:rPr>
              <a:t>d</a:t>
            </a:r>
            <a:r>
              <a:rPr sz="1800" spc="-10" dirty="0">
                <a:latin typeface="Arial"/>
                <a:cs typeface="Arial"/>
              </a:rPr>
              <a:t>u</a:t>
            </a:r>
            <a:r>
              <a:rPr sz="1800" spc="0" dirty="0">
                <a:latin typeface="Arial"/>
                <a:cs typeface="Arial"/>
              </a:rPr>
              <a:t>ce</a:t>
            </a:r>
            <a:r>
              <a:rPr sz="1800" spc="5" dirty="0">
                <a:latin typeface="Arial"/>
                <a:cs typeface="Arial"/>
              </a:rPr>
              <a:t> </a:t>
            </a:r>
            <a:r>
              <a:rPr sz="1800" spc="0" dirty="0">
                <a:latin typeface="Arial"/>
                <a:cs typeface="Arial"/>
              </a:rPr>
              <a:t>a </a:t>
            </a:r>
            <a:r>
              <a:rPr sz="1800" spc="-10" dirty="0">
                <a:latin typeface="Arial"/>
                <a:cs typeface="Arial"/>
              </a:rPr>
              <a:t>h</a:t>
            </a:r>
            <a:r>
              <a:rPr sz="1800" spc="0" dirty="0">
                <a:latin typeface="Arial"/>
                <a:cs typeface="Arial"/>
              </a:rPr>
              <a:t>ard</a:t>
            </a:r>
            <a:r>
              <a:rPr sz="1800" spc="5" dirty="0">
                <a:latin typeface="Arial"/>
                <a:cs typeface="Arial"/>
              </a:rPr>
              <a:t> </a:t>
            </a:r>
            <a:r>
              <a:rPr sz="1800" spc="0" dirty="0">
                <a:latin typeface="Arial"/>
                <a:cs typeface="Arial"/>
              </a:rPr>
              <a:t>co</a:t>
            </a:r>
            <a:r>
              <a:rPr sz="1800" spc="-10" dirty="0">
                <a:latin typeface="Arial"/>
                <a:cs typeface="Arial"/>
              </a:rPr>
              <a:t>p</a:t>
            </a:r>
            <a:r>
              <a:rPr sz="1800" spc="0" dirty="0">
                <a:latin typeface="Arial"/>
                <a:cs typeface="Arial"/>
              </a:rPr>
              <a:t>y of the</a:t>
            </a:r>
            <a:r>
              <a:rPr sz="1800" spc="-10" dirty="0">
                <a:latin typeface="Arial"/>
                <a:cs typeface="Arial"/>
              </a:rPr>
              <a:t> </a:t>
            </a:r>
            <a:r>
              <a:rPr sz="1800" spc="0" dirty="0">
                <a:latin typeface="Arial"/>
                <a:cs typeface="Arial"/>
              </a:rPr>
              <a:t>b</a:t>
            </a:r>
            <a:r>
              <a:rPr sz="1800" spc="-10" dirty="0">
                <a:latin typeface="Arial"/>
                <a:cs typeface="Arial"/>
              </a:rPr>
              <a:t>u</a:t>
            </a:r>
            <a:r>
              <a:rPr sz="1800" spc="0" dirty="0">
                <a:latin typeface="Arial"/>
                <a:cs typeface="Arial"/>
              </a:rPr>
              <a:t>d</a:t>
            </a:r>
            <a:r>
              <a:rPr sz="1800" spc="-10" dirty="0">
                <a:latin typeface="Arial"/>
                <a:cs typeface="Arial"/>
              </a:rPr>
              <a:t>g</a:t>
            </a:r>
            <a:r>
              <a:rPr sz="1800" spc="0" dirty="0">
                <a:latin typeface="Arial"/>
                <a:cs typeface="Arial"/>
              </a:rPr>
              <a:t>et.</a:t>
            </a:r>
            <a:endParaRPr sz="1800" dirty="0">
              <a:latin typeface="Arial"/>
              <a:cs typeface="Arial"/>
            </a:endParaRPr>
          </a:p>
        </p:txBody>
      </p:sp>
      <p:sp>
        <p:nvSpPr>
          <p:cNvPr id="12" name="object 12"/>
          <p:cNvSpPr/>
          <p:nvPr/>
        </p:nvSpPr>
        <p:spPr>
          <a:xfrm>
            <a:off x="2001901" y="4498594"/>
            <a:ext cx="3510788" cy="1596136"/>
          </a:xfrm>
          <a:custGeom>
            <a:avLst/>
            <a:gdLst/>
            <a:ahLst/>
            <a:cxnLst/>
            <a:rect l="l" t="t" r="r" b="b"/>
            <a:pathLst>
              <a:path w="3510788" h="1596136">
                <a:moveTo>
                  <a:pt x="3429833" y="1561451"/>
                </a:moveTo>
                <a:lnTo>
                  <a:pt x="3375152" y="1567345"/>
                </a:lnTo>
                <a:lnTo>
                  <a:pt x="3369310" y="1574482"/>
                </a:lnTo>
                <a:lnTo>
                  <a:pt x="3371088" y="1590382"/>
                </a:lnTo>
                <a:lnTo>
                  <a:pt x="3378200" y="1596135"/>
                </a:lnTo>
                <a:lnTo>
                  <a:pt x="3496868" y="1583359"/>
                </a:lnTo>
                <a:lnTo>
                  <a:pt x="3478784" y="1583359"/>
                </a:lnTo>
                <a:lnTo>
                  <a:pt x="3429833" y="1561451"/>
                </a:lnTo>
                <a:close/>
              </a:path>
              <a:path w="3510788" h="1596136">
                <a:moveTo>
                  <a:pt x="3458361" y="1558377"/>
                </a:moveTo>
                <a:lnTo>
                  <a:pt x="3429833" y="1561451"/>
                </a:lnTo>
                <a:lnTo>
                  <a:pt x="3478784" y="1583359"/>
                </a:lnTo>
                <a:lnTo>
                  <a:pt x="3480929" y="1578559"/>
                </a:lnTo>
                <a:lnTo>
                  <a:pt x="3472815" y="1578559"/>
                </a:lnTo>
                <a:lnTo>
                  <a:pt x="3458361" y="1558377"/>
                </a:lnTo>
                <a:close/>
              </a:path>
              <a:path w="3510788" h="1596136">
                <a:moveTo>
                  <a:pt x="3424047" y="1471955"/>
                </a:moveTo>
                <a:lnTo>
                  <a:pt x="3411093" y="1481264"/>
                </a:lnTo>
                <a:lnTo>
                  <a:pt x="3409569" y="1490319"/>
                </a:lnTo>
                <a:lnTo>
                  <a:pt x="3414268" y="1496809"/>
                </a:lnTo>
                <a:lnTo>
                  <a:pt x="3441630" y="1535016"/>
                </a:lnTo>
                <a:lnTo>
                  <a:pt x="3490595" y="1556931"/>
                </a:lnTo>
                <a:lnTo>
                  <a:pt x="3478784" y="1583359"/>
                </a:lnTo>
                <a:lnTo>
                  <a:pt x="3496868" y="1583359"/>
                </a:lnTo>
                <a:lnTo>
                  <a:pt x="3510788" y="1581861"/>
                </a:lnTo>
                <a:lnTo>
                  <a:pt x="3437763" y="1479943"/>
                </a:lnTo>
                <a:lnTo>
                  <a:pt x="3433064" y="1473441"/>
                </a:lnTo>
                <a:lnTo>
                  <a:pt x="3424047" y="1471955"/>
                </a:lnTo>
                <a:close/>
              </a:path>
              <a:path w="3510788" h="1596136">
                <a:moveTo>
                  <a:pt x="3482975" y="1555724"/>
                </a:moveTo>
                <a:lnTo>
                  <a:pt x="3458361" y="1558377"/>
                </a:lnTo>
                <a:lnTo>
                  <a:pt x="3472815" y="1578559"/>
                </a:lnTo>
                <a:lnTo>
                  <a:pt x="3482975" y="1555724"/>
                </a:lnTo>
                <a:close/>
              </a:path>
              <a:path w="3510788" h="1596136">
                <a:moveTo>
                  <a:pt x="3487899" y="1555724"/>
                </a:moveTo>
                <a:lnTo>
                  <a:pt x="3482975" y="1555724"/>
                </a:lnTo>
                <a:lnTo>
                  <a:pt x="3472815" y="1578559"/>
                </a:lnTo>
                <a:lnTo>
                  <a:pt x="3480929" y="1578559"/>
                </a:lnTo>
                <a:lnTo>
                  <a:pt x="3490595" y="1556931"/>
                </a:lnTo>
                <a:lnTo>
                  <a:pt x="3487899" y="1555724"/>
                </a:lnTo>
                <a:close/>
              </a:path>
              <a:path w="3510788" h="1596136">
                <a:moveTo>
                  <a:pt x="11937" y="0"/>
                </a:moveTo>
                <a:lnTo>
                  <a:pt x="0" y="26415"/>
                </a:lnTo>
                <a:lnTo>
                  <a:pt x="3429833" y="1561451"/>
                </a:lnTo>
                <a:lnTo>
                  <a:pt x="3458361" y="1558377"/>
                </a:lnTo>
                <a:lnTo>
                  <a:pt x="3441630" y="1535016"/>
                </a:lnTo>
                <a:lnTo>
                  <a:pt x="11937" y="0"/>
                </a:lnTo>
                <a:close/>
              </a:path>
              <a:path w="3510788" h="1596136">
                <a:moveTo>
                  <a:pt x="3441630" y="1535016"/>
                </a:moveTo>
                <a:lnTo>
                  <a:pt x="3458361" y="1558377"/>
                </a:lnTo>
                <a:lnTo>
                  <a:pt x="3482975" y="1555724"/>
                </a:lnTo>
                <a:lnTo>
                  <a:pt x="3487899" y="1555724"/>
                </a:lnTo>
                <a:lnTo>
                  <a:pt x="3441630" y="1535016"/>
                </a:lnTo>
                <a:close/>
              </a:path>
            </a:pathLst>
          </a:custGeom>
          <a:solidFill>
            <a:srgbClr val="FF0000"/>
          </a:solidFill>
        </p:spPr>
        <p:txBody>
          <a:bodyPr wrap="square" lIns="0" tIns="0" rIns="0" bIns="0" rtlCol="0">
            <a:noAutofit/>
          </a:bodyPr>
          <a:lstStyle/>
          <a:p>
            <a:endParaRPr dirty="0"/>
          </a:p>
        </p:txBody>
      </p:sp>
      <p:sp>
        <p:nvSpPr>
          <p:cNvPr id="13" name="object 13"/>
          <p:cNvSpPr/>
          <p:nvPr/>
        </p:nvSpPr>
        <p:spPr>
          <a:xfrm>
            <a:off x="2896361" y="3795395"/>
            <a:ext cx="990726" cy="134366"/>
          </a:xfrm>
          <a:custGeom>
            <a:avLst/>
            <a:gdLst/>
            <a:ahLst/>
            <a:cxnLst/>
            <a:rect l="l" t="t" r="r" b="b"/>
            <a:pathLst>
              <a:path w="990726" h="134366">
                <a:moveTo>
                  <a:pt x="933323" y="67182"/>
                </a:moveTo>
                <a:lnTo>
                  <a:pt x="867790" y="105409"/>
                </a:lnTo>
                <a:lnTo>
                  <a:pt x="860805" y="109346"/>
                </a:lnTo>
                <a:lnTo>
                  <a:pt x="858520" y="118236"/>
                </a:lnTo>
                <a:lnTo>
                  <a:pt x="862584" y="125094"/>
                </a:lnTo>
                <a:lnTo>
                  <a:pt x="866648" y="132079"/>
                </a:lnTo>
                <a:lnTo>
                  <a:pt x="875411" y="134365"/>
                </a:lnTo>
                <a:lnTo>
                  <a:pt x="965876" y="81660"/>
                </a:lnTo>
                <a:lnTo>
                  <a:pt x="961898" y="81660"/>
                </a:lnTo>
                <a:lnTo>
                  <a:pt x="961898" y="79628"/>
                </a:lnTo>
                <a:lnTo>
                  <a:pt x="954659" y="79628"/>
                </a:lnTo>
                <a:lnTo>
                  <a:pt x="933323" y="67182"/>
                </a:lnTo>
                <a:close/>
              </a:path>
              <a:path w="990726" h="134366">
                <a:moveTo>
                  <a:pt x="908503" y="52704"/>
                </a:moveTo>
                <a:lnTo>
                  <a:pt x="0" y="52704"/>
                </a:lnTo>
                <a:lnTo>
                  <a:pt x="0" y="81660"/>
                </a:lnTo>
                <a:lnTo>
                  <a:pt x="908503" y="81660"/>
                </a:lnTo>
                <a:lnTo>
                  <a:pt x="933323" y="67182"/>
                </a:lnTo>
                <a:lnTo>
                  <a:pt x="908503" y="52704"/>
                </a:lnTo>
                <a:close/>
              </a:path>
              <a:path w="990726" h="134366">
                <a:moveTo>
                  <a:pt x="965878" y="52704"/>
                </a:moveTo>
                <a:lnTo>
                  <a:pt x="961898" y="52704"/>
                </a:lnTo>
                <a:lnTo>
                  <a:pt x="961898" y="81660"/>
                </a:lnTo>
                <a:lnTo>
                  <a:pt x="965876" y="81660"/>
                </a:lnTo>
                <a:lnTo>
                  <a:pt x="990726" y="67182"/>
                </a:lnTo>
                <a:lnTo>
                  <a:pt x="965878" y="52704"/>
                </a:lnTo>
                <a:close/>
              </a:path>
              <a:path w="990726" h="134366">
                <a:moveTo>
                  <a:pt x="954659" y="54736"/>
                </a:moveTo>
                <a:lnTo>
                  <a:pt x="933323" y="67182"/>
                </a:lnTo>
                <a:lnTo>
                  <a:pt x="954659" y="79628"/>
                </a:lnTo>
                <a:lnTo>
                  <a:pt x="954659" y="54736"/>
                </a:lnTo>
                <a:close/>
              </a:path>
              <a:path w="990726" h="134366">
                <a:moveTo>
                  <a:pt x="961898" y="54736"/>
                </a:moveTo>
                <a:lnTo>
                  <a:pt x="954659" y="54736"/>
                </a:lnTo>
                <a:lnTo>
                  <a:pt x="954659" y="79628"/>
                </a:lnTo>
                <a:lnTo>
                  <a:pt x="961898" y="79628"/>
                </a:lnTo>
                <a:lnTo>
                  <a:pt x="961898" y="54736"/>
                </a:lnTo>
                <a:close/>
              </a:path>
              <a:path w="990726" h="134366">
                <a:moveTo>
                  <a:pt x="875411" y="0"/>
                </a:moveTo>
                <a:lnTo>
                  <a:pt x="866648" y="2285"/>
                </a:lnTo>
                <a:lnTo>
                  <a:pt x="862584" y="9270"/>
                </a:lnTo>
                <a:lnTo>
                  <a:pt x="858520" y="16128"/>
                </a:lnTo>
                <a:lnTo>
                  <a:pt x="860805" y="25018"/>
                </a:lnTo>
                <a:lnTo>
                  <a:pt x="867790" y="28955"/>
                </a:lnTo>
                <a:lnTo>
                  <a:pt x="933323" y="67182"/>
                </a:lnTo>
                <a:lnTo>
                  <a:pt x="954659" y="54736"/>
                </a:lnTo>
                <a:lnTo>
                  <a:pt x="961898" y="54736"/>
                </a:lnTo>
                <a:lnTo>
                  <a:pt x="961898" y="52704"/>
                </a:lnTo>
                <a:lnTo>
                  <a:pt x="965878" y="52704"/>
                </a:lnTo>
                <a:lnTo>
                  <a:pt x="875411" y="0"/>
                </a:lnTo>
                <a:close/>
              </a:path>
            </a:pathLst>
          </a:custGeom>
          <a:solidFill>
            <a:srgbClr val="FF0000"/>
          </a:solidFill>
        </p:spPr>
        <p:txBody>
          <a:bodyPr wrap="square" lIns="0" tIns="0" rIns="0" bIns="0" rtlCol="0">
            <a:noAutofit/>
          </a:bodyPr>
          <a:lstStyle/>
          <a:p>
            <a:endParaRPr dirty="0"/>
          </a:p>
        </p:txBody>
      </p:sp>
      <p:sp>
        <p:nvSpPr>
          <p:cNvPr id="16" name="Slide Number Placeholder 15">
            <a:extLst>
              <a:ext uri="{FF2B5EF4-FFF2-40B4-BE49-F238E27FC236}">
                <a16:creationId xmlns:a16="http://schemas.microsoft.com/office/drawing/2014/main" id="{8DFD543A-B343-4736-844E-82AEF7072C32}"/>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40</a:t>
            </a:fld>
            <a:endParaRPr lang="en-US" sz="1400" dirty="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6927" y="3855720"/>
            <a:ext cx="3233928" cy="2865120"/>
          </a:xfrm>
          <a:prstGeom prst="rect">
            <a:avLst/>
          </a:prstGeom>
          <a:blipFill>
            <a:blip r:embed="rId2" cstate="print"/>
            <a:stretch>
              <a:fillRect/>
            </a:stretch>
          </a:blipFill>
        </p:spPr>
        <p:txBody>
          <a:bodyPr wrap="square" lIns="0" tIns="0" rIns="0" bIns="0" rtlCol="0">
            <a:noAutofit/>
          </a:bodyPr>
          <a:lstStyle/>
          <a:p>
            <a:endParaRPr dirty="0"/>
          </a:p>
        </p:txBody>
      </p:sp>
      <p:sp>
        <p:nvSpPr>
          <p:cNvPr id="3" name="object 3"/>
          <p:cNvSpPr txBox="1"/>
          <p:nvPr/>
        </p:nvSpPr>
        <p:spPr>
          <a:xfrm>
            <a:off x="282956" y="793982"/>
            <a:ext cx="3009265" cy="3320817"/>
          </a:xfrm>
          <a:prstGeom prst="rect">
            <a:avLst/>
          </a:prstGeom>
        </p:spPr>
        <p:txBody>
          <a:bodyPr vert="horz" wrap="square" lIns="0" tIns="0" rIns="0" bIns="0" rtlCol="0">
            <a:noAutofit/>
          </a:bodyPr>
          <a:lstStyle/>
          <a:p>
            <a:pPr marL="393700" marR="445770" indent="-381635">
              <a:lnSpc>
                <a:spcPct val="120100"/>
              </a:lnSpc>
              <a:buFont typeface="Arial"/>
              <a:buAutoNum type="arabicPeriod" startAt="4"/>
              <a:tabLst>
                <a:tab pos="355600" algn="l"/>
              </a:tabLst>
            </a:pPr>
            <a:r>
              <a:rPr sz="1600" spc="10" dirty="0">
                <a:latin typeface="Arial"/>
                <a:cs typeface="Arial"/>
              </a:rPr>
              <a:t>T</a:t>
            </a:r>
            <a:r>
              <a:rPr sz="1600" spc="0" dirty="0">
                <a:latin typeface="Arial"/>
                <a:cs typeface="Arial"/>
              </a:rPr>
              <a:t>he</a:t>
            </a:r>
            <a:r>
              <a:rPr sz="1600" spc="-20" dirty="0">
                <a:latin typeface="Arial"/>
                <a:cs typeface="Arial"/>
              </a:rPr>
              <a:t> </a:t>
            </a:r>
            <a:r>
              <a:rPr sz="1600" spc="0" dirty="0">
                <a:latin typeface="Arial"/>
                <a:cs typeface="Arial"/>
              </a:rPr>
              <a:t>scre</a:t>
            </a:r>
            <a:r>
              <a:rPr sz="1600" spc="-10" dirty="0">
                <a:latin typeface="Arial"/>
                <a:cs typeface="Arial"/>
              </a:rPr>
              <a:t>e</a:t>
            </a:r>
            <a:r>
              <a:rPr sz="1600" spc="0" dirty="0">
                <a:latin typeface="Arial"/>
                <a:cs typeface="Arial"/>
              </a:rPr>
              <a:t>n</a:t>
            </a:r>
            <a:r>
              <a:rPr sz="1600" spc="5" dirty="0">
                <a:latin typeface="Arial"/>
                <a:cs typeface="Arial"/>
              </a:rPr>
              <a:t> </a:t>
            </a:r>
            <a:r>
              <a:rPr sz="1600" spc="-40" dirty="0">
                <a:latin typeface="Arial"/>
                <a:cs typeface="Arial"/>
              </a:rPr>
              <a:t>w</a:t>
            </a:r>
            <a:r>
              <a:rPr sz="1600" spc="0" dirty="0">
                <a:latin typeface="Arial"/>
                <a:cs typeface="Arial"/>
              </a:rPr>
              <a:t>ith</a:t>
            </a:r>
            <a:r>
              <a:rPr sz="1600" spc="30" dirty="0">
                <a:latin typeface="Arial"/>
                <a:cs typeface="Arial"/>
              </a:rPr>
              <a:t> </a:t>
            </a:r>
            <a:r>
              <a:rPr sz="1600" spc="-25" dirty="0">
                <a:latin typeface="Arial"/>
                <a:cs typeface="Arial"/>
              </a:rPr>
              <a:t>y</a:t>
            </a:r>
            <a:r>
              <a:rPr sz="1600" spc="0" dirty="0">
                <a:latin typeface="Arial"/>
                <a:cs typeface="Arial"/>
              </a:rPr>
              <a:t>o</a:t>
            </a:r>
            <a:r>
              <a:rPr sz="1600" spc="-10" dirty="0">
                <a:latin typeface="Arial"/>
                <a:cs typeface="Arial"/>
              </a:rPr>
              <a:t>u</a:t>
            </a:r>
            <a:r>
              <a:rPr sz="1600" spc="0" dirty="0">
                <a:latin typeface="Arial"/>
                <a:cs typeface="Arial"/>
              </a:rPr>
              <a:t>r se</a:t>
            </a:r>
            <a:r>
              <a:rPr sz="1600" spc="-10" dirty="0">
                <a:latin typeface="Arial"/>
                <a:cs typeface="Arial"/>
              </a:rPr>
              <a:t>l</a:t>
            </a:r>
            <a:r>
              <a:rPr sz="1600" spc="0" dirty="0">
                <a:latin typeface="Arial"/>
                <a:cs typeface="Arial"/>
              </a:rPr>
              <a:t>ecti</a:t>
            </a:r>
            <a:r>
              <a:rPr sz="1600" spc="-10" dirty="0">
                <a:latin typeface="Arial"/>
                <a:cs typeface="Arial"/>
              </a:rPr>
              <a:t>o</a:t>
            </a:r>
            <a:r>
              <a:rPr sz="1600" spc="0" dirty="0">
                <a:latin typeface="Arial"/>
                <a:cs typeface="Arial"/>
              </a:rPr>
              <a:t>ns</a:t>
            </a:r>
            <a:r>
              <a:rPr sz="1600" spc="5" dirty="0">
                <a:latin typeface="Arial"/>
                <a:cs typeface="Arial"/>
              </a:rPr>
              <a:t> </a:t>
            </a:r>
            <a:r>
              <a:rPr sz="1600" spc="-40" dirty="0">
                <a:latin typeface="Arial"/>
                <a:cs typeface="Arial"/>
              </a:rPr>
              <a:t>w</a:t>
            </a:r>
            <a:r>
              <a:rPr sz="1600" spc="0" dirty="0">
                <a:latin typeface="Arial"/>
                <a:cs typeface="Arial"/>
              </a:rPr>
              <a:t>i</a:t>
            </a:r>
            <a:r>
              <a:rPr sz="1600" spc="-10" dirty="0">
                <a:latin typeface="Arial"/>
                <a:cs typeface="Arial"/>
              </a:rPr>
              <a:t>l</a:t>
            </a:r>
            <a:r>
              <a:rPr sz="1600" spc="0" dirty="0">
                <a:latin typeface="Arial"/>
                <a:cs typeface="Arial"/>
              </a:rPr>
              <a:t>l</a:t>
            </a:r>
            <a:r>
              <a:rPr sz="1600" spc="45" dirty="0">
                <a:latin typeface="Arial"/>
                <a:cs typeface="Arial"/>
              </a:rPr>
              <a:t> </a:t>
            </a:r>
            <a:r>
              <a:rPr sz="1600" spc="0" dirty="0">
                <a:latin typeface="Arial"/>
                <a:cs typeface="Arial"/>
              </a:rPr>
              <a:t>a</a:t>
            </a:r>
            <a:r>
              <a:rPr sz="1600" spc="-10" dirty="0">
                <a:latin typeface="Arial"/>
                <a:cs typeface="Arial"/>
              </a:rPr>
              <a:t>p</a:t>
            </a:r>
            <a:r>
              <a:rPr sz="1600" spc="0" dirty="0">
                <a:latin typeface="Arial"/>
                <a:cs typeface="Arial"/>
              </a:rPr>
              <a:t>p</a:t>
            </a:r>
            <a:r>
              <a:rPr sz="1600" spc="-10" dirty="0">
                <a:latin typeface="Arial"/>
                <a:cs typeface="Arial"/>
              </a:rPr>
              <a:t>e</a:t>
            </a:r>
            <a:r>
              <a:rPr sz="1600" spc="0" dirty="0">
                <a:latin typeface="Arial"/>
                <a:cs typeface="Arial"/>
              </a:rPr>
              <a:t>ar</a:t>
            </a:r>
            <a:endParaRPr sz="1600" dirty="0">
              <a:latin typeface="Arial"/>
              <a:cs typeface="Arial"/>
            </a:endParaRPr>
          </a:p>
          <a:p>
            <a:pPr marL="329565" marR="328930" indent="-317500">
              <a:lnSpc>
                <a:spcPct val="120000"/>
              </a:lnSpc>
              <a:buFont typeface="Arial"/>
              <a:buAutoNum type="arabicPeriod" startAt="4"/>
              <a:tabLst>
                <a:tab pos="329565" algn="l"/>
              </a:tabLst>
            </a:pPr>
            <a:r>
              <a:rPr sz="1600" spc="0" dirty="0">
                <a:latin typeface="Arial"/>
                <a:cs typeface="Arial"/>
              </a:rPr>
              <a:t>Assi</a:t>
            </a:r>
            <a:r>
              <a:rPr sz="1600" spc="-10" dirty="0">
                <a:latin typeface="Arial"/>
                <a:cs typeface="Arial"/>
              </a:rPr>
              <a:t>g</a:t>
            </a:r>
            <a:r>
              <a:rPr sz="1600" spc="0" dirty="0">
                <a:latin typeface="Arial"/>
                <a:cs typeface="Arial"/>
              </a:rPr>
              <a:t>n</a:t>
            </a:r>
            <a:r>
              <a:rPr sz="1600" spc="5" dirty="0">
                <a:latin typeface="Arial"/>
                <a:cs typeface="Arial"/>
              </a:rPr>
              <a:t> </a:t>
            </a:r>
            <a:r>
              <a:rPr sz="1600" spc="0" dirty="0">
                <a:latin typeface="Arial"/>
                <a:cs typeface="Arial"/>
              </a:rPr>
              <a:t>o</a:t>
            </a:r>
            <a:r>
              <a:rPr sz="1600" spc="-10" dirty="0">
                <a:latin typeface="Arial"/>
                <a:cs typeface="Arial"/>
              </a:rPr>
              <a:t>p</a:t>
            </a:r>
            <a:r>
              <a:rPr sz="1600" spc="0" dirty="0">
                <a:latin typeface="Arial"/>
                <a:cs typeface="Arial"/>
              </a:rPr>
              <a:t>tio</a:t>
            </a:r>
            <a:r>
              <a:rPr sz="1600" spc="-10" dirty="0">
                <a:latin typeface="Arial"/>
                <a:cs typeface="Arial"/>
              </a:rPr>
              <a:t>n</a:t>
            </a:r>
            <a:r>
              <a:rPr sz="1600" spc="0" dirty="0">
                <a:latin typeface="Arial"/>
                <a:cs typeface="Arial"/>
              </a:rPr>
              <a:t>s</a:t>
            </a:r>
            <a:r>
              <a:rPr sz="1600" spc="10" dirty="0">
                <a:latin typeface="Arial"/>
                <a:cs typeface="Arial"/>
              </a:rPr>
              <a:t> </a:t>
            </a:r>
            <a:r>
              <a:rPr sz="1600" spc="0" dirty="0">
                <a:latin typeface="Arial"/>
                <a:cs typeface="Arial"/>
              </a:rPr>
              <a:t>from list u</a:t>
            </a:r>
            <a:r>
              <a:rPr sz="1600" spc="-10" dirty="0">
                <a:latin typeface="Arial"/>
                <a:cs typeface="Arial"/>
              </a:rPr>
              <a:t>n</a:t>
            </a:r>
            <a:r>
              <a:rPr sz="1600" spc="0" dirty="0">
                <a:latin typeface="Arial"/>
                <a:cs typeface="Arial"/>
              </a:rPr>
              <a:t>d</a:t>
            </a:r>
            <a:r>
              <a:rPr sz="1600" spc="-10" dirty="0">
                <a:latin typeface="Arial"/>
                <a:cs typeface="Arial"/>
              </a:rPr>
              <a:t>e</a:t>
            </a:r>
            <a:r>
              <a:rPr sz="1600" spc="0" dirty="0">
                <a:latin typeface="Arial"/>
                <a:cs typeface="Arial"/>
              </a:rPr>
              <a:t>r</a:t>
            </a:r>
            <a:r>
              <a:rPr sz="1600" spc="10" dirty="0">
                <a:latin typeface="Arial"/>
                <a:cs typeface="Arial"/>
              </a:rPr>
              <a:t> </a:t>
            </a:r>
            <a:r>
              <a:rPr sz="1600" spc="0" dirty="0">
                <a:latin typeface="Arial"/>
                <a:cs typeface="Arial"/>
              </a:rPr>
              <a:t>av</a:t>
            </a:r>
            <a:r>
              <a:rPr sz="1600" spc="-10" dirty="0">
                <a:latin typeface="Arial"/>
                <a:cs typeface="Arial"/>
              </a:rPr>
              <a:t>a</a:t>
            </a:r>
            <a:r>
              <a:rPr sz="1600" spc="0" dirty="0">
                <a:latin typeface="Arial"/>
                <a:cs typeface="Arial"/>
              </a:rPr>
              <a:t>i</a:t>
            </a:r>
            <a:r>
              <a:rPr sz="1600" spc="-10" dirty="0">
                <a:latin typeface="Arial"/>
                <a:cs typeface="Arial"/>
              </a:rPr>
              <a:t>l</a:t>
            </a:r>
            <a:r>
              <a:rPr sz="1600" spc="0" dirty="0">
                <a:latin typeface="Arial"/>
                <a:cs typeface="Arial"/>
              </a:rPr>
              <a:t>a</a:t>
            </a:r>
            <a:r>
              <a:rPr sz="1600" spc="-10" dirty="0">
                <a:latin typeface="Arial"/>
                <a:cs typeface="Arial"/>
              </a:rPr>
              <a:t>b</a:t>
            </a:r>
            <a:r>
              <a:rPr sz="1600" spc="0" dirty="0">
                <a:latin typeface="Arial"/>
                <a:cs typeface="Arial"/>
              </a:rPr>
              <a:t>le</a:t>
            </a:r>
            <a:endParaRPr sz="1600" dirty="0">
              <a:latin typeface="Arial"/>
              <a:cs typeface="Arial"/>
            </a:endParaRPr>
          </a:p>
          <a:p>
            <a:pPr marL="393700" marR="140335" indent="-381635">
              <a:lnSpc>
                <a:spcPts val="2590"/>
              </a:lnSpc>
              <a:spcBef>
                <a:spcPts val="160"/>
              </a:spcBef>
              <a:buFont typeface="Arial"/>
              <a:buAutoNum type="arabicPeriod" startAt="4"/>
              <a:tabLst>
                <a:tab pos="355600" algn="l"/>
              </a:tabLst>
            </a:pPr>
            <a:r>
              <a:rPr sz="1600" spc="0" dirty="0">
                <a:latin typeface="Arial"/>
                <a:cs typeface="Arial"/>
              </a:rPr>
              <a:t>Once</a:t>
            </a:r>
            <a:r>
              <a:rPr sz="1600" spc="-10" dirty="0">
                <a:latin typeface="Arial"/>
                <a:cs typeface="Arial"/>
              </a:rPr>
              <a:t> </a:t>
            </a:r>
            <a:r>
              <a:rPr sz="1600" spc="-20" dirty="0">
                <a:latin typeface="Arial"/>
                <a:cs typeface="Arial"/>
              </a:rPr>
              <a:t>y</a:t>
            </a:r>
            <a:r>
              <a:rPr sz="1600" spc="0" dirty="0">
                <a:latin typeface="Arial"/>
                <a:cs typeface="Arial"/>
              </a:rPr>
              <a:t>ou</a:t>
            </a:r>
            <a:r>
              <a:rPr sz="1600" spc="15" dirty="0">
                <a:latin typeface="Arial"/>
                <a:cs typeface="Arial"/>
              </a:rPr>
              <a:t> </a:t>
            </a:r>
            <a:r>
              <a:rPr sz="1600" spc="0" dirty="0">
                <a:latin typeface="Arial"/>
                <a:cs typeface="Arial"/>
              </a:rPr>
              <a:t>h</a:t>
            </a:r>
            <a:r>
              <a:rPr sz="1600" spc="-10" dirty="0">
                <a:latin typeface="Arial"/>
                <a:cs typeface="Arial"/>
              </a:rPr>
              <a:t>a</a:t>
            </a:r>
            <a:r>
              <a:rPr sz="1600" spc="0" dirty="0">
                <a:latin typeface="Arial"/>
                <a:cs typeface="Arial"/>
              </a:rPr>
              <a:t>ve</a:t>
            </a:r>
            <a:r>
              <a:rPr sz="1600" spc="5" dirty="0">
                <a:latin typeface="Arial"/>
                <a:cs typeface="Arial"/>
              </a:rPr>
              <a:t> </a:t>
            </a:r>
            <a:r>
              <a:rPr sz="1600" spc="0" dirty="0">
                <a:latin typeface="Arial"/>
                <a:cs typeface="Arial"/>
              </a:rPr>
              <a:t>ass</a:t>
            </a:r>
            <a:r>
              <a:rPr sz="1600" spc="-10" dirty="0">
                <a:latin typeface="Arial"/>
                <a:cs typeface="Arial"/>
              </a:rPr>
              <a:t>i</a:t>
            </a:r>
            <a:r>
              <a:rPr sz="1600" spc="0" dirty="0">
                <a:latin typeface="Arial"/>
                <a:cs typeface="Arial"/>
              </a:rPr>
              <a:t>g</a:t>
            </a:r>
            <a:r>
              <a:rPr sz="1600" spc="-10" dirty="0">
                <a:latin typeface="Arial"/>
                <a:cs typeface="Arial"/>
              </a:rPr>
              <a:t>n</a:t>
            </a:r>
            <a:r>
              <a:rPr sz="1600" spc="0" dirty="0">
                <a:latin typeface="Arial"/>
                <a:cs typeface="Arial"/>
              </a:rPr>
              <a:t>ed a</a:t>
            </a:r>
            <a:r>
              <a:rPr sz="1600" spc="-10" dirty="0">
                <a:latin typeface="Arial"/>
                <a:cs typeface="Arial"/>
              </a:rPr>
              <a:t>l</a:t>
            </a:r>
            <a:r>
              <a:rPr sz="1600" spc="0" dirty="0">
                <a:latin typeface="Arial"/>
                <a:cs typeface="Arial"/>
              </a:rPr>
              <a:t>l</a:t>
            </a:r>
            <a:r>
              <a:rPr sz="1600" spc="10" dirty="0">
                <a:latin typeface="Arial"/>
                <a:cs typeface="Arial"/>
              </a:rPr>
              <a:t> </a:t>
            </a:r>
            <a:r>
              <a:rPr sz="1600" spc="0" dirty="0">
                <a:latin typeface="Arial"/>
                <a:cs typeface="Arial"/>
              </a:rPr>
              <a:t>attri</a:t>
            </a:r>
            <a:r>
              <a:rPr sz="1600" spc="-10" dirty="0">
                <a:latin typeface="Arial"/>
                <a:cs typeface="Arial"/>
              </a:rPr>
              <a:t>b</a:t>
            </a:r>
            <a:r>
              <a:rPr sz="1600" spc="0" dirty="0">
                <a:latin typeface="Arial"/>
                <a:cs typeface="Arial"/>
              </a:rPr>
              <a:t>ut</a:t>
            </a:r>
            <a:r>
              <a:rPr sz="1600" spc="-10" dirty="0">
                <a:latin typeface="Arial"/>
                <a:cs typeface="Arial"/>
              </a:rPr>
              <a:t>e</a:t>
            </a:r>
            <a:r>
              <a:rPr sz="1600" spc="0" dirty="0">
                <a:latin typeface="Arial"/>
                <a:cs typeface="Arial"/>
              </a:rPr>
              <a:t>s click Fin</a:t>
            </a:r>
            <a:r>
              <a:rPr sz="1600" spc="-10" dirty="0">
                <a:latin typeface="Arial"/>
                <a:cs typeface="Arial"/>
              </a:rPr>
              <a:t>i</a:t>
            </a:r>
            <a:r>
              <a:rPr sz="1600" spc="0" dirty="0">
                <a:latin typeface="Arial"/>
                <a:cs typeface="Arial"/>
              </a:rPr>
              <a:t>sh</a:t>
            </a:r>
            <a:endParaRPr sz="1600" dirty="0">
              <a:latin typeface="Arial"/>
              <a:cs typeface="Arial"/>
            </a:endParaRPr>
          </a:p>
          <a:p>
            <a:pPr marL="329565" marR="12700" indent="-317500">
              <a:lnSpc>
                <a:spcPts val="2590"/>
              </a:lnSpc>
              <a:buFont typeface="Arial"/>
              <a:buAutoNum type="arabicPeriod" startAt="4"/>
              <a:tabLst>
                <a:tab pos="329565" algn="l"/>
              </a:tabLst>
            </a:pPr>
            <a:r>
              <a:rPr sz="1600" spc="0" dirty="0">
                <a:latin typeface="Arial"/>
                <a:cs typeface="Arial"/>
              </a:rPr>
              <a:t>An</a:t>
            </a:r>
            <a:r>
              <a:rPr sz="1600" spc="-10" dirty="0">
                <a:latin typeface="Arial"/>
                <a:cs typeface="Arial"/>
              </a:rPr>
              <a:t> </a:t>
            </a:r>
            <a:r>
              <a:rPr sz="1600" spc="5" dirty="0">
                <a:latin typeface="Arial"/>
                <a:cs typeface="Arial"/>
              </a:rPr>
              <a:t>I</a:t>
            </a:r>
            <a:r>
              <a:rPr sz="1600" spc="0" dirty="0">
                <a:latin typeface="Arial"/>
                <a:cs typeface="Arial"/>
              </a:rPr>
              <a:t>nt</a:t>
            </a:r>
            <a:r>
              <a:rPr sz="1600" spc="-10" dirty="0">
                <a:latin typeface="Arial"/>
                <a:cs typeface="Arial"/>
              </a:rPr>
              <a:t>e</a:t>
            </a:r>
            <a:r>
              <a:rPr sz="1600" spc="0" dirty="0">
                <a:latin typeface="Arial"/>
                <a:cs typeface="Arial"/>
              </a:rPr>
              <a:t>rn</a:t>
            </a:r>
            <a:r>
              <a:rPr sz="1600" spc="-10" dirty="0">
                <a:latin typeface="Arial"/>
                <a:cs typeface="Arial"/>
              </a:rPr>
              <a:t>e</a:t>
            </a:r>
            <a:r>
              <a:rPr sz="1600" spc="0" dirty="0">
                <a:latin typeface="Arial"/>
                <a:cs typeface="Arial"/>
              </a:rPr>
              <a:t>t</a:t>
            </a:r>
            <a:r>
              <a:rPr sz="1600" spc="5" dirty="0">
                <a:latin typeface="Arial"/>
                <a:cs typeface="Arial"/>
              </a:rPr>
              <a:t> </a:t>
            </a:r>
            <a:r>
              <a:rPr sz="1600" spc="0" dirty="0">
                <a:latin typeface="Arial"/>
                <a:cs typeface="Arial"/>
              </a:rPr>
              <a:t>Bro</a:t>
            </a:r>
            <a:r>
              <a:rPr sz="1600" spc="-45" dirty="0">
                <a:latin typeface="Arial"/>
                <a:cs typeface="Arial"/>
              </a:rPr>
              <a:t>w</a:t>
            </a:r>
            <a:r>
              <a:rPr sz="1600" spc="0" dirty="0">
                <a:latin typeface="Arial"/>
                <a:cs typeface="Arial"/>
              </a:rPr>
              <a:t>ser</a:t>
            </a:r>
            <a:r>
              <a:rPr sz="1600" spc="45" dirty="0">
                <a:latin typeface="Arial"/>
                <a:cs typeface="Arial"/>
              </a:rPr>
              <a:t> </a:t>
            </a:r>
            <a:r>
              <a:rPr sz="1600" spc="-40" dirty="0">
                <a:latin typeface="Arial"/>
                <a:cs typeface="Arial"/>
              </a:rPr>
              <a:t>w</a:t>
            </a:r>
            <a:r>
              <a:rPr sz="1600" spc="0" dirty="0">
                <a:latin typeface="Arial"/>
                <a:cs typeface="Arial"/>
              </a:rPr>
              <a:t>i</a:t>
            </a:r>
            <a:r>
              <a:rPr sz="1600" spc="-10" dirty="0">
                <a:latin typeface="Arial"/>
                <a:cs typeface="Arial"/>
              </a:rPr>
              <a:t>l</a:t>
            </a:r>
            <a:r>
              <a:rPr sz="1600" spc="0" dirty="0">
                <a:latin typeface="Arial"/>
                <a:cs typeface="Arial"/>
              </a:rPr>
              <a:t>l o</a:t>
            </a:r>
            <a:r>
              <a:rPr sz="1600" spc="-10" dirty="0">
                <a:latin typeface="Arial"/>
                <a:cs typeface="Arial"/>
              </a:rPr>
              <a:t>p</a:t>
            </a:r>
            <a:r>
              <a:rPr sz="1600" spc="0" dirty="0">
                <a:latin typeface="Arial"/>
                <a:cs typeface="Arial"/>
              </a:rPr>
              <a:t>en</a:t>
            </a:r>
            <a:r>
              <a:rPr sz="1600" spc="5" dirty="0">
                <a:latin typeface="Arial"/>
                <a:cs typeface="Arial"/>
              </a:rPr>
              <a:t> </a:t>
            </a:r>
            <a:r>
              <a:rPr sz="1600" spc="0" dirty="0">
                <a:latin typeface="Arial"/>
                <a:cs typeface="Arial"/>
              </a:rPr>
              <a:t>g</a:t>
            </a:r>
            <a:r>
              <a:rPr sz="1600" spc="-10" dirty="0">
                <a:latin typeface="Arial"/>
                <a:cs typeface="Arial"/>
              </a:rPr>
              <a:t>i</a:t>
            </a:r>
            <a:r>
              <a:rPr sz="1600" spc="0" dirty="0">
                <a:latin typeface="Arial"/>
                <a:cs typeface="Arial"/>
              </a:rPr>
              <a:t>vi</a:t>
            </a:r>
            <a:r>
              <a:rPr sz="1600" spc="-10" dirty="0">
                <a:latin typeface="Arial"/>
                <a:cs typeface="Arial"/>
              </a:rPr>
              <a:t>n</a:t>
            </a:r>
            <a:r>
              <a:rPr sz="1600" spc="0" dirty="0">
                <a:latin typeface="Arial"/>
                <a:cs typeface="Arial"/>
              </a:rPr>
              <a:t>g</a:t>
            </a:r>
            <a:r>
              <a:rPr sz="1600" spc="20" dirty="0">
                <a:latin typeface="Arial"/>
                <a:cs typeface="Arial"/>
              </a:rPr>
              <a:t> </a:t>
            </a:r>
            <a:r>
              <a:rPr sz="1600" spc="-25" dirty="0">
                <a:latin typeface="Arial"/>
                <a:cs typeface="Arial"/>
              </a:rPr>
              <a:t>y</a:t>
            </a:r>
            <a:r>
              <a:rPr sz="1600" spc="0" dirty="0">
                <a:latin typeface="Arial"/>
                <a:cs typeface="Arial"/>
              </a:rPr>
              <a:t>ou</a:t>
            </a:r>
            <a:r>
              <a:rPr sz="1600" spc="15" dirty="0">
                <a:latin typeface="Arial"/>
                <a:cs typeface="Arial"/>
              </a:rPr>
              <a:t> </a:t>
            </a:r>
            <a:r>
              <a:rPr sz="1600" spc="0" dirty="0">
                <a:latin typeface="Arial"/>
                <a:cs typeface="Arial"/>
              </a:rPr>
              <a:t>the</a:t>
            </a:r>
            <a:r>
              <a:rPr sz="1600" spc="-10" dirty="0">
                <a:latin typeface="Arial"/>
                <a:cs typeface="Arial"/>
              </a:rPr>
              <a:t> </a:t>
            </a:r>
            <a:r>
              <a:rPr sz="1600" spc="0" dirty="0">
                <a:latin typeface="Arial"/>
                <a:cs typeface="Arial"/>
              </a:rPr>
              <a:t>o</a:t>
            </a:r>
            <a:r>
              <a:rPr sz="1600" spc="-10" dirty="0">
                <a:latin typeface="Arial"/>
                <a:cs typeface="Arial"/>
              </a:rPr>
              <a:t>p</a:t>
            </a:r>
            <a:r>
              <a:rPr sz="1600" spc="0" dirty="0">
                <a:latin typeface="Arial"/>
                <a:cs typeface="Arial"/>
              </a:rPr>
              <a:t>tion to o</a:t>
            </a:r>
            <a:r>
              <a:rPr sz="1600" spc="-10" dirty="0">
                <a:latin typeface="Arial"/>
                <a:cs typeface="Arial"/>
              </a:rPr>
              <a:t>p</a:t>
            </a:r>
            <a:r>
              <a:rPr sz="1600" spc="0" dirty="0">
                <a:latin typeface="Arial"/>
                <a:cs typeface="Arial"/>
              </a:rPr>
              <a:t>en</a:t>
            </a:r>
            <a:endParaRPr sz="1600" dirty="0">
              <a:latin typeface="Arial"/>
              <a:cs typeface="Arial"/>
            </a:endParaRPr>
          </a:p>
        </p:txBody>
      </p:sp>
      <p:sp>
        <p:nvSpPr>
          <p:cNvPr id="5" name="object 5"/>
          <p:cNvSpPr txBox="1">
            <a:spLocks noGrp="1"/>
          </p:cNvSpPr>
          <p:nvPr>
            <p:ph type="title"/>
          </p:nvPr>
        </p:nvSpPr>
        <p:spPr>
          <a:xfrm>
            <a:off x="-25400" y="-759349"/>
            <a:ext cx="8902395" cy="620030"/>
          </a:xfrm>
          <a:prstGeom prst="rect">
            <a:avLst/>
          </a:prstGeom>
        </p:spPr>
        <p:txBody>
          <a:bodyPr vert="horz" wrap="square" lIns="0" tIns="86614" rIns="0" bIns="0" rtlCol="0">
            <a:noAutofit/>
          </a:bodyPr>
          <a:lstStyle/>
          <a:p>
            <a:pPr marL="1884045" algn="ctr">
              <a:lnSpc>
                <a:spcPct val="100000"/>
              </a:lnSpc>
            </a:pPr>
            <a:r>
              <a:rPr sz="2400" spc="-10" dirty="0">
                <a:latin typeface="Arial"/>
                <a:cs typeface="Arial"/>
              </a:rPr>
              <a:t>E</a:t>
            </a:r>
            <a:r>
              <a:rPr sz="2400" spc="-15" dirty="0">
                <a:latin typeface="Arial"/>
                <a:cs typeface="Arial"/>
              </a:rPr>
              <a:t>x</a:t>
            </a:r>
            <a:r>
              <a:rPr sz="2400" spc="0" dirty="0">
                <a:latin typeface="Arial"/>
                <a:cs typeface="Arial"/>
              </a:rPr>
              <a:t>porting</a:t>
            </a:r>
            <a:r>
              <a:rPr sz="2400" spc="20" dirty="0">
                <a:latin typeface="Arial"/>
                <a:cs typeface="Arial"/>
              </a:rPr>
              <a:t> </a:t>
            </a:r>
            <a:r>
              <a:rPr sz="2400" spc="0" dirty="0">
                <a:latin typeface="Arial"/>
                <a:cs typeface="Arial"/>
              </a:rPr>
              <a:t>D</a:t>
            </a:r>
            <a:r>
              <a:rPr sz="2400" spc="-10" dirty="0">
                <a:latin typeface="Arial"/>
                <a:cs typeface="Arial"/>
              </a:rPr>
              <a:t>a</a:t>
            </a:r>
            <a:r>
              <a:rPr sz="2400" spc="0" dirty="0">
                <a:latin typeface="Arial"/>
                <a:cs typeface="Arial"/>
              </a:rPr>
              <a:t>ta to </a:t>
            </a:r>
            <a:r>
              <a:rPr sz="2400" spc="-10" dirty="0">
                <a:latin typeface="Arial"/>
                <a:cs typeface="Arial"/>
              </a:rPr>
              <a:t>E</a:t>
            </a:r>
            <a:r>
              <a:rPr sz="2400" spc="-15" dirty="0">
                <a:latin typeface="Arial"/>
                <a:cs typeface="Arial"/>
              </a:rPr>
              <a:t>x</a:t>
            </a:r>
            <a:r>
              <a:rPr sz="2400" spc="0" dirty="0">
                <a:latin typeface="Arial"/>
                <a:cs typeface="Arial"/>
              </a:rPr>
              <a:t>cel</a:t>
            </a:r>
            <a:endParaRPr sz="2400" dirty="0">
              <a:latin typeface="Arial"/>
              <a:cs typeface="Arial"/>
            </a:endParaRPr>
          </a:p>
        </p:txBody>
      </p:sp>
      <p:sp>
        <p:nvSpPr>
          <p:cNvPr id="6" name="object 6"/>
          <p:cNvSpPr/>
          <p:nvPr/>
        </p:nvSpPr>
        <p:spPr>
          <a:xfrm>
            <a:off x="4012691" y="722376"/>
            <a:ext cx="4030979" cy="3581400"/>
          </a:xfrm>
          <a:prstGeom prst="rect">
            <a:avLst/>
          </a:prstGeom>
          <a:blipFill>
            <a:blip r:embed="rId3" cstate="print"/>
            <a:stretch>
              <a:fillRect/>
            </a:stretch>
          </a:blipFill>
        </p:spPr>
        <p:txBody>
          <a:bodyPr wrap="square" lIns="0" tIns="0" rIns="0" bIns="0" rtlCol="0">
            <a:noAutofit/>
          </a:bodyPr>
          <a:lstStyle/>
          <a:p>
            <a:endParaRPr dirty="0"/>
          </a:p>
        </p:txBody>
      </p:sp>
      <p:sp>
        <p:nvSpPr>
          <p:cNvPr id="7" name="object 7"/>
          <p:cNvSpPr/>
          <p:nvPr/>
        </p:nvSpPr>
        <p:spPr>
          <a:xfrm>
            <a:off x="2133726" y="1967483"/>
            <a:ext cx="3895217" cy="246887"/>
          </a:xfrm>
          <a:custGeom>
            <a:avLst/>
            <a:gdLst/>
            <a:ahLst/>
            <a:cxnLst/>
            <a:rect l="l" t="t" r="r" b="b"/>
            <a:pathLst>
              <a:path w="3895217" h="246887">
                <a:moveTo>
                  <a:pt x="3812471" y="195652"/>
                </a:moveTo>
                <a:lnTo>
                  <a:pt x="3770757" y="217550"/>
                </a:lnTo>
                <a:lnTo>
                  <a:pt x="3763772" y="221361"/>
                </a:lnTo>
                <a:lnTo>
                  <a:pt x="3760978" y="230124"/>
                </a:lnTo>
                <a:lnTo>
                  <a:pt x="3764661" y="237108"/>
                </a:lnTo>
                <a:lnTo>
                  <a:pt x="3768471" y="244220"/>
                </a:lnTo>
                <a:lnTo>
                  <a:pt x="3777234" y="246887"/>
                </a:lnTo>
                <a:lnTo>
                  <a:pt x="3870124" y="197992"/>
                </a:lnTo>
                <a:lnTo>
                  <a:pt x="3866007" y="197992"/>
                </a:lnTo>
                <a:lnTo>
                  <a:pt x="3812471" y="195652"/>
                </a:lnTo>
                <a:close/>
              </a:path>
              <a:path w="3895217" h="246887">
                <a:moveTo>
                  <a:pt x="3837850" y="182329"/>
                </a:moveTo>
                <a:lnTo>
                  <a:pt x="3812471" y="195652"/>
                </a:lnTo>
                <a:lnTo>
                  <a:pt x="3866007" y="197992"/>
                </a:lnTo>
                <a:lnTo>
                  <a:pt x="3866107" y="195706"/>
                </a:lnTo>
                <a:lnTo>
                  <a:pt x="3858641" y="195706"/>
                </a:lnTo>
                <a:lnTo>
                  <a:pt x="3837850" y="182329"/>
                </a:lnTo>
                <a:close/>
              </a:path>
              <a:path w="3895217" h="246887">
                <a:moveTo>
                  <a:pt x="3783076" y="112649"/>
                </a:moveTo>
                <a:lnTo>
                  <a:pt x="3774059" y="114553"/>
                </a:lnTo>
                <a:lnTo>
                  <a:pt x="3765423" y="128015"/>
                </a:lnTo>
                <a:lnTo>
                  <a:pt x="3767455" y="137032"/>
                </a:lnTo>
                <a:lnTo>
                  <a:pt x="3813750" y="166821"/>
                </a:lnTo>
                <a:lnTo>
                  <a:pt x="3867277" y="169163"/>
                </a:lnTo>
                <a:lnTo>
                  <a:pt x="3866007" y="197992"/>
                </a:lnTo>
                <a:lnTo>
                  <a:pt x="3870124" y="197992"/>
                </a:lnTo>
                <a:lnTo>
                  <a:pt x="3895217" y="184785"/>
                </a:lnTo>
                <a:lnTo>
                  <a:pt x="3783076" y="112649"/>
                </a:lnTo>
                <a:close/>
              </a:path>
              <a:path w="3895217" h="246887">
                <a:moveTo>
                  <a:pt x="3859784" y="170814"/>
                </a:moveTo>
                <a:lnTo>
                  <a:pt x="3837850" y="182329"/>
                </a:lnTo>
                <a:lnTo>
                  <a:pt x="3858641" y="195706"/>
                </a:lnTo>
                <a:lnTo>
                  <a:pt x="3859784" y="170814"/>
                </a:lnTo>
                <a:close/>
              </a:path>
              <a:path w="3895217" h="246887">
                <a:moveTo>
                  <a:pt x="3867204" y="170814"/>
                </a:moveTo>
                <a:lnTo>
                  <a:pt x="3859784" y="170814"/>
                </a:lnTo>
                <a:lnTo>
                  <a:pt x="3858641" y="195706"/>
                </a:lnTo>
                <a:lnTo>
                  <a:pt x="3866107" y="195706"/>
                </a:lnTo>
                <a:lnTo>
                  <a:pt x="3867204" y="170814"/>
                </a:lnTo>
                <a:close/>
              </a:path>
              <a:path w="3895217" h="246887">
                <a:moveTo>
                  <a:pt x="1270" y="0"/>
                </a:moveTo>
                <a:lnTo>
                  <a:pt x="0" y="28955"/>
                </a:lnTo>
                <a:lnTo>
                  <a:pt x="3812471" y="195652"/>
                </a:lnTo>
                <a:lnTo>
                  <a:pt x="3837850" y="182329"/>
                </a:lnTo>
                <a:lnTo>
                  <a:pt x="3813750" y="166821"/>
                </a:lnTo>
                <a:lnTo>
                  <a:pt x="1270" y="0"/>
                </a:lnTo>
                <a:close/>
              </a:path>
              <a:path w="3895217" h="246887">
                <a:moveTo>
                  <a:pt x="3813750" y="166821"/>
                </a:moveTo>
                <a:lnTo>
                  <a:pt x="3837850" y="182329"/>
                </a:lnTo>
                <a:lnTo>
                  <a:pt x="3859784" y="170814"/>
                </a:lnTo>
                <a:lnTo>
                  <a:pt x="3867204" y="170814"/>
                </a:lnTo>
                <a:lnTo>
                  <a:pt x="3867277" y="169163"/>
                </a:lnTo>
                <a:lnTo>
                  <a:pt x="3813750" y="166821"/>
                </a:lnTo>
                <a:close/>
              </a:path>
            </a:pathLst>
          </a:custGeom>
          <a:solidFill>
            <a:srgbClr val="FF0000"/>
          </a:solidFill>
        </p:spPr>
        <p:txBody>
          <a:bodyPr wrap="square" lIns="0" tIns="0" rIns="0" bIns="0" rtlCol="0">
            <a:noAutofit/>
          </a:bodyPr>
          <a:lstStyle/>
          <a:p>
            <a:endParaRPr dirty="0"/>
          </a:p>
        </p:txBody>
      </p:sp>
      <p:sp>
        <p:nvSpPr>
          <p:cNvPr id="8" name="object 8"/>
          <p:cNvSpPr/>
          <p:nvPr/>
        </p:nvSpPr>
        <p:spPr>
          <a:xfrm>
            <a:off x="4919471" y="2286000"/>
            <a:ext cx="4224528" cy="2609088"/>
          </a:xfrm>
          <a:prstGeom prst="rect">
            <a:avLst/>
          </a:prstGeom>
          <a:blipFill>
            <a:blip r:embed="rId4" cstate="print"/>
            <a:stretch>
              <a:fillRect/>
            </a:stretch>
          </a:blipFill>
        </p:spPr>
        <p:txBody>
          <a:bodyPr wrap="square" lIns="0" tIns="0" rIns="0" bIns="0" rtlCol="0">
            <a:noAutofit/>
          </a:bodyPr>
          <a:lstStyle/>
          <a:p>
            <a:endParaRPr dirty="0"/>
          </a:p>
        </p:txBody>
      </p:sp>
      <p:sp>
        <p:nvSpPr>
          <p:cNvPr id="9" name="object 9"/>
          <p:cNvSpPr/>
          <p:nvPr/>
        </p:nvSpPr>
        <p:spPr>
          <a:xfrm>
            <a:off x="3118611" y="2654680"/>
            <a:ext cx="4197349" cy="2063496"/>
          </a:xfrm>
          <a:custGeom>
            <a:avLst/>
            <a:gdLst/>
            <a:ahLst/>
            <a:cxnLst/>
            <a:rect l="l" t="t" r="r" b="b"/>
            <a:pathLst>
              <a:path w="4197350" h="2063496">
                <a:moveTo>
                  <a:pt x="4117070" y="2030528"/>
                </a:moveTo>
                <a:lnTo>
                  <a:pt x="4062221" y="2034667"/>
                </a:lnTo>
                <a:lnTo>
                  <a:pt x="4056253" y="2041652"/>
                </a:lnTo>
                <a:lnTo>
                  <a:pt x="4056888" y="2049526"/>
                </a:lnTo>
                <a:lnTo>
                  <a:pt x="4057395" y="2057527"/>
                </a:lnTo>
                <a:lnTo>
                  <a:pt x="4064381" y="2063496"/>
                </a:lnTo>
                <a:lnTo>
                  <a:pt x="4072382" y="2062988"/>
                </a:lnTo>
                <a:lnTo>
                  <a:pt x="4192283" y="2053971"/>
                </a:lnTo>
                <a:lnTo>
                  <a:pt x="4165218" y="2053971"/>
                </a:lnTo>
                <a:lnTo>
                  <a:pt x="4117070" y="2030528"/>
                </a:lnTo>
                <a:close/>
              </a:path>
              <a:path w="4197350" h="2063496">
                <a:moveTo>
                  <a:pt x="4145708" y="2028387"/>
                </a:moveTo>
                <a:lnTo>
                  <a:pt x="4117070" y="2030528"/>
                </a:lnTo>
                <a:lnTo>
                  <a:pt x="4165218" y="2053971"/>
                </a:lnTo>
                <a:lnTo>
                  <a:pt x="4167635" y="2049018"/>
                </a:lnTo>
                <a:lnTo>
                  <a:pt x="4159504" y="2049018"/>
                </a:lnTo>
                <a:lnTo>
                  <a:pt x="4145708" y="2028387"/>
                </a:lnTo>
                <a:close/>
              </a:path>
              <a:path w="4197350" h="2063496">
                <a:moveTo>
                  <a:pt x="4114291" y="1940941"/>
                </a:moveTo>
                <a:lnTo>
                  <a:pt x="4107561" y="1945386"/>
                </a:lnTo>
                <a:lnTo>
                  <a:pt x="4100957" y="1949831"/>
                </a:lnTo>
                <a:lnTo>
                  <a:pt x="4099179" y="1958848"/>
                </a:lnTo>
                <a:lnTo>
                  <a:pt x="4129711" y="2004465"/>
                </a:lnTo>
                <a:lnTo>
                  <a:pt x="4177918" y="2027936"/>
                </a:lnTo>
                <a:lnTo>
                  <a:pt x="4165218" y="2053971"/>
                </a:lnTo>
                <a:lnTo>
                  <a:pt x="4192283" y="2053971"/>
                </a:lnTo>
                <a:lnTo>
                  <a:pt x="4197349" y="2053590"/>
                </a:lnTo>
                <a:lnTo>
                  <a:pt x="4123182" y="1942719"/>
                </a:lnTo>
                <a:lnTo>
                  <a:pt x="4114291" y="1940941"/>
                </a:lnTo>
                <a:close/>
              </a:path>
              <a:path w="4197350" h="2063496">
                <a:moveTo>
                  <a:pt x="4170426" y="2026539"/>
                </a:moveTo>
                <a:lnTo>
                  <a:pt x="4145708" y="2028387"/>
                </a:lnTo>
                <a:lnTo>
                  <a:pt x="4159504" y="2049018"/>
                </a:lnTo>
                <a:lnTo>
                  <a:pt x="4170426" y="2026539"/>
                </a:lnTo>
                <a:close/>
              </a:path>
              <a:path w="4197350" h="2063496">
                <a:moveTo>
                  <a:pt x="4175049" y="2026539"/>
                </a:moveTo>
                <a:lnTo>
                  <a:pt x="4170426" y="2026539"/>
                </a:lnTo>
                <a:lnTo>
                  <a:pt x="4159504" y="2049018"/>
                </a:lnTo>
                <a:lnTo>
                  <a:pt x="4167635" y="2049018"/>
                </a:lnTo>
                <a:lnTo>
                  <a:pt x="4177918" y="2027936"/>
                </a:lnTo>
                <a:lnTo>
                  <a:pt x="4175049" y="2026539"/>
                </a:lnTo>
                <a:close/>
              </a:path>
              <a:path w="4197350" h="2063496">
                <a:moveTo>
                  <a:pt x="12700" y="0"/>
                </a:moveTo>
                <a:lnTo>
                  <a:pt x="0" y="26035"/>
                </a:lnTo>
                <a:lnTo>
                  <a:pt x="4117070" y="2030528"/>
                </a:lnTo>
                <a:lnTo>
                  <a:pt x="4145708" y="2028387"/>
                </a:lnTo>
                <a:lnTo>
                  <a:pt x="4129711" y="2004465"/>
                </a:lnTo>
                <a:lnTo>
                  <a:pt x="12700" y="0"/>
                </a:lnTo>
                <a:close/>
              </a:path>
              <a:path w="4197350" h="2063496">
                <a:moveTo>
                  <a:pt x="4129711" y="2004465"/>
                </a:moveTo>
                <a:lnTo>
                  <a:pt x="4145708" y="2028387"/>
                </a:lnTo>
                <a:lnTo>
                  <a:pt x="4170426" y="2026539"/>
                </a:lnTo>
                <a:lnTo>
                  <a:pt x="4175049" y="2026539"/>
                </a:lnTo>
                <a:lnTo>
                  <a:pt x="4129711" y="2004465"/>
                </a:lnTo>
                <a:close/>
              </a:path>
            </a:pathLst>
          </a:custGeom>
          <a:solidFill>
            <a:srgbClr val="FF0000"/>
          </a:solidFill>
        </p:spPr>
        <p:txBody>
          <a:bodyPr wrap="square" lIns="0" tIns="0" rIns="0" bIns="0" rtlCol="0">
            <a:noAutofit/>
          </a:bodyPr>
          <a:lstStyle/>
          <a:p>
            <a:endParaRPr dirty="0"/>
          </a:p>
        </p:txBody>
      </p:sp>
      <p:sp>
        <p:nvSpPr>
          <p:cNvPr id="12" name="Slide Number Placeholder 11">
            <a:extLst>
              <a:ext uri="{FF2B5EF4-FFF2-40B4-BE49-F238E27FC236}">
                <a16:creationId xmlns:a16="http://schemas.microsoft.com/office/drawing/2014/main" id="{F95334FA-6BA0-4B03-8E52-E8A478787518}"/>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41</a:t>
            </a:fld>
            <a:endParaRPr lang="en-US" sz="1400" dirty="0">
              <a:latin typeface="Arial"/>
              <a:cs typeface="Arial"/>
            </a:endParaRPr>
          </a:p>
        </p:txBody>
      </p:sp>
      <p:sp>
        <p:nvSpPr>
          <p:cNvPr id="10" name="TextBox 9">
            <a:extLst>
              <a:ext uri="{FF2B5EF4-FFF2-40B4-BE49-F238E27FC236}">
                <a16:creationId xmlns:a16="http://schemas.microsoft.com/office/drawing/2014/main" id="{A5BA39EA-448D-4060-B1CC-100218F02801}"/>
              </a:ext>
            </a:extLst>
          </p:cNvPr>
          <p:cNvSpPr txBox="1"/>
          <p:nvPr/>
        </p:nvSpPr>
        <p:spPr>
          <a:xfrm>
            <a:off x="430330" y="287493"/>
            <a:ext cx="8459977"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latin typeface="Arial" panose="020B0604020202020204" pitchFamily="34" charset="0"/>
                <a:cs typeface="Arial" panose="020B0604020202020204" pitchFamily="34" charset="0"/>
              </a:rPr>
              <a:t>Exporting Data to Excel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533400" y="1524000"/>
            <a:ext cx="8002524" cy="4495800"/>
          </a:xfrm>
          <a:prstGeom prst="rect">
            <a:avLst/>
          </a:prstGeom>
          <a:blipFill>
            <a:blip r:embed="rId2" cstate="print"/>
            <a:stretch>
              <a:fillRect/>
            </a:stretch>
          </a:blipFill>
        </p:spPr>
        <p:txBody>
          <a:bodyPr wrap="square" lIns="0" tIns="0" rIns="0" bIns="0" rtlCol="0">
            <a:noAutofit/>
          </a:bodyPr>
          <a:lstStyle/>
          <a:p>
            <a:endParaRPr dirty="0"/>
          </a:p>
        </p:txBody>
      </p:sp>
      <p:sp>
        <p:nvSpPr>
          <p:cNvPr id="5" name="object 5"/>
          <p:cNvSpPr txBox="1"/>
          <p:nvPr/>
        </p:nvSpPr>
        <p:spPr>
          <a:xfrm>
            <a:off x="939190" y="714502"/>
            <a:ext cx="7493634" cy="559435"/>
          </a:xfrm>
          <a:prstGeom prst="rect">
            <a:avLst/>
          </a:prstGeom>
        </p:spPr>
        <p:txBody>
          <a:bodyPr vert="horz" wrap="square" lIns="0" tIns="0" rIns="0" bIns="0" rtlCol="0">
            <a:noAutofit/>
          </a:bodyPr>
          <a:lstStyle/>
          <a:p>
            <a:pPr marL="723900" marR="12700" indent="-711835">
              <a:lnSpc>
                <a:spcPct val="100000"/>
              </a:lnSpc>
            </a:pPr>
            <a:r>
              <a:rPr sz="1800" dirty="0">
                <a:latin typeface="Arial"/>
                <a:cs typeface="Arial"/>
              </a:rPr>
              <a:t>D</a:t>
            </a:r>
            <a:r>
              <a:rPr sz="1800" spc="-10" dirty="0">
                <a:latin typeface="Arial"/>
                <a:cs typeface="Arial"/>
              </a:rPr>
              <a:t>i</a:t>
            </a:r>
            <a:r>
              <a:rPr sz="1800" spc="0" dirty="0">
                <a:latin typeface="Arial"/>
                <a:cs typeface="Arial"/>
              </a:rPr>
              <a:t>sp</a:t>
            </a:r>
            <a:r>
              <a:rPr sz="1800" spc="-10" dirty="0">
                <a:latin typeface="Arial"/>
                <a:cs typeface="Arial"/>
              </a:rPr>
              <a:t>l</a:t>
            </a:r>
            <a:r>
              <a:rPr sz="1800" spc="0" dirty="0">
                <a:latin typeface="Arial"/>
                <a:cs typeface="Arial"/>
              </a:rPr>
              <a:t>a</a:t>
            </a:r>
            <a:r>
              <a:rPr sz="1800" spc="-30" dirty="0">
                <a:latin typeface="Arial"/>
                <a:cs typeface="Arial"/>
              </a:rPr>
              <a:t>y</a:t>
            </a:r>
            <a:r>
              <a:rPr sz="1800" spc="0" dirty="0">
                <a:latin typeface="Arial"/>
                <a:cs typeface="Arial"/>
              </a:rPr>
              <a:t>ed</a:t>
            </a:r>
            <a:r>
              <a:rPr sz="1800" spc="40" dirty="0">
                <a:latin typeface="Arial"/>
                <a:cs typeface="Arial"/>
              </a:rPr>
              <a:t> </a:t>
            </a:r>
            <a:r>
              <a:rPr sz="1800" spc="0" dirty="0">
                <a:latin typeface="Arial"/>
                <a:cs typeface="Arial"/>
              </a:rPr>
              <a:t>h</a:t>
            </a:r>
            <a:r>
              <a:rPr sz="1800" spc="-10" dirty="0">
                <a:latin typeface="Arial"/>
                <a:cs typeface="Arial"/>
              </a:rPr>
              <a:t>e</a:t>
            </a:r>
            <a:r>
              <a:rPr sz="1800" spc="0" dirty="0">
                <a:latin typeface="Arial"/>
                <a:cs typeface="Arial"/>
              </a:rPr>
              <a:t>re</a:t>
            </a:r>
            <a:r>
              <a:rPr sz="1800" spc="5" dirty="0">
                <a:latin typeface="Arial"/>
                <a:cs typeface="Arial"/>
              </a:rPr>
              <a:t> </a:t>
            </a:r>
            <a:r>
              <a:rPr sz="1800" spc="0" dirty="0">
                <a:latin typeface="Arial"/>
                <a:cs typeface="Arial"/>
              </a:rPr>
              <a:t>is the</a:t>
            </a:r>
            <a:r>
              <a:rPr sz="1800" spc="-10" dirty="0">
                <a:latin typeface="Arial"/>
                <a:cs typeface="Arial"/>
              </a:rPr>
              <a:t> </a:t>
            </a:r>
            <a:r>
              <a:rPr sz="1800" spc="5" dirty="0">
                <a:latin typeface="Arial"/>
                <a:cs typeface="Arial"/>
              </a:rPr>
              <a:t>f</a:t>
            </a:r>
            <a:r>
              <a:rPr sz="1800" spc="0" dirty="0">
                <a:latin typeface="Arial"/>
                <a:cs typeface="Arial"/>
              </a:rPr>
              <a:t>i</a:t>
            </a:r>
            <a:r>
              <a:rPr sz="1800" spc="-10" dirty="0">
                <a:latin typeface="Arial"/>
                <a:cs typeface="Arial"/>
              </a:rPr>
              <a:t>l</a:t>
            </a:r>
            <a:r>
              <a:rPr sz="1800" spc="0" dirty="0">
                <a:latin typeface="Arial"/>
                <a:cs typeface="Arial"/>
              </a:rPr>
              <a:t>e c</a:t>
            </a:r>
            <a:r>
              <a:rPr sz="1800" spc="-10" dirty="0">
                <a:latin typeface="Arial"/>
                <a:cs typeface="Arial"/>
              </a:rPr>
              <a:t>o</a:t>
            </a:r>
            <a:r>
              <a:rPr sz="1800" spc="0" dirty="0">
                <a:latin typeface="Arial"/>
                <a:cs typeface="Arial"/>
              </a:rPr>
              <a:t>nt</a:t>
            </a:r>
            <a:r>
              <a:rPr sz="1800" spc="-10" dirty="0">
                <a:latin typeface="Arial"/>
                <a:cs typeface="Arial"/>
              </a:rPr>
              <a:t>a</a:t>
            </a:r>
            <a:r>
              <a:rPr sz="1800" spc="0" dirty="0">
                <a:latin typeface="Arial"/>
                <a:cs typeface="Arial"/>
              </a:rPr>
              <a:t>i</a:t>
            </a:r>
            <a:r>
              <a:rPr sz="1800" spc="-10" dirty="0">
                <a:latin typeface="Arial"/>
                <a:cs typeface="Arial"/>
              </a:rPr>
              <a:t>n</a:t>
            </a:r>
            <a:r>
              <a:rPr sz="1800" spc="0" dirty="0">
                <a:latin typeface="Arial"/>
                <a:cs typeface="Arial"/>
              </a:rPr>
              <a:t>i</a:t>
            </a:r>
            <a:r>
              <a:rPr sz="1800" spc="-10" dirty="0">
                <a:latin typeface="Arial"/>
                <a:cs typeface="Arial"/>
              </a:rPr>
              <a:t>n</a:t>
            </a:r>
            <a:r>
              <a:rPr sz="1800" spc="0" dirty="0">
                <a:latin typeface="Arial"/>
                <a:cs typeface="Arial"/>
              </a:rPr>
              <a:t>g</a:t>
            </a:r>
            <a:r>
              <a:rPr sz="1800" spc="20" dirty="0">
                <a:latin typeface="Arial"/>
                <a:cs typeface="Arial"/>
              </a:rPr>
              <a:t> </a:t>
            </a:r>
            <a:r>
              <a:rPr sz="1800" spc="0" dirty="0">
                <a:latin typeface="Arial"/>
                <a:cs typeface="Arial"/>
              </a:rPr>
              <a:t>i</a:t>
            </a:r>
            <a:r>
              <a:rPr sz="1800" spc="-10" dirty="0">
                <a:latin typeface="Arial"/>
                <a:cs typeface="Arial"/>
              </a:rPr>
              <a:t>n</a:t>
            </a:r>
            <a:r>
              <a:rPr sz="1800" spc="0" dirty="0">
                <a:latin typeface="Arial"/>
                <a:cs typeface="Arial"/>
              </a:rPr>
              <a:t>formati</a:t>
            </a:r>
            <a:r>
              <a:rPr sz="1800" spc="-10" dirty="0">
                <a:latin typeface="Arial"/>
                <a:cs typeface="Arial"/>
              </a:rPr>
              <a:t>o</a:t>
            </a:r>
            <a:r>
              <a:rPr sz="1800" spc="0" dirty="0">
                <a:latin typeface="Arial"/>
                <a:cs typeface="Arial"/>
              </a:rPr>
              <a:t>n</a:t>
            </a:r>
            <a:r>
              <a:rPr sz="1800" spc="5" dirty="0">
                <a:latin typeface="Arial"/>
                <a:cs typeface="Arial"/>
              </a:rPr>
              <a:t> </a:t>
            </a:r>
            <a:r>
              <a:rPr sz="1800" spc="0" dirty="0">
                <a:latin typeface="Arial"/>
                <a:cs typeface="Arial"/>
              </a:rPr>
              <a:t>se</a:t>
            </a:r>
            <a:r>
              <a:rPr sz="1800" spc="-10" dirty="0">
                <a:latin typeface="Arial"/>
                <a:cs typeface="Arial"/>
              </a:rPr>
              <a:t>l</a:t>
            </a:r>
            <a:r>
              <a:rPr sz="1800" spc="0" dirty="0">
                <a:latin typeface="Arial"/>
                <a:cs typeface="Arial"/>
              </a:rPr>
              <a:t>ect</a:t>
            </a:r>
            <a:r>
              <a:rPr sz="1800" spc="-10" dirty="0">
                <a:latin typeface="Arial"/>
                <a:cs typeface="Arial"/>
              </a:rPr>
              <a:t>e</a:t>
            </a:r>
            <a:r>
              <a:rPr sz="1800" spc="0" dirty="0">
                <a:latin typeface="Arial"/>
                <a:cs typeface="Arial"/>
              </a:rPr>
              <a:t>d.</a:t>
            </a:r>
            <a:r>
              <a:rPr sz="1800" spc="-25" dirty="0">
                <a:latin typeface="Arial"/>
                <a:cs typeface="Arial"/>
              </a:rPr>
              <a:t> </a:t>
            </a:r>
            <a:r>
              <a:rPr sz="1800" spc="-170" dirty="0">
                <a:latin typeface="Arial"/>
                <a:cs typeface="Arial"/>
              </a:rPr>
              <a:t>Y</a:t>
            </a:r>
            <a:r>
              <a:rPr sz="1800" spc="0" dirty="0">
                <a:latin typeface="Arial"/>
                <a:cs typeface="Arial"/>
              </a:rPr>
              <a:t>ou</a:t>
            </a:r>
            <a:r>
              <a:rPr sz="1800" spc="5" dirty="0">
                <a:latin typeface="Arial"/>
                <a:cs typeface="Arial"/>
              </a:rPr>
              <a:t> </a:t>
            </a:r>
            <a:r>
              <a:rPr sz="1800" spc="0" dirty="0">
                <a:latin typeface="Arial"/>
                <a:cs typeface="Arial"/>
              </a:rPr>
              <a:t>can</a:t>
            </a:r>
            <a:r>
              <a:rPr sz="1800" spc="-10" dirty="0">
                <a:latin typeface="Arial"/>
                <a:cs typeface="Arial"/>
              </a:rPr>
              <a:t> </a:t>
            </a:r>
            <a:r>
              <a:rPr sz="1800" spc="0" dirty="0">
                <a:latin typeface="Arial"/>
                <a:cs typeface="Arial"/>
              </a:rPr>
              <a:t>click</a:t>
            </a:r>
            <a:r>
              <a:rPr sz="1800" spc="10" dirty="0">
                <a:latin typeface="Arial"/>
                <a:cs typeface="Arial"/>
              </a:rPr>
              <a:t> </a:t>
            </a:r>
            <a:r>
              <a:rPr sz="1800" spc="0" dirty="0">
                <a:latin typeface="Arial"/>
                <a:cs typeface="Arial"/>
              </a:rPr>
              <a:t>on the</a:t>
            </a:r>
            <a:r>
              <a:rPr sz="1800" spc="-10" dirty="0">
                <a:latin typeface="Arial"/>
                <a:cs typeface="Arial"/>
              </a:rPr>
              <a:t> </a:t>
            </a:r>
            <a:r>
              <a:rPr sz="1800" spc="0" dirty="0">
                <a:latin typeface="Arial"/>
                <a:cs typeface="Arial"/>
              </a:rPr>
              <a:t>vari</a:t>
            </a:r>
            <a:r>
              <a:rPr sz="1800" spc="-10" dirty="0">
                <a:latin typeface="Arial"/>
                <a:cs typeface="Arial"/>
              </a:rPr>
              <a:t>o</a:t>
            </a:r>
            <a:r>
              <a:rPr sz="1800" spc="0" dirty="0">
                <a:latin typeface="Arial"/>
                <a:cs typeface="Arial"/>
              </a:rPr>
              <a:t>us</a:t>
            </a:r>
            <a:r>
              <a:rPr sz="1800" spc="5" dirty="0">
                <a:latin typeface="Arial"/>
                <a:cs typeface="Arial"/>
              </a:rPr>
              <a:t> </a:t>
            </a:r>
            <a:r>
              <a:rPr lang="en-US" sz="1800" spc="0" dirty="0">
                <a:latin typeface="Arial"/>
                <a:cs typeface="Arial"/>
              </a:rPr>
              <a:t>tab</a:t>
            </a:r>
            <a:r>
              <a:rPr sz="1800" spc="0" dirty="0">
                <a:latin typeface="Arial"/>
                <a:cs typeface="Arial"/>
              </a:rPr>
              <a:t>s at the</a:t>
            </a:r>
            <a:r>
              <a:rPr sz="1800" spc="-10" dirty="0">
                <a:latin typeface="Arial"/>
                <a:cs typeface="Arial"/>
              </a:rPr>
              <a:t> </a:t>
            </a:r>
            <a:r>
              <a:rPr sz="1800" spc="0" dirty="0">
                <a:latin typeface="Arial"/>
                <a:cs typeface="Arial"/>
              </a:rPr>
              <a:t>b</a:t>
            </a:r>
            <a:r>
              <a:rPr sz="1800" spc="-10" dirty="0">
                <a:latin typeface="Arial"/>
                <a:cs typeface="Arial"/>
              </a:rPr>
              <a:t>o</a:t>
            </a:r>
            <a:r>
              <a:rPr sz="1800" spc="0" dirty="0">
                <a:latin typeface="Arial"/>
                <a:cs typeface="Arial"/>
              </a:rPr>
              <a:t>t</a:t>
            </a:r>
            <a:r>
              <a:rPr sz="1800" spc="5" dirty="0">
                <a:latin typeface="Arial"/>
                <a:cs typeface="Arial"/>
              </a:rPr>
              <a:t>t</a:t>
            </a:r>
            <a:r>
              <a:rPr sz="1800" spc="0" dirty="0">
                <a:latin typeface="Arial"/>
                <a:cs typeface="Arial"/>
              </a:rPr>
              <a:t>om to</a:t>
            </a:r>
            <a:r>
              <a:rPr sz="1800" spc="-15" dirty="0">
                <a:latin typeface="Arial"/>
                <a:cs typeface="Arial"/>
              </a:rPr>
              <a:t> </a:t>
            </a:r>
            <a:r>
              <a:rPr sz="1800" spc="0" dirty="0">
                <a:latin typeface="Arial"/>
                <a:cs typeface="Arial"/>
              </a:rPr>
              <a:t>dr</a:t>
            </a:r>
            <a:r>
              <a:rPr sz="1800" spc="-10" dirty="0">
                <a:latin typeface="Arial"/>
                <a:cs typeface="Arial"/>
              </a:rPr>
              <a:t>i</a:t>
            </a:r>
            <a:r>
              <a:rPr sz="1800" spc="0" dirty="0">
                <a:latin typeface="Arial"/>
                <a:cs typeface="Arial"/>
              </a:rPr>
              <a:t>ll</a:t>
            </a:r>
            <a:r>
              <a:rPr sz="1800" spc="5" dirty="0">
                <a:latin typeface="Arial"/>
                <a:cs typeface="Arial"/>
              </a:rPr>
              <a:t> </a:t>
            </a:r>
            <a:r>
              <a:rPr sz="1800" spc="0" dirty="0">
                <a:latin typeface="Arial"/>
                <a:cs typeface="Arial"/>
              </a:rPr>
              <a:t>d</a:t>
            </a:r>
            <a:r>
              <a:rPr sz="1800" spc="-10" dirty="0">
                <a:latin typeface="Arial"/>
                <a:cs typeface="Arial"/>
              </a:rPr>
              <a:t>o</a:t>
            </a:r>
            <a:r>
              <a:rPr sz="1800" spc="-40" dirty="0">
                <a:latin typeface="Arial"/>
                <a:cs typeface="Arial"/>
              </a:rPr>
              <a:t>w</a:t>
            </a:r>
            <a:r>
              <a:rPr sz="1800" spc="0" dirty="0">
                <a:latin typeface="Arial"/>
                <a:cs typeface="Arial"/>
              </a:rPr>
              <a:t>n</a:t>
            </a:r>
            <a:r>
              <a:rPr sz="1800" spc="45" dirty="0">
                <a:latin typeface="Arial"/>
                <a:cs typeface="Arial"/>
              </a:rPr>
              <a:t> </a:t>
            </a:r>
            <a:r>
              <a:rPr sz="1800" spc="0" dirty="0">
                <a:latin typeface="Arial"/>
                <a:cs typeface="Arial"/>
              </a:rPr>
              <a:t>i</a:t>
            </a:r>
            <a:r>
              <a:rPr sz="1800" spc="-10" dirty="0">
                <a:latin typeface="Arial"/>
                <a:cs typeface="Arial"/>
              </a:rPr>
              <a:t>n</a:t>
            </a:r>
            <a:r>
              <a:rPr sz="1800" spc="0" dirty="0">
                <a:latin typeface="Arial"/>
                <a:cs typeface="Arial"/>
              </a:rPr>
              <a:t>to</a:t>
            </a:r>
            <a:r>
              <a:rPr sz="1800" spc="10" dirty="0">
                <a:latin typeface="Arial"/>
                <a:cs typeface="Arial"/>
              </a:rPr>
              <a:t> </a:t>
            </a:r>
            <a:r>
              <a:rPr sz="1800" spc="0" dirty="0">
                <a:latin typeface="Arial"/>
                <a:cs typeface="Arial"/>
              </a:rPr>
              <a:t>the</a:t>
            </a:r>
            <a:r>
              <a:rPr sz="1800" spc="-10" dirty="0">
                <a:latin typeface="Arial"/>
                <a:cs typeface="Arial"/>
              </a:rPr>
              <a:t> </a:t>
            </a:r>
            <a:r>
              <a:rPr sz="1800" spc="0" dirty="0">
                <a:latin typeface="Arial"/>
                <a:cs typeface="Arial"/>
              </a:rPr>
              <a:t>materi</a:t>
            </a:r>
            <a:r>
              <a:rPr sz="1800" spc="-10" dirty="0">
                <a:latin typeface="Arial"/>
                <a:cs typeface="Arial"/>
              </a:rPr>
              <a:t>a</a:t>
            </a:r>
            <a:r>
              <a:rPr sz="1800" spc="0" dirty="0">
                <a:latin typeface="Arial"/>
                <a:cs typeface="Arial"/>
              </a:rPr>
              <a:t>l.</a:t>
            </a:r>
            <a:endParaRPr sz="1800" dirty="0">
              <a:latin typeface="Arial"/>
              <a:cs typeface="Arial"/>
            </a:endParaRPr>
          </a:p>
        </p:txBody>
      </p:sp>
      <p:sp>
        <p:nvSpPr>
          <p:cNvPr id="8" name="Slide Number Placeholder 7">
            <a:extLst>
              <a:ext uri="{FF2B5EF4-FFF2-40B4-BE49-F238E27FC236}">
                <a16:creationId xmlns:a16="http://schemas.microsoft.com/office/drawing/2014/main" id="{CB682921-F67E-4744-9039-181663744057}"/>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42</a:t>
            </a:fld>
            <a:endParaRPr lang="en-US" sz="1400" dirty="0">
              <a:latin typeface="Arial"/>
              <a:cs typeface="Arial"/>
            </a:endParaRPr>
          </a:p>
        </p:txBody>
      </p:sp>
      <p:sp>
        <p:nvSpPr>
          <p:cNvPr id="6" name="TextBox 5">
            <a:extLst>
              <a:ext uri="{FF2B5EF4-FFF2-40B4-BE49-F238E27FC236}">
                <a16:creationId xmlns:a16="http://schemas.microsoft.com/office/drawing/2014/main" id="{6F730B8F-3F7D-4AC7-8459-9DE83528ED39}"/>
              </a:ext>
            </a:extLst>
          </p:cNvPr>
          <p:cNvSpPr txBox="1"/>
          <p:nvPr/>
        </p:nvSpPr>
        <p:spPr>
          <a:xfrm>
            <a:off x="533400" y="201207"/>
            <a:ext cx="8002524"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latin typeface="Arial" panose="020B0604020202020204" pitchFamily="34" charset="0"/>
                <a:cs typeface="Arial" panose="020B0604020202020204" pitchFamily="34" charset="0"/>
              </a:rPr>
              <a:t>Exporting Data to Excel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459740" y="1834007"/>
            <a:ext cx="78740" cy="194310"/>
          </a:xfrm>
          <a:prstGeom prst="rect">
            <a:avLst/>
          </a:prstGeom>
        </p:spPr>
        <p:txBody>
          <a:bodyPr vert="horz" wrap="square" lIns="0" tIns="0" rIns="0" bIns="0" rtlCol="0">
            <a:noAutofit/>
          </a:bodyPr>
          <a:lstStyle/>
          <a:p>
            <a:pPr marL="12700">
              <a:lnSpc>
                <a:spcPct val="100000"/>
              </a:lnSpc>
            </a:pPr>
            <a:r>
              <a:rPr sz="1200" dirty="0">
                <a:latin typeface="Arial"/>
                <a:cs typeface="Arial"/>
              </a:rPr>
              <a:t>•</a:t>
            </a:r>
          </a:p>
        </p:txBody>
      </p:sp>
      <p:sp>
        <p:nvSpPr>
          <p:cNvPr id="5" name="object 5"/>
          <p:cNvSpPr txBox="1"/>
          <p:nvPr/>
        </p:nvSpPr>
        <p:spPr>
          <a:xfrm>
            <a:off x="802640" y="1870583"/>
            <a:ext cx="6598284" cy="717550"/>
          </a:xfrm>
          <a:prstGeom prst="rect">
            <a:avLst/>
          </a:prstGeom>
        </p:spPr>
        <p:txBody>
          <a:bodyPr vert="horz" wrap="square" lIns="0" tIns="0" rIns="0" bIns="0" rtlCol="0">
            <a:noAutofit/>
          </a:bodyPr>
          <a:lstStyle/>
          <a:p>
            <a:pPr marL="12700" marR="12700">
              <a:lnSpc>
                <a:spcPct val="80000"/>
              </a:lnSpc>
            </a:pPr>
            <a:r>
              <a:rPr sz="1200" b="1" dirty="0">
                <a:latin typeface="Arial"/>
                <a:cs typeface="Arial"/>
              </a:rPr>
              <a:t>Summary</a:t>
            </a:r>
            <a:r>
              <a:rPr sz="1200" b="1" spc="-30" dirty="0">
                <a:latin typeface="Arial"/>
                <a:cs typeface="Arial"/>
              </a:rPr>
              <a:t> </a:t>
            </a:r>
            <a:r>
              <a:rPr sz="1200" b="1" spc="-40" dirty="0">
                <a:latin typeface="Arial"/>
                <a:cs typeface="Arial"/>
              </a:rPr>
              <a:t>A</a:t>
            </a:r>
            <a:r>
              <a:rPr sz="1200" b="1" spc="0" dirty="0">
                <a:latin typeface="Arial"/>
                <a:cs typeface="Arial"/>
              </a:rPr>
              <a:t>ccoun</a:t>
            </a:r>
            <a:r>
              <a:rPr sz="1200" b="1" spc="-10" dirty="0">
                <a:latin typeface="Arial"/>
                <a:cs typeface="Arial"/>
              </a:rPr>
              <a:t>t</a:t>
            </a:r>
            <a:r>
              <a:rPr sz="1200" b="1" spc="0" dirty="0">
                <a:latin typeface="Arial"/>
                <a:cs typeface="Arial"/>
              </a:rPr>
              <a:t>ing</a:t>
            </a:r>
            <a:r>
              <a:rPr sz="1200" b="1" spc="45" dirty="0">
                <a:latin typeface="Arial"/>
                <a:cs typeface="Arial"/>
              </a:rPr>
              <a:t> </a:t>
            </a:r>
            <a:r>
              <a:rPr sz="1200" b="1" spc="0" dirty="0">
                <a:latin typeface="Arial"/>
                <a:cs typeface="Arial"/>
              </a:rPr>
              <a:t>U</a:t>
            </a:r>
            <a:r>
              <a:rPr sz="1200" b="1" spc="-5" dirty="0">
                <a:latin typeface="Arial"/>
                <a:cs typeface="Arial"/>
              </a:rPr>
              <a:t>n</a:t>
            </a:r>
            <a:r>
              <a:rPr sz="1200" b="1" spc="0" dirty="0">
                <a:latin typeface="Arial"/>
                <a:cs typeface="Arial"/>
              </a:rPr>
              <a:t>it</a:t>
            </a:r>
            <a:r>
              <a:rPr sz="1200" b="1" spc="10" dirty="0">
                <a:latin typeface="Arial"/>
                <a:cs typeface="Arial"/>
              </a:rPr>
              <a:t> </a:t>
            </a:r>
            <a:r>
              <a:rPr sz="1200" b="1" spc="0" dirty="0">
                <a:latin typeface="Arial"/>
                <a:cs typeface="Arial"/>
              </a:rPr>
              <a:t>(</a:t>
            </a:r>
            <a:r>
              <a:rPr sz="1200" b="1" spc="-45" dirty="0">
                <a:latin typeface="Arial"/>
                <a:cs typeface="Arial"/>
              </a:rPr>
              <a:t>A</a:t>
            </a:r>
            <a:r>
              <a:rPr sz="1200" b="1" spc="0" dirty="0">
                <a:latin typeface="Arial"/>
                <a:cs typeface="Arial"/>
              </a:rPr>
              <a:t>U)</a:t>
            </a:r>
            <a:r>
              <a:rPr sz="1200" b="1" spc="50" dirty="0">
                <a:latin typeface="Arial"/>
                <a:cs typeface="Arial"/>
              </a:rPr>
              <a:t> </a:t>
            </a:r>
            <a:r>
              <a:rPr sz="1200" b="1" spc="0" dirty="0">
                <a:latin typeface="Arial"/>
                <a:cs typeface="Arial"/>
              </a:rPr>
              <a:t>-</a:t>
            </a:r>
            <a:r>
              <a:rPr sz="1200" b="1" spc="-5" dirty="0">
                <a:latin typeface="Arial"/>
                <a:cs typeface="Arial"/>
              </a:rPr>
              <a:t> </a:t>
            </a:r>
            <a:r>
              <a:rPr sz="1200" spc="0" dirty="0">
                <a:latin typeface="Arial"/>
                <a:cs typeface="Arial"/>
              </a:rPr>
              <a:t>Alp</a:t>
            </a:r>
            <a:r>
              <a:rPr sz="1200" spc="5" dirty="0">
                <a:latin typeface="Arial"/>
                <a:cs typeface="Arial"/>
              </a:rPr>
              <a:t>ha</a:t>
            </a:r>
            <a:r>
              <a:rPr sz="1200" spc="-5" dirty="0">
                <a:latin typeface="Arial"/>
                <a:cs typeface="Arial"/>
              </a:rPr>
              <a:t>-</a:t>
            </a:r>
            <a:r>
              <a:rPr sz="1200" spc="0" dirty="0">
                <a:latin typeface="Arial"/>
                <a:cs typeface="Arial"/>
              </a:rPr>
              <a:t>n</a:t>
            </a:r>
            <a:r>
              <a:rPr sz="1200" spc="-10" dirty="0">
                <a:latin typeface="Arial"/>
                <a:cs typeface="Arial"/>
              </a:rPr>
              <a:t>u</a:t>
            </a:r>
            <a:r>
              <a:rPr sz="1200" spc="5" dirty="0">
                <a:latin typeface="Arial"/>
                <a:cs typeface="Arial"/>
              </a:rPr>
              <a:t>m</a:t>
            </a:r>
            <a:r>
              <a:rPr sz="1200" spc="-10" dirty="0">
                <a:latin typeface="Arial"/>
                <a:cs typeface="Arial"/>
              </a:rPr>
              <a:t>e</a:t>
            </a:r>
            <a:r>
              <a:rPr sz="1200" spc="0" dirty="0">
                <a:latin typeface="Arial"/>
                <a:cs typeface="Arial"/>
              </a:rPr>
              <a:t>r</a:t>
            </a:r>
            <a:r>
              <a:rPr sz="1200" spc="-10" dirty="0">
                <a:latin typeface="Arial"/>
                <a:cs typeface="Arial"/>
              </a:rPr>
              <a:t>i</a:t>
            </a:r>
            <a:r>
              <a:rPr sz="1200" spc="0" dirty="0">
                <a:latin typeface="Arial"/>
                <a:cs typeface="Arial"/>
              </a:rPr>
              <a:t>c</a:t>
            </a:r>
            <a:r>
              <a:rPr sz="1200" spc="-35" dirty="0">
                <a:latin typeface="Arial"/>
                <a:cs typeface="Arial"/>
              </a:rPr>
              <a:t> </a:t>
            </a:r>
            <a:r>
              <a:rPr sz="1200" spc="0" dirty="0">
                <a:latin typeface="Arial"/>
                <a:cs typeface="Arial"/>
              </a:rPr>
              <a:t>na</a:t>
            </a:r>
            <a:r>
              <a:rPr sz="1200" spc="5" dirty="0">
                <a:latin typeface="Arial"/>
                <a:cs typeface="Arial"/>
              </a:rPr>
              <a:t>m</a:t>
            </a:r>
            <a:r>
              <a:rPr sz="1200" spc="0" dirty="0">
                <a:latin typeface="Arial"/>
                <a:cs typeface="Arial"/>
              </a:rPr>
              <a:t>es</a:t>
            </a:r>
            <a:r>
              <a:rPr sz="1200" spc="-35" dirty="0">
                <a:latin typeface="Arial"/>
                <a:cs typeface="Arial"/>
              </a:rPr>
              <a:t> </a:t>
            </a:r>
            <a:r>
              <a:rPr sz="1200" spc="0" dirty="0">
                <a:latin typeface="Arial"/>
                <a:cs typeface="Arial"/>
              </a:rPr>
              <a:t>representi</a:t>
            </a:r>
            <a:r>
              <a:rPr sz="1200" spc="-10" dirty="0">
                <a:latin typeface="Arial"/>
                <a:cs typeface="Arial"/>
              </a:rPr>
              <a:t>n</a:t>
            </a:r>
            <a:r>
              <a:rPr sz="1200" spc="0" dirty="0">
                <a:latin typeface="Arial"/>
                <a:cs typeface="Arial"/>
              </a:rPr>
              <a:t>g</a:t>
            </a:r>
            <a:r>
              <a:rPr sz="1200" spc="-30" dirty="0">
                <a:latin typeface="Arial"/>
                <a:cs typeface="Arial"/>
              </a:rPr>
              <a:t> </a:t>
            </a:r>
            <a:r>
              <a:rPr sz="1200" spc="0" dirty="0">
                <a:latin typeface="Arial"/>
                <a:cs typeface="Arial"/>
              </a:rPr>
              <a:t>a</a:t>
            </a:r>
            <a:r>
              <a:rPr sz="1200" spc="5" dirty="0">
                <a:latin typeface="Arial"/>
                <a:cs typeface="Arial"/>
              </a:rPr>
              <a:t> </a:t>
            </a:r>
            <a:r>
              <a:rPr sz="1200" b="1" spc="0" dirty="0">
                <a:latin typeface="Arial"/>
                <a:cs typeface="Arial"/>
              </a:rPr>
              <a:t>t</a:t>
            </a:r>
            <a:r>
              <a:rPr sz="1200" b="1" spc="-5" dirty="0">
                <a:latin typeface="Arial"/>
                <a:cs typeface="Arial"/>
              </a:rPr>
              <a:t>o</a:t>
            </a:r>
            <a:r>
              <a:rPr sz="1200" b="1" spc="0" dirty="0">
                <a:latin typeface="Arial"/>
                <a:cs typeface="Arial"/>
              </a:rPr>
              <a:t>tal</a:t>
            </a:r>
            <a:r>
              <a:rPr sz="1200" b="1" spc="5" dirty="0">
                <a:latin typeface="Arial"/>
                <a:cs typeface="Arial"/>
              </a:rPr>
              <a:t> </a:t>
            </a:r>
            <a:r>
              <a:rPr sz="1200" spc="0" dirty="0">
                <a:latin typeface="Arial"/>
                <a:cs typeface="Arial"/>
              </a:rPr>
              <a:t>of a</a:t>
            </a:r>
            <a:r>
              <a:rPr sz="1200" spc="-10" dirty="0">
                <a:latin typeface="Arial"/>
                <a:cs typeface="Arial"/>
              </a:rPr>
              <a:t> g</a:t>
            </a:r>
            <a:r>
              <a:rPr sz="1200" spc="0" dirty="0">
                <a:latin typeface="Arial"/>
                <a:cs typeface="Arial"/>
              </a:rPr>
              <a:t>roup</a:t>
            </a:r>
            <a:r>
              <a:rPr sz="1200" spc="-10" dirty="0">
                <a:latin typeface="Arial"/>
                <a:cs typeface="Arial"/>
              </a:rPr>
              <a:t> </a:t>
            </a:r>
            <a:r>
              <a:rPr sz="1200" spc="0" dirty="0">
                <a:latin typeface="Arial"/>
                <a:cs typeface="Arial"/>
              </a:rPr>
              <a:t>of</a:t>
            </a:r>
            <a:r>
              <a:rPr sz="1200" spc="-10" dirty="0">
                <a:latin typeface="Arial"/>
                <a:cs typeface="Arial"/>
              </a:rPr>
              <a:t> </a:t>
            </a:r>
            <a:r>
              <a:rPr sz="1200" spc="0" dirty="0">
                <a:latin typeface="Arial"/>
                <a:cs typeface="Arial"/>
              </a:rPr>
              <a:t>AU</a:t>
            </a:r>
            <a:r>
              <a:rPr sz="1200" spc="-5" dirty="0">
                <a:latin typeface="Arial"/>
                <a:cs typeface="Arial"/>
              </a:rPr>
              <a:t>’</a:t>
            </a:r>
            <a:r>
              <a:rPr sz="1200" spc="0" dirty="0">
                <a:latin typeface="Arial"/>
                <a:cs typeface="Arial"/>
              </a:rPr>
              <a:t>s. E</a:t>
            </a:r>
            <a:r>
              <a:rPr sz="1200" spc="-15" dirty="0">
                <a:latin typeface="Arial"/>
                <a:cs typeface="Arial"/>
              </a:rPr>
              <a:t>x</a:t>
            </a:r>
            <a:r>
              <a:rPr sz="1200" spc="0" dirty="0">
                <a:latin typeface="Arial"/>
                <a:cs typeface="Arial"/>
              </a:rPr>
              <a:t>a</a:t>
            </a:r>
            <a:r>
              <a:rPr sz="1200" spc="5" dirty="0">
                <a:latin typeface="Arial"/>
                <a:cs typeface="Arial"/>
              </a:rPr>
              <a:t>m</a:t>
            </a:r>
            <a:r>
              <a:rPr sz="1200" spc="0" dirty="0">
                <a:latin typeface="Arial"/>
                <a:cs typeface="Arial"/>
              </a:rPr>
              <a:t>ples:</a:t>
            </a:r>
            <a:endParaRPr sz="1200" dirty="0">
              <a:latin typeface="Arial"/>
              <a:cs typeface="Arial"/>
            </a:endParaRPr>
          </a:p>
          <a:p>
            <a:pPr marL="584200">
              <a:lnSpc>
                <a:spcPct val="100000"/>
              </a:lnSpc>
              <a:spcBef>
                <a:spcPts val="10"/>
              </a:spcBef>
            </a:pPr>
            <a:r>
              <a:rPr sz="900" b="1" dirty="0">
                <a:solidFill>
                  <a:srgbClr val="3B8B92"/>
                </a:solidFill>
                <a:latin typeface="Arial"/>
                <a:cs typeface="Arial"/>
              </a:rPr>
              <a:t>VP1</a:t>
            </a:r>
            <a:r>
              <a:rPr sz="900" b="1" spc="-10" dirty="0">
                <a:solidFill>
                  <a:srgbClr val="3B8B92"/>
                </a:solidFill>
                <a:latin typeface="Arial"/>
                <a:cs typeface="Arial"/>
              </a:rPr>
              <a:t> </a:t>
            </a:r>
            <a:r>
              <a:rPr sz="900" b="1" spc="0" dirty="0">
                <a:solidFill>
                  <a:srgbClr val="3B8B92"/>
                </a:solidFill>
                <a:latin typeface="Arial"/>
                <a:cs typeface="Arial"/>
              </a:rPr>
              <a:t>- </a:t>
            </a:r>
            <a:r>
              <a:rPr sz="900" b="1" spc="-5" dirty="0">
                <a:solidFill>
                  <a:srgbClr val="3B8B92"/>
                </a:solidFill>
                <a:latin typeface="Arial"/>
                <a:cs typeface="Arial"/>
              </a:rPr>
              <a:t>V</a:t>
            </a:r>
            <a:r>
              <a:rPr sz="900" b="1" spc="0" dirty="0">
                <a:solidFill>
                  <a:srgbClr val="3B8B92"/>
                </a:solidFill>
                <a:latin typeface="Arial"/>
                <a:cs typeface="Arial"/>
              </a:rPr>
              <a:t>P –</a:t>
            </a:r>
            <a:r>
              <a:rPr sz="900" b="1" spc="5" dirty="0">
                <a:solidFill>
                  <a:srgbClr val="3B8B92"/>
                </a:solidFill>
                <a:latin typeface="Arial"/>
                <a:cs typeface="Arial"/>
              </a:rPr>
              <a:t> </a:t>
            </a:r>
            <a:r>
              <a:rPr sz="900" b="1" spc="-15" dirty="0">
                <a:solidFill>
                  <a:srgbClr val="3B8B92"/>
                </a:solidFill>
                <a:latin typeface="Arial"/>
                <a:cs typeface="Arial"/>
              </a:rPr>
              <a:t>A</a:t>
            </a:r>
            <a:r>
              <a:rPr sz="900" b="1" spc="0" dirty="0">
                <a:solidFill>
                  <a:srgbClr val="3B8B92"/>
                </a:solidFill>
                <a:latin typeface="Arial"/>
                <a:cs typeface="Arial"/>
              </a:rPr>
              <a:t>DMINISTR</a:t>
            </a:r>
            <a:r>
              <a:rPr sz="900" b="1" spc="-20" dirty="0">
                <a:solidFill>
                  <a:srgbClr val="3B8B92"/>
                </a:solidFill>
                <a:latin typeface="Arial"/>
                <a:cs typeface="Arial"/>
              </a:rPr>
              <a:t>A</a:t>
            </a:r>
            <a:r>
              <a:rPr sz="900" b="1" spc="0" dirty="0">
                <a:solidFill>
                  <a:srgbClr val="3B8B92"/>
                </a:solidFill>
                <a:latin typeface="Arial"/>
                <a:cs typeface="Arial"/>
              </a:rPr>
              <a:t>TI</a:t>
            </a:r>
            <a:r>
              <a:rPr sz="900" b="1" spc="-5" dirty="0">
                <a:solidFill>
                  <a:srgbClr val="3B8B92"/>
                </a:solidFill>
                <a:latin typeface="Arial"/>
                <a:cs typeface="Arial"/>
              </a:rPr>
              <a:t>O</a:t>
            </a:r>
            <a:r>
              <a:rPr sz="900" b="1" spc="0" dirty="0">
                <a:solidFill>
                  <a:srgbClr val="3B8B92"/>
                </a:solidFill>
                <a:latin typeface="Arial"/>
                <a:cs typeface="Arial"/>
              </a:rPr>
              <a:t>N</a:t>
            </a:r>
            <a:endParaRPr sz="900" dirty="0">
              <a:latin typeface="Arial"/>
              <a:cs typeface="Arial"/>
            </a:endParaRPr>
          </a:p>
          <a:p>
            <a:pPr marL="584200" marR="4763770">
              <a:lnSpc>
                <a:spcPct val="100000"/>
              </a:lnSpc>
            </a:pPr>
            <a:r>
              <a:rPr sz="900" b="1" spc="-15" dirty="0">
                <a:solidFill>
                  <a:srgbClr val="3B8B92"/>
                </a:solidFill>
                <a:latin typeface="Arial"/>
                <a:cs typeface="Arial"/>
              </a:rPr>
              <a:t>A</a:t>
            </a:r>
            <a:r>
              <a:rPr sz="900" b="1" spc="0" dirty="0">
                <a:solidFill>
                  <a:srgbClr val="3B8B92"/>
                </a:solidFill>
                <a:latin typeface="Arial"/>
                <a:cs typeface="Arial"/>
              </a:rPr>
              <a:t>A</a:t>
            </a:r>
            <a:r>
              <a:rPr sz="900" b="1" spc="10" dirty="0">
                <a:solidFill>
                  <a:srgbClr val="3B8B92"/>
                </a:solidFill>
                <a:latin typeface="Arial"/>
                <a:cs typeface="Arial"/>
              </a:rPr>
              <a:t> </a:t>
            </a:r>
            <a:r>
              <a:rPr sz="900" b="1" spc="0" dirty="0">
                <a:solidFill>
                  <a:srgbClr val="3B8B92"/>
                </a:solidFill>
                <a:latin typeface="Arial"/>
                <a:cs typeface="Arial"/>
              </a:rPr>
              <a:t>- </a:t>
            </a:r>
            <a:r>
              <a:rPr sz="900" b="1" spc="-15" dirty="0">
                <a:solidFill>
                  <a:srgbClr val="3B8B92"/>
                </a:solidFill>
                <a:latin typeface="Arial"/>
                <a:cs typeface="Arial"/>
              </a:rPr>
              <a:t>A</a:t>
            </a:r>
            <a:r>
              <a:rPr sz="900" b="1" spc="0" dirty="0">
                <a:solidFill>
                  <a:srgbClr val="3B8B92"/>
                </a:solidFill>
                <a:latin typeface="Arial"/>
                <a:cs typeface="Arial"/>
              </a:rPr>
              <a:t>ffirmati</a:t>
            </a:r>
            <a:r>
              <a:rPr sz="900" b="1" spc="-10" dirty="0">
                <a:solidFill>
                  <a:srgbClr val="3B8B92"/>
                </a:solidFill>
                <a:latin typeface="Arial"/>
                <a:cs typeface="Arial"/>
              </a:rPr>
              <a:t>v</a:t>
            </a:r>
            <a:r>
              <a:rPr sz="900" b="1" spc="0" dirty="0">
                <a:solidFill>
                  <a:srgbClr val="3B8B92"/>
                </a:solidFill>
                <a:latin typeface="Arial"/>
                <a:cs typeface="Arial"/>
              </a:rPr>
              <a:t>e </a:t>
            </a:r>
            <a:r>
              <a:rPr sz="900" b="1" spc="-15" dirty="0">
                <a:solidFill>
                  <a:srgbClr val="3B8B92"/>
                </a:solidFill>
                <a:latin typeface="Arial"/>
                <a:cs typeface="Arial"/>
              </a:rPr>
              <a:t>A</a:t>
            </a:r>
            <a:r>
              <a:rPr sz="900" b="1" spc="0" dirty="0">
                <a:solidFill>
                  <a:srgbClr val="3B8B92"/>
                </a:solidFill>
                <a:latin typeface="Arial"/>
                <a:cs typeface="Arial"/>
              </a:rPr>
              <a:t>ction 7</a:t>
            </a:r>
            <a:r>
              <a:rPr sz="900" b="1" spc="-5" dirty="0">
                <a:solidFill>
                  <a:srgbClr val="3B8B92"/>
                </a:solidFill>
                <a:latin typeface="Arial"/>
                <a:cs typeface="Arial"/>
              </a:rPr>
              <a:t>H</a:t>
            </a:r>
            <a:r>
              <a:rPr sz="900" b="1" spc="0" dirty="0">
                <a:solidFill>
                  <a:srgbClr val="3B8B92"/>
                </a:solidFill>
                <a:latin typeface="Arial"/>
                <a:cs typeface="Arial"/>
              </a:rPr>
              <a:t>-CEO</a:t>
            </a:r>
            <a:r>
              <a:rPr sz="900" b="1" spc="-5" dirty="0">
                <a:solidFill>
                  <a:srgbClr val="3B8B92"/>
                </a:solidFill>
                <a:latin typeface="Arial"/>
                <a:cs typeface="Arial"/>
              </a:rPr>
              <a:t> </a:t>
            </a:r>
            <a:r>
              <a:rPr sz="900" b="1" spc="0" dirty="0">
                <a:solidFill>
                  <a:srgbClr val="3B8B92"/>
                </a:solidFill>
                <a:latin typeface="Arial"/>
                <a:cs typeface="Arial"/>
              </a:rPr>
              <a:t>- CEO</a:t>
            </a:r>
            <a:endParaRPr sz="900" dirty="0">
              <a:latin typeface="Arial"/>
              <a:cs typeface="Arial"/>
            </a:endParaRPr>
          </a:p>
        </p:txBody>
      </p:sp>
      <p:sp>
        <p:nvSpPr>
          <p:cNvPr id="6" name="object 6"/>
          <p:cNvSpPr txBox="1"/>
          <p:nvPr/>
        </p:nvSpPr>
        <p:spPr>
          <a:xfrm>
            <a:off x="917244" y="2758566"/>
            <a:ext cx="95885" cy="163830"/>
          </a:xfrm>
          <a:prstGeom prst="rect">
            <a:avLst/>
          </a:prstGeom>
        </p:spPr>
        <p:txBody>
          <a:bodyPr vert="horz" wrap="square" lIns="0" tIns="0" rIns="0" bIns="0" rtlCol="0">
            <a:noAutofit/>
          </a:bodyPr>
          <a:lstStyle/>
          <a:p>
            <a:pPr marL="12700">
              <a:lnSpc>
                <a:spcPct val="100000"/>
              </a:lnSpc>
            </a:pPr>
            <a:r>
              <a:rPr sz="1000" spc="-10" dirty="0">
                <a:latin typeface="Arial"/>
                <a:cs typeface="Arial"/>
              </a:rPr>
              <a:t>–</a:t>
            </a:r>
            <a:endParaRPr sz="1000" dirty="0">
              <a:latin typeface="Arial"/>
              <a:cs typeface="Arial"/>
            </a:endParaRPr>
          </a:p>
        </p:txBody>
      </p:sp>
      <p:sp>
        <p:nvSpPr>
          <p:cNvPr id="7" name="object 7"/>
          <p:cNvSpPr txBox="1"/>
          <p:nvPr/>
        </p:nvSpPr>
        <p:spPr>
          <a:xfrm>
            <a:off x="1238808" y="2758566"/>
            <a:ext cx="4735830" cy="345440"/>
          </a:xfrm>
          <a:prstGeom prst="rect">
            <a:avLst/>
          </a:prstGeom>
        </p:spPr>
        <p:txBody>
          <a:bodyPr vert="horz" wrap="square" lIns="0" tIns="0" rIns="0" bIns="0" rtlCol="0">
            <a:noAutofit/>
          </a:bodyPr>
          <a:lstStyle/>
          <a:p>
            <a:pPr marL="12700">
              <a:lnSpc>
                <a:spcPct val="100000"/>
              </a:lnSpc>
            </a:pPr>
            <a:r>
              <a:rPr sz="1000" spc="5" dirty="0">
                <a:latin typeface="Arial"/>
                <a:cs typeface="Arial"/>
              </a:rPr>
              <a:t>T</a:t>
            </a:r>
            <a:r>
              <a:rPr sz="1000" spc="-10" dirty="0">
                <a:latin typeface="Arial"/>
                <a:cs typeface="Arial"/>
              </a:rPr>
              <a:t>he</a:t>
            </a:r>
            <a:r>
              <a:rPr sz="1000" spc="-20" dirty="0">
                <a:latin typeface="Arial"/>
                <a:cs typeface="Arial"/>
              </a:rPr>
              <a:t> </a:t>
            </a:r>
            <a:r>
              <a:rPr sz="1000" spc="-15" dirty="0">
                <a:latin typeface="Arial"/>
                <a:cs typeface="Arial"/>
              </a:rPr>
              <a:t>A</a:t>
            </a:r>
            <a:r>
              <a:rPr sz="1000" spc="-10" dirty="0">
                <a:latin typeface="Arial"/>
                <a:cs typeface="Arial"/>
              </a:rPr>
              <a:t>U</a:t>
            </a:r>
            <a:r>
              <a:rPr sz="1000" spc="-5" dirty="0">
                <a:latin typeface="Arial"/>
                <a:cs typeface="Arial"/>
              </a:rPr>
              <a:t> </a:t>
            </a:r>
            <a:r>
              <a:rPr sz="1000" spc="-10" dirty="0">
                <a:latin typeface="Arial"/>
                <a:cs typeface="Arial"/>
              </a:rPr>
              <a:t>h</a:t>
            </a:r>
            <a:r>
              <a:rPr sz="1000" spc="-15" dirty="0">
                <a:latin typeface="Arial"/>
                <a:cs typeface="Arial"/>
              </a:rPr>
              <a:t>i</a:t>
            </a:r>
            <a:r>
              <a:rPr sz="1000" spc="-5" dirty="0">
                <a:latin typeface="Arial"/>
                <a:cs typeface="Arial"/>
              </a:rPr>
              <a:t>erar</a:t>
            </a:r>
            <a:r>
              <a:rPr sz="1000" spc="0" dirty="0">
                <a:latin typeface="Arial"/>
                <a:cs typeface="Arial"/>
              </a:rPr>
              <a:t>c</a:t>
            </a:r>
            <a:r>
              <a:rPr sz="1000" spc="-10" dirty="0">
                <a:latin typeface="Arial"/>
                <a:cs typeface="Arial"/>
              </a:rPr>
              <a:t>hy </a:t>
            </a:r>
            <a:r>
              <a:rPr sz="1000" spc="5" dirty="0">
                <a:latin typeface="Arial"/>
                <a:cs typeface="Arial"/>
              </a:rPr>
              <a:t>f</a:t>
            </a:r>
            <a:r>
              <a:rPr sz="1000" spc="-10" dirty="0">
                <a:latin typeface="Arial"/>
                <a:cs typeface="Arial"/>
              </a:rPr>
              <a:t>low</a:t>
            </a:r>
            <a:r>
              <a:rPr sz="1000" spc="-15" dirty="0">
                <a:latin typeface="Arial"/>
                <a:cs typeface="Arial"/>
              </a:rPr>
              <a:t> i</a:t>
            </a:r>
            <a:r>
              <a:rPr sz="1000" spc="-5" dirty="0">
                <a:latin typeface="Arial"/>
                <a:cs typeface="Arial"/>
              </a:rPr>
              <a:t>s</a:t>
            </a:r>
            <a:r>
              <a:rPr sz="1000" spc="10" dirty="0">
                <a:latin typeface="Arial"/>
                <a:cs typeface="Arial"/>
              </a:rPr>
              <a:t> </a:t>
            </a:r>
            <a:r>
              <a:rPr sz="1000" spc="-10" dirty="0">
                <a:latin typeface="Arial"/>
                <a:cs typeface="Arial"/>
              </a:rPr>
              <a:t>as</a:t>
            </a:r>
            <a:r>
              <a:rPr sz="1000" spc="-15" dirty="0">
                <a:latin typeface="Arial"/>
                <a:cs typeface="Arial"/>
              </a:rPr>
              <a:t> </a:t>
            </a:r>
            <a:r>
              <a:rPr sz="1000" spc="5" dirty="0">
                <a:latin typeface="Arial"/>
                <a:cs typeface="Arial"/>
              </a:rPr>
              <a:t>f</a:t>
            </a:r>
            <a:r>
              <a:rPr sz="1000" spc="-10" dirty="0">
                <a:latin typeface="Arial"/>
                <a:cs typeface="Arial"/>
              </a:rPr>
              <a:t>o</a:t>
            </a:r>
            <a:r>
              <a:rPr sz="1000" spc="-15" dirty="0">
                <a:latin typeface="Arial"/>
                <a:cs typeface="Arial"/>
              </a:rPr>
              <a:t>l</a:t>
            </a:r>
            <a:r>
              <a:rPr sz="1000" spc="-10" dirty="0">
                <a:latin typeface="Arial"/>
                <a:cs typeface="Arial"/>
              </a:rPr>
              <a:t>lo</a:t>
            </a:r>
            <a:r>
              <a:rPr sz="1000" spc="-25" dirty="0">
                <a:latin typeface="Arial"/>
                <a:cs typeface="Arial"/>
              </a:rPr>
              <a:t>w</a:t>
            </a:r>
            <a:r>
              <a:rPr sz="1000" spc="0" dirty="0">
                <a:latin typeface="Arial"/>
                <a:cs typeface="Arial"/>
              </a:rPr>
              <a:t>s</a:t>
            </a:r>
            <a:r>
              <a:rPr sz="1000" spc="-5" dirty="0">
                <a:latin typeface="Arial"/>
                <a:cs typeface="Arial"/>
              </a:rPr>
              <a:t>:</a:t>
            </a:r>
            <a:endParaRPr sz="1000" dirty="0">
              <a:latin typeface="Arial"/>
              <a:cs typeface="Arial"/>
            </a:endParaRPr>
          </a:p>
          <a:p>
            <a:pPr marL="147955">
              <a:lnSpc>
                <a:spcPts val="1430"/>
              </a:lnSpc>
            </a:pPr>
            <a:r>
              <a:rPr sz="1200" b="1" dirty="0">
                <a:latin typeface="Arial"/>
                <a:cs typeface="Arial"/>
              </a:rPr>
              <a:t>VP</a:t>
            </a:r>
            <a:r>
              <a:rPr sz="1200" b="1" spc="-10" dirty="0">
                <a:latin typeface="Arial"/>
                <a:cs typeface="Arial"/>
              </a:rPr>
              <a:t> </a:t>
            </a:r>
            <a:r>
              <a:rPr sz="1200" b="1" spc="-40" dirty="0">
                <a:latin typeface="Arial"/>
                <a:cs typeface="Arial"/>
              </a:rPr>
              <a:t>A</a:t>
            </a:r>
            <a:r>
              <a:rPr sz="1200" b="1" spc="0" dirty="0">
                <a:latin typeface="Arial"/>
                <a:cs typeface="Arial"/>
              </a:rPr>
              <a:t>rea</a:t>
            </a:r>
            <a:r>
              <a:rPr sz="1200" b="1" spc="20" dirty="0">
                <a:latin typeface="Arial"/>
                <a:cs typeface="Arial"/>
              </a:rPr>
              <a:t> </a:t>
            </a:r>
            <a:r>
              <a:rPr sz="1200" b="1" spc="-5" dirty="0">
                <a:latin typeface="Arial"/>
                <a:cs typeface="Arial"/>
              </a:rPr>
              <a:t>-</a:t>
            </a:r>
            <a:r>
              <a:rPr sz="1200" b="1" spc="0" dirty="0">
                <a:latin typeface="Arial"/>
                <a:cs typeface="Arial"/>
              </a:rPr>
              <a:t>&gt;</a:t>
            </a:r>
            <a:r>
              <a:rPr sz="1200" b="1" spc="5" dirty="0">
                <a:latin typeface="Arial"/>
                <a:cs typeface="Arial"/>
              </a:rPr>
              <a:t> </a:t>
            </a:r>
            <a:r>
              <a:rPr sz="1200" b="1" spc="0" dirty="0">
                <a:latin typeface="Arial"/>
                <a:cs typeface="Arial"/>
              </a:rPr>
              <a:t>Di</a:t>
            </a:r>
            <a:r>
              <a:rPr sz="1200" b="1" spc="-20" dirty="0">
                <a:latin typeface="Arial"/>
                <a:cs typeface="Arial"/>
              </a:rPr>
              <a:t>v</a:t>
            </a:r>
            <a:r>
              <a:rPr sz="1200" b="1" spc="0" dirty="0">
                <a:latin typeface="Arial"/>
                <a:cs typeface="Arial"/>
              </a:rPr>
              <a:t>i</a:t>
            </a:r>
            <a:r>
              <a:rPr sz="1200" b="1" spc="5" dirty="0">
                <a:latin typeface="Arial"/>
                <a:cs typeface="Arial"/>
              </a:rPr>
              <a:t>s</a:t>
            </a:r>
            <a:r>
              <a:rPr sz="1200" b="1" spc="0" dirty="0">
                <a:latin typeface="Arial"/>
                <a:cs typeface="Arial"/>
              </a:rPr>
              <a:t>ion</a:t>
            </a:r>
            <a:r>
              <a:rPr sz="1200" b="1" spc="25" dirty="0">
                <a:latin typeface="Arial"/>
                <a:cs typeface="Arial"/>
              </a:rPr>
              <a:t> </a:t>
            </a:r>
            <a:r>
              <a:rPr sz="1200" b="1" spc="-5" dirty="0">
                <a:latin typeface="Arial"/>
                <a:cs typeface="Arial"/>
              </a:rPr>
              <a:t>-</a:t>
            </a:r>
            <a:r>
              <a:rPr sz="1200" b="1" spc="0" dirty="0">
                <a:latin typeface="Arial"/>
                <a:cs typeface="Arial"/>
              </a:rPr>
              <a:t>&gt;</a:t>
            </a:r>
            <a:r>
              <a:rPr sz="1200" b="1" spc="5" dirty="0">
                <a:latin typeface="Arial"/>
                <a:cs typeface="Arial"/>
              </a:rPr>
              <a:t> </a:t>
            </a:r>
            <a:r>
              <a:rPr sz="1200" b="1" spc="0" dirty="0">
                <a:latin typeface="Arial"/>
                <a:cs typeface="Arial"/>
              </a:rPr>
              <a:t>Fund</a:t>
            </a:r>
            <a:r>
              <a:rPr sz="1200" b="1" spc="20" dirty="0">
                <a:latin typeface="Arial"/>
                <a:cs typeface="Arial"/>
              </a:rPr>
              <a:t> </a:t>
            </a:r>
            <a:r>
              <a:rPr sz="1200" b="1" spc="25" dirty="0">
                <a:latin typeface="Arial"/>
                <a:cs typeface="Arial"/>
              </a:rPr>
              <a:t>w</a:t>
            </a:r>
            <a:r>
              <a:rPr sz="1200" b="1" spc="0" dirty="0">
                <a:latin typeface="Arial"/>
                <a:cs typeface="Arial"/>
              </a:rPr>
              <a:t>ithin</a:t>
            </a:r>
            <a:r>
              <a:rPr sz="1200" b="1" spc="-15" dirty="0">
                <a:latin typeface="Arial"/>
                <a:cs typeface="Arial"/>
              </a:rPr>
              <a:t> </a:t>
            </a:r>
            <a:r>
              <a:rPr sz="1200" b="1" spc="0" dirty="0">
                <a:latin typeface="Arial"/>
                <a:cs typeface="Arial"/>
              </a:rPr>
              <a:t>di</a:t>
            </a:r>
            <a:r>
              <a:rPr sz="1200" b="1" spc="-20" dirty="0">
                <a:latin typeface="Arial"/>
                <a:cs typeface="Arial"/>
              </a:rPr>
              <a:t>v</a:t>
            </a:r>
            <a:r>
              <a:rPr sz="1200" b="1" spc="0" dirty="0">
                <a:latin typeface="Arial"/>
                <a:cs typeface="Arial"/>
              </a:rPr>
              <a:t>i</a:t>
            </a:r>
            <a:r>
              <a:rPr sz="1200" b="1" spc="5" dirty="0">
                <a:latin typeface="Arial"/>
                <a:cs typeface="Arial"/>
              </a:rPr>
              <a:t>s</a:t>
            </a:r>
            <a:r>
              <a:rPr sz="1200" b="1" spc="0" dirty="0">
                <a:latin typeface="Arial"/>
                <a:cs typeface="Arial"/>
              </a:rPr>
              <a:t>ion</a:t>
            </a:r>
            <a:r>
              <a:rPr sz="1200" b="1" spc="40" dirty="0">
                <a:latin typeface="Arial"/>
                <a:cs typeface="Arial"/>
              </a:rPr>
              <a:t> </a:t>
            </a:r>
            <a:r>
              <a:rPr sz="1200" b="1" spc="-5" dirty="0">
                <a:latin typeface="Arial"/>
                <a:cs typeface="Arial"/>
              </a:rPr>
              <a:t>-</a:t>
            </a:r>
            <a:r>
              <a:rPr sz="1200" b="1" spc="0" dirty="0">
                <a:latin typeface="Arial"/>
                <a:cs typeface="Arial"/>
              </a:rPr>
              <a:t>&gt;</a:t>
            </a:r>
            <a:r>
              <a:rPr sz="1200" b="1" spc="5" dirty="0">
                <a:latin typeface="Arial"/>
                <a:cs typeface="Arial"/>
              </a:rPr>
              <a:t> </a:t>
            </a:r>
            <a:r>
              <a:rPr sz="1200" b="1" spc="0" dirty="0">
                <a:latin typeface="Arial"/>
                <a:cs typeface="Arial"/>
              </a:rPr>
              <a:t>Posting le</a:t>
            </a:r>
            <a:r>
              <a:rPr sz="1200" b="1" spc="-20" dirty="0">
                <a:latin typeface="Arial"/>
                <a:cs typeface="Arial"/>
              </a:rPr>
              <a:t>v</a:t>
            </a:r>
            <a:r>
              <a:rPr sz="1200" b="1" spc="0" dirty="0">
                <a:latin typeface="Arial"/>
                <a:cs typeface="Arial"/>
              </a:rPr>
              <a:t>el </a:t>
            </a:r>
            <a:r>
              <a:rPr sz="1200" b="1" spc="-40" dirty="0">
                <a:latin typeface="Arial"/>
                <a:cs typeface="Arial"/>
              </a:rPr>
              <a:t>A</a:t>
            </a:r>
            <a:r>
              <a:rPr sz="1200" b="1" spc="0" dirty="0">
                <a:latin typeface="Arial"/>
                <a:cs typeface="Arial"/>
              </a:rPr>
              <a:t>U.</a:t>
            </a:r>
            <a:endParaRPr sz="1200" dirty="0">
              <a:latin typeface="Arial"/>
              <a:cs typeface="Arial"/>
            </a:endParaRPr>
          </a:p>
        </p:txBody>
      </p:sp>
      <p:sp>
        <p:nvSpPr>
          <p:cNvPr id="8" name="object 8"/>
          <p:cNvSpPr txBox="1"/>
          <p:nvPr/>
        </p:nvSpPr>
        <p:spPr>
          <a:xfrm>
            <a:off x="917244" y="3245484"/>
            <a:ext cx="4748530" cy="194310"/>
          </a:xfrm>
          <a:prstGeom prst="rect">
            <a:avLst/>
          </a:prstGeom>
        </p:spPr>
        <p:txBody>
          <a:bodyPr vert="horz" wrap="square" lIns="0" tIns="0" rIns="0" bIns="0" rtlCol="0">
            <a:noAutofit/>
          </a:bodyPr>
          <a:lstStyle/>
          <a:p>
            <a:pPr marL="12700">
              <a:lnSpc>
                <a:spcPct val="100000"/>
              </a:lnSpc>
              <a:tabLst>
                <a:tab pos="299085" algn="l"/>
              </a:tabLst>
            </a:pPr>
            <a:r>
              <a:rPr sz="1200" dirty="0">
                <a:latin typeface="Arial"/>
                <a:cs typeface="Arial"/>
              </a:rPr>
              <a:t>–	Fund</a:t>
            </a:r>
            <a:r>
              <a:rPr sz="1200" spc="-20" dirty="0">
                <a:latin typeface="Arial"/>
                <a:cs typeface="Arial"/>
              </a:rPr>
              <a:t> </a:t>
            </a:r>
            <a:r>
              <a:rPr sz="1200" spc="0" dirty="0">
                <a:latin typeface="Arial"/>
                <a:cs typeface="Arial"/>
              </a:rPr>
              <a:t>rol</a:t>
            </a:r>
            <a:r>
              <a:rPr sz="1200" spc="-5" dirty="0">
                <a:latin typeface="Arial"/>
                <a:cs typeface="Arial"/>
              </a:rPr>
              <a:t>l-</a:t>
            </a:r>
            <a:r>
              <a:rPr sz="1200" spc="0" dirty="0">
                <a:latin typeface="Arial"/>
                <a:cs typeface="Arial"/>
              </a:rPr>
              <a:t>up</a:t>
            </a:r>
            <a:r>
              <a:rPr sz="1200" spc="-20" dirty="0">
                <a:latin typeface="Arial"/>
                <a:cs typeface="Arial"/>
              </a:rPr>
              <a:t> </a:t>
            </a:r>
            <a:r>
              <a:rPr sz="1200" spc="0" dirty="0">
                <a:latin typeface="Arial"/>
                <a:cs typeface="Arial"/>
              </a:rPr>
              <a:t>AU</a:t>
            </a:r>
            <a:r>
              <a:rPr sz="1200" spc="-5" dirty="0">
                <a:latin typeface="Arial"/>
                <a:cs typeface="Arial"/>
              </a:rPr>
              <a:t>’</a:t>
            </a:r>
            <a:r>
              <a:rPr sz="1200" spc="0" dirty="0">
                <a:latin typeface="Arial"/>
                <a:cs typeface="Arial"/>
              </a:rPr>
              <a:t>s-</a:t>
            </a:r>
            <a:r>
              <a:rPr sz="1200" spc="-5" dirty="0">
                <a:latin typeface="Arial"/>
                <a:cs typeface="Arial"/>
              </a:rPr>
              <a:t> </a:t>
            </a:r>
            <a:r>
              <a:rPr sz="1200" spc="0" dirty="0">
                <a:latin typeface="Arial"/>
                <a:cs typeface="Arial"/>
              </a:rPr>
              <a:t>F</a:t>
            </a:r>
            <a:r>
              <a:rPr sz="1200" spc="-5" dirty="0">
                <a:latin typeface="Arial"/>
                <a:cs typeface="Arial"/>
              </a:rPr>
              <a:t>i</a:t>
            </a:r>
            <a:r>
              <a:rPr sz="1200" spc="0" dirty="0">
                <a:latin typeface="Arial"/>
                <a:cs typeface="Arial"/>
              </a:rPr>
              <a:t>rst</a:t>
            </a:r>
            <a:r>
              <a:rPr sz="1200" spc="10" dirty="0">
                <a:latin typeface="Arial"/>
                <a:cs typeface="Arial"/>
              </a:rPr>
              <a:t> </a:t>
            </a:r>
            <a:r>
              <a:rPr sz="1200" spc="0" dirty="0">
                <a:latin typeface="Arial"/>
                <a:cs typeface="Arial"/>
              </a:rPr>
              <a:t>2 </a:t>
            </a:r>
            <a:r>
              <a:rPr sz="1200" spc="5" dirty="0">
                <a:latin typeface="Arial"/>
                <a:cs typeface="Arial"/>
              </a:rPr>
              <a:t>p</a:t>
            </a:r>
            <a:r>
              <a:rPr sz="1200" spc="0" dirty="0">
                <a:latin typeface="Arial"/>
                <a:cs typeface="Arial"/>
              </a:rPr>
              <a:t>ositio</a:t>
            </a:r>
            <a:r>
              <a:rPr sz="1200" spc="-5" dirty="0">
                <a:latin typeface="Arial"/>
                <a:cs typeface="Arial"/>
              </a:rPr>
              <a:t>n</a:t>
            </a:r>
            <a:r>
              <a:rPr sz="1200" spc="0" dirty="0">
                <a:latin typeface="Arial"/>
                <a:cs typeface="Arial"/>
              </a:rPr>
              <a:t>s</a:t>
            </a:r>
            <a:r>
              <a:rPr sz="1200" spc="-35" dirty="0">
                <a:latin typeface="Arial"/>
                <a:cs typeface="Arial"/>
              </a:rPr>
              <a:t> </a:t>
            </a:r>
            <a:r>
              <a:rPr sz="1200" spc="0" dirty="0">
                <a:latin typeface="Arial"/>
                <a:cs typeface="Arial"/>
              </a:rPr>
              <a:t>represents</a:t>
            </a:r>
            <a:r>
              <a:rPr sz="1200" spc="-35" dirty="0">
                <a:latin typeface="Arial"/>
                <a:cs typeface="Arial"/>
              </a:rPr>
              <a:t> </a:t>
            </a:r>
            <a:r>
              <a:rPr sz="1200" spc="0" dirty="0">
                <a:latin typeface="Arial"/>
                <a:cs typeface="Arial"/>
              </a:rPr>
              <a:t>t</a:t>
            </a:r>
            <a:r>
              <a:rPr sz="1200" spc="5" dirty="0">
                <a:latin typeface="Arial"/>
                <a:cs typeface="Arial"/>
              </a:rPr>
              <a:t>h</a:t>
            </a:r>
            <a:r>
              <a:rPr sz="1200" spc="0" dirty="0">
                <a:latin typeface="Arial"/>
                <a:cs typeface="Arial"/>
              </a:rPr>
              <a:t>e</a:t>
            </a:r>
            <a:r>
              <a:rPr sz="1200" spc="-10" dirty="0">
                <a:latin typeface="Arial"/>
                <a:cs typeface="Arial"/>
              </a:rPr>
              <a:t> </a:t>
            </a:r>
            <a:r>
              <a:rPr sz="1200" spc="10" dirty="0">
                <a:latin typeface="Arial"/>
                <a:cs typeface="Arial"/>
              </a:rPr>
              <a:t>f</a:t>
            </a:r>
            <a:r>
              <a:rPr sz="1200" spc="0" dirty="0">
                <a:latin typeface="Arial"/>
                <a:cs typeface="Arial"/>
              </a:rPr>
              <a:t>und</a:t>
            </a:r>
            <a:r>
              <a:rPr sz="1200" spc="-30" dirty="0">
                <a:latin typeface="Arial"/>
                <a:cs typeface="Arial"/>
              </a:rPr>
              <a:t> </a:t>
            </a:r>
            <a:r>
              <a:rPr sz="1200" spc="0" dirty="0">
                <a:latin typeface="Arial"/>
                <a:cs typeface="Arial"/>
              </a:rPr>
              <a:t>as</a:t>
            </a:r>
            <a:r>
              <a:rPr sz="1200" spc="-10" dirty="0">
                <a:latin typeface="Arial"/>
                <a:cs typeface="Arial"/>
              </a:rPr>
              <a:t> </a:t>
            </a:r>
            <a:r>
              <a:rPr sz="1200" spc="10" dirty="0">
                <a:latin typeface="Arial"/>
                <a:cs typeface="Arial"/>
              </a:rPr>
              <a:t>f</a:t>
            </a:r>
            <a:r>
              <a:rPr sz="1200" spc="0" dirty="0">
                <a:latin typeface="Arial"/>
                <a:cs typeface="Arial"/>
              </a:rPr>
              <a:t>ol</a:t>
            </a:r>
            <a:r>
              <a:rPr sz="1200" spc="-5" dirty="0">
                <a:latin typeface="Arial"/>
                <a:cs typeface="Arial"/>
              </a:rPr>
              <a:t>l</a:t>
            </a:r>
            <a:r>
              <a:rPr sz="1200" spc="0" dirty="0">
                <a:latin typeface="Arial"/>
                <a:cs typeface="Arial"/>
              </a:rPr>
              <a:t>o</a:t>
            </a:r>
            <a:r>
              <a:rPr sz="1200" spc="-15" dirty="0">
                <a:latin typeface="Arial"/>
                <a:cs typeface="Arial"/>
              </a:rPr>
              <a:t>w</a:t>
            </a:r>
            <a:r>
              <a:rPr sz="1200" spc="0" dirty="0">
                <a:latin typeface="Arial"/>
                <a:cs typeface="Arial"/>
              </a:rPr>
              <a:t>s:</a:t>
            </a:r>
            <a:endParaRPr sz="1200" dirty="0">
              <a:latin typeface="Arial"/>
              <a:cs typeface="Arial"/>
            </a:endParaRPr>
          </a:p>
        </p:txBody>
      </p:sp>
      <p:sp>
        <p:nvSpPr>
          <p:cNvPr id="9" name="object 9"/>
          <p:cNvSpPr txBox="1"/>
          <p:nvPr/>
        </p:nvSpPr>
        <p:spPr>
          <a:xfrm>
            <a:off x="1374394" y="3429889"/>
            <a:ext cx="1042669" cy="423545"/>
          </a:xfrm>
          <a:prstGeom prst="rect">
            <a:avLst/>
          </a:prstGeom>
        </p:spPr>
        <p:txBody>
          <a:bodyPr vert="horz" wrap="square" lIns="0" tIns="0" rIns="0" bIns="0" rtlCol="0">
            <a:noAutofit/>
          </a:bodyPr>
          <a:lstStyle/>
          <a:p>
            <a:pPr marL="12700" marR="12700">
              <a:lnSpc>
                <a:spcPct val="100000"/>
              </a:lnSpc>
            </a:pPr>
            <a:r>
              <a:rPr sz="900" b="1" dirty="0">
                <a:solidFill>
                  <a:srgbClr val="3B8B92"/>
                </a:solidFill>
                <a:latin typeface="Arial"/>
                <a:cs typeface="Arial"/>
              </a:rPr>
              <a:t>0R -</a:t>
            </a:r>
            <a:r>
              <a:rPr sz="900" b="1" spc="-10" dirty="0">
                <a:solidFill>
                  <a:srgbClr val="3B8B92"/>
                </a:solidFill>
                <a:latin typeface="Arial"/>
                <a:cs typeface="Arial"/>
              </a:rPr>
              <a:t> </a:t>
            </a:r>
            <a:r>
              <a:rPr sz="900" b="1" spc="-5" dirty="0">
                <a:solidFill>
                  <a:srgbClr val="3B8B92"/>
                </a:solidFill>
                <a:latin typeface="Arial"/>
                <a:cs typeface="Arial"/>
              </a:rPr>
              <a:t>G</a:t>
            </a:r>
            <a:r>
              <a:rPr sz="900" b="1" spc="0" dirty="0">
                <a:solidFill>
                  <a:srgbClr val="3B8B92"/>
                </a:solidFill>
                <a:latin typeface="Arial"/>
                <a:cs typeface="Arial"/>
              </a:rPr>
              <a:t>eneral</a:t>
            </a:r>
            <a:r>
              <a:rPr sz="900" b="1" spc="-10" dirty="0">
                <a:solidFill>
                  <a:srgbClr val="3B8B92"/>
                </a:solidFill>
                <a:latin typeface="Arial"/>
                <a:cs typeface="Arial"/>
              </a:rPr>
              <a:t> </a:t>
            </a:r>
            <a:r>
              <a:rPr sz="900" b="1" spc="0" dirty="0">
                <a:solidFill>
                  <a:srgbClr val="3B8B92"/>
                </a:solidFill>
                <a:latin typeface="Arial"/>
                <a:cs typeface="Arial"/>
              </a:rPr>
              <a:t>IFR 3R -</a:t>
            </a:r>
            <a:r>
              <a:rPr sz="900" b="1" spc="-10" dirty="0">
                <a:solidFill>
                  <a:srgbClr val="3B8B92"/>
                </a:solidFill>
                <a:latin typeface="Arial"/>
                <a:cs typeface="Arial"/>
              </a:rPr>
              <a:t> </a:t>
            </a:r>
            <a:r>
              <a:rPr sz="900" b="1" spc="0" dirty="0">
                <a:solidFill>
                  <a:srgbClr val="3B8B92"/>
                </a:solidFill>
                <a:latin typeface="Arial"/>
                <a:cs typeface="Arial"/>
              </a:rPr>
              <a:t>State Purpose 4R -</a:t>
            </a:r>
            <a:r>
              <a:rPr sz="900" b="1" spc="-10" dirty="0">
                <a:solidFill>
                  <a:srgbClr val="3B8B92"/>
                </a:solidFill>
                <a:latin typeface="Arial"/>
                <a:cs typeface="Arial"/>
              </a:rPr>
              <a:t> </a:t>
            </a:r>
            <a:r>
              <a:rPr sz="900" b="1" spc="0" dirty="0">
                <a:solidFill>
                  <a:srgbClr val="3B8B92"/>
                </a:solidFill>
                <a:latin typeface="Arial"/>
                <a:cs typeface="Arial"/>
              </a:rPr>
              <a:t>Dormitory</a:t>
            </a:r>
            <a:endParaRPr sz="900" dirty="0">
              <a:latin typeface="Arial"/>
              <a:cs typeface="Arial"/>
            </a:endParaRPr>
          </a:p>
        </p:txBody>
      </p:sp>
      <p:sp>
        <p:nvSpPr>
          <p:cNvPr id="10" name="object 10"/>
          <p:cNvSpPr txBox="1"/>
          <p:nvPr/>
        </p:nvSpPr>
        <p:spPr>
          <a:xfrm>
            <a:off x="2611005" y="3429889"/>
            <a:ext cx="942340" cy="286385"/>
          </a:xfrm>
          <a:prstGeom prst="rect">
            <a:avLst/>
          </a:prstGeom>
        </p:spPr>
        <p:txBody>
          <a:bodyPr vert="horz" wrap="square" lIns="0" tIns="0" rIns="0" bIns="0" rtlCol="0">
            <a:noAutofit/>
          </a:bodyPr>
          <a:lstStyle/>
          <a:p>
            <a:pPr marL="12700" marR="12700" indent="0">
              <a:lnSpc>
                <a:spcPct val="100000"/>
              </a:lnSpc>
            </a:pPr>
            <a:r>
              <a:rPr sz="900" b="1" dirty="0">
                <a:solidFill>
                  <a:srgbClr val="3B8B92"/>
                </a:solidFill>
                <a:latin typeface="Arial"/>
                <a:cs typeface="Arial"/>
              </a:rPr>
              <a:t>5R</a:t>
            </a:r>
            <a:r>
              <a:rPr sz="900" b="1" spc="5" dirty="0">
                <a:solidFill>
                  <a:srgbClr val="3B8B92"/>
                </a:solidFill>
                <a:latin typeface="Arial"/>
                <a:cs typeface="Arial"/>
              </a:rPr>
              <a:t> </a:t>
            </a:r>
            <a:r>
              <a:rPr sz="900" b="1" spc="0" dirty="0">
                <a:solidFill>
                  <a:srgbClr val="3B8B92"/>
                </a:solidFill>
                <a:latin typeface="Arial"/>
                <a:cs typeface="Arial"/>
              </a:rPr>
              <a:t>- Hospital</a:t>
            </a:r>
            <a:r>
              <a:rPr sz="900" b="1" spc="-10" dirty="0">
                <a:solidFill>
                  <a:srgbClr val="3B8B92"/>
                </a:solidFill>
                <a:latin typeface="Arial"/>
                <a:cs typeface="Arial"/>
              </a:rPr>
              <a:t> </a:t>
            </a:r>
            <a:r>
              <a:rPr sz="900" b="1" spc="0" dirty="0">
                <a:solidFill>
                  <a:srgbClr val="3B8B92"/>
                </a:solidFill>
                <a:latin typeface="Arial"/>
                <a:cs typeface="Arial"/>
              </a:rPr>
              <a:t>IFR 7H</a:t>
            </a:r>
            <a:r>
              <a:rPr sz="900" b="1" spc="5" dirty="0">
                <a:solidFill>
                  <a:srgbClr val="3B8B92"/>
                </a:solidFill>
                <a:latin typeface="Arial"/>
                <a:cs typeface="Arial"/>
              </a:rPr>
              <a:t> </a:t>
            </a:r>
            <a:r>
              <a:rPr sz="900" b="1" spc="0" dirty="0">
                <a:solidFill>
                  <a:srgbClr val="3B8B92"/>
                </a:solidFill>
                <a:latin typeface="Arial"/>
                <a:cs typeface="Arial"/>
              </a:rPr>
              <a:t>- Hospital</a:t>
            </a:r>
            <a:endParaRPr sz="900" dirty="0">
              <a:latin typeface="Arial"/>
              <a:cs typeface="Arial"/>
            </a:endParaRPr>
          </a:p>
        </p:txBody>
      </p:sp>
      <p:sp>
        <p:nvSpPr>
          <p:cNvPr id="11" name="object 11"/>
          <p:cNvSpPr txBox="1"/>
          <p:nvPr/>
        </p:nvSpPr>
        <p:spPr>
          <a:xfrm>
            <a:off x="459740" y="3977004"/>
            <a:ext cx="78740" cy="194310"/>
          </a:xfrm>
          <a:prstGeom prst="rect">
            <a:avLst/>
          </a:prstGeom>
        </p:spPr>
        <p:txBody>
          <a:bodyPr vert="horz" wrap="square" lIns="0" tIns="0" rIns="0" bIns="0" rtlCol="0">
            <a:noAutofit/>
          </a:bodyPr>
          <a:lstStyle/>
          <a:p>
            <a:pPr marL="12700">
              <a:lnSpc>
                <a:spcPct val="100000"/>
              </a:lnSpc>
            </a:pPr>
            <a:r>
              <a:rPr sz="1200" dirty="0">
                <a:latin typeface="Arial"/>
                <a:cs typeface="Arial"/>
              </a:rPr>
              <a:t>•</a:t>
            </a:r>
          </a:p>
        </p:txBody>
      </p:sp>
      <p:sp>
        <p:nvSpPr>
          <p:cNvPr id="12" name="object 12"/>
          <p:cNvSpPr txBox="1"/>
          <p:nvPr/>
        </p:nvSpPr>
        <p:spPr>
          <a:xfrm>
            <a:off x="802640" y="3977004"/>
            <a:ext cx="2166620" cy="194310"/>
          </a:xfrm>
          <a:prstGeom prst="rect">
            <a:avLst/>
          </a:prstGeom>
        </p:spPr>
        <p:txBody>
          <a:bodyPr vert="horz" wrap="square" lIns="0" tIns="0" rIns="0" bIns="0" rtlCol="0">
            <a:noAutofit/>
          </a:bodyPr>
          <a:lstStyle/>
          <a:p>
            <a:pPr marL="12700">
              <a:lnSpc>
                <a:spcPct val="100000"/>
              </a:lnSpc>
            </a:pPr>
            <a:r>
              <a:rPr sz="1200" b="1" dirty="0">
                <a:latin typeface="Arial"/>
                <a:cs typeface="Arial"/>
              </a:rPr>
              <a:t>Posting</a:t>
            </a:r>
            <a:r>
              <a:rPr sz="1200" b="1" spc="5" dirty="0">
                <a:latin typeface="Arial"/>
                <a:cs typeface="Arial"/>
              </a:rPr>
              <a:t> </a:t>
            </a:r>
            <a:r>
              <a:rPr sz="1200" b="1" spc="-40" dirty="0">
                <a:latin typeface="Arial"/>
                <a:cs typeface="Arial"/>
              </a:rPr>
              <a:t>A</a:t>
            </a:r>
            <a:r>
              <a:rPr sz="1200" b="1" spc="0" dirty="0">
                <a:latin typeface="Arial"/>
                <a:cs typeface="Arial"/>
              </a:rPr>
              <a:t>ccoun</a:t>
            </a:r>
            <a:r>
              <a:rPr sz="1200" b="1" spc="-10" dirty="0">
                <a:latin typeface="Arial"/>
                <a:cs typeface="Arial"/>
              </a:rPr>
              <a:t>t</a:t>
            </a:r>
            <a:r>
              <a:rPr sz="1200" b="1" spc="0" dirty="0">
                <a:latin typeface="Arial"/>
                <a:cs typeface="Arial"/>
              </a:rPr>
              <a:t>ing</a:t>
            </a:r>
            <a:r>
              <a:rPr sz="1200" b="1" spc="45" dirty="0">
                <a:latin typeface="Arial"/>
                <a:cs typeface="Arial"/>
              </a:rPr>
              <a:t> </a:t>
            </a:r>
            <a:r>
              <a:rPr sz="1200" b="1" spc="0" dirty="0">
                <a:latin typeface="Arial"/>
                <a:cs typeface="Arial"/>
              </a:rPr>
              <a:t>U</a:t>
            </a:r>
            <a:r>
              <a:rPr sz="1200" b="1" spc="-5" dirty="0">
                <a:latin typeface="Arial"/>
                <a:cs typeface="Arial"/>
              </a:rPr>
              <a:t>n</a:t>
            </a:r>
            <a:r>
              <a:rPr sz="1200" b="1" spc="0" dirty="0">
                <a:latin typeface="Arial"/>
                <a:cs typeface="Arial"/>
              </a:rPr>
              <a:t>it</a:t>
            </a:r>
            <a:r>
              <a:rPr sz="1200" b="1" spc="10" dirty="0">
                <a:latin typeface="Arial"/>
                <a:cs typeface="Arial"/>
              </a:rPr>
              <a:t> </a:t>
            </a:r>
            <a:r>
              <a:rPr sz="1200" b="1" spc="0" dirty="0">
                <a:latin typeface="Arial"/>
                <a:cs typeface="Arial"/>
              </a:rPr>
              <a:t>(</a:t>
            </a:r>
            <a:r>
              <a:rPr sz="1200" b="1" spc="-45" dirty="0">
                <a:latin typeface="Arial"/>
                <a:cs typeface="Arial"/>
              </a:rPr>
              <a:t>A</a:t>
            </a:r>
            <a:r>
              <a:rPr sz="1200" b="1" spc="0" dirty="0">
                <a:latin typeface="Arial"/>
                <a:cs typeface="Arial"/>
              </a:rPr>
              <a:t>U)</a:t>
            </a:r>
            <a:endParaRPr sz="1200" dirty="0">
              <a:latin typeface="Arial"/>
              <a:cs typeface="Arial"/>
            </a:endParaRPr>
          </a:p>
        </p:txBody>
      </p:sp>
      <p:sp>
        <p:nvSpPr>
          <p:cNvPr id="13" name="object 13"/>
          <p:cNvSpPr txBox="1"/>
          <p:nvPr/>
        </p:nvSpPr>
        <p:spPr>
          <a:xfrm>
            <a:off x="917244" y="4160901"/>
            <a:ext cx="4465955" cy="498475"/>
          </a:xfrm>
          <a:prstGeom prst="rect">
            <a:avLst/>
          </a:prstGeom>
        </p:spPr>
        <p:txBody>
          <a:bodyPr vert="horz" wrap="square" lIns="0" tIns="0" rIns="0" bIns="0" rtlCol="0">
            <a:noAutofit/>
          </a:bodyPr>
          <a:lstStyle/>
          <a:p>
            <a:pPr marL="299085" indent="-287020">
              <a:lnSpc>
                <a:spcPct val="100000"/>
              </a:lnSpc>
              <a:buFont typeface="Arial"/>
              <a:buChar char="–"/>
              <a:tabLst>
                <a:tab pos="299085" algn="l"/>
              </a:tabLst>
            </a:pPr>
            <a:r>
              <a:rPr sz="1000" spc="-10" dirty="0">
                <a:latin typeface="Arial"/>
                <a:cs typeface="Arial"/>
              </a:rPr>
              <a:t>6</a:t>
            </a:r>
            <a:r>
              <a:rPr sz="1000" spc="-5" dirty="0">
                <a:latin typeface="Arial"/>
                <a:cs typeface="Arial"/>
              </a:rPr>
              <a:t> </a:t>
            </a:r>
            <a:r>
              <a:rPr sz="1000" spc="-15" dirty="0">
                <a:latin typeface="Arial"/>
                <a:cs typeface="Arial"/>
              </a:rPr>
              <a:t>d</a:t>
            </a:r>
            <a:r>
              <a:rPr sz="1000" spc="-10" dirty="0">
                <a:latin typeface="Arial"/>
                <a:cs typeface="Arial"/>
              </a:rPr>
              <a:t>ig</a:t>
            </a:r>
            <a:r>
              <a:rPr sz="1000" spc="-15" dirty="0">
                <a:latin typeface="Arial"/>
                <a:cs typeface="Arial"/>
              </a:rPr>
              <a:t>i</a:t>
            </a:r>
            <a:r>
              <a:rPr sz="1000" spc="-5" dirty="0">
                <a:latin typeface="Arial"/>
                <a:cs typeface="Arial"/>
              </a:rPr>
              <a:t>t</a:t>
            </a:r>
            <a:r>
              <a:rPr sz="1000" spc="5" dirty="0">
                <a:latin typeface="Arial"/>
                <a:cs typeface="Arial"/>
              </a:rPr>
              <a:t> </a:t>
            </a:r>
            <a:r>
              <a:rPr sz="1000" spc="-10" dirty="0">
                <a:latin typeface="Arial"/>
                <a:cs typeface="Arial"/>
              </a:rPr>
              <a:t>n</a:t>
            </a:r>
            <a:r>
              <a:rPr sz="1000" spc="-15" dirty="0">
                <a:latin typeface="Arial"/>
                <a:cs typeface="Arial"/>
              </a:rPr>
              <a:t>u</a:t>
            </a:r>
            <a:r>
              <a:rPr sz="1000" spc="10" dirty="0">
                <a:latin typeface="Arial"/>
                <a:cs typeface="Arial"/>
              </a:rPr>
              <a:t>m</a:t>
            </a:r>
            <a:r>
              <a:rPr sz="1000" spc="-10" dirty="0">
                <a:latin typeface="Arial"/>
                <a:cs typeface="Arial"/>
              </a:rPr>
              <a:t>b</a:t>
            </a:r>
            <a:r>
              <a:rPr sz="1000" spc="-15" dirty="0">
                <a:latin typeface="Arial"/>
                <a:cs typeface="Arial"/>
              </a:rPr>
              <a:t>e</a:t>
            </a:r>
            <a:r>
              <a:rPr sz="1000" spc="-5" dirty="0">
                <a:latin typeface="Arial"/>
                <a:cs typeface="Arial"/>
              </a:rPr>
              <a:t>r</a:t>
            </a:r>
            <a:r>
              <a:rPr sz="1000" spc="-25" dirty="0">
                <a:latin typeface="Arial"/>
                <a:cs typeface="Arial"/>
              </a:rPr>
              <a:t> </a:t>
            </a:r>
            <a:r>
              <a:rPr sz="1000" spc="-5" dirty="0">
                <a:latin typeface="Arial"/>
                <a:cs typeface="Arial"/>
              </a:rPr>
              <a:t>re</a:t>
            </a:r>
            <a:r>
              <a:rPr sz="1000" spc="-15" dirty="0">
                <a:latin typeface="Arial"/>
                <a:cs typeface="Arial"/>
              </a:rPr>
              <a:t>p</a:t>
            </a:r>
            <a:r>
              <a:rPr sz="1000" spc="-5" dirty="0">
                <a:latin typeface="Arial"/>
                <a:cs typeface="Arial"/>
              </a:rPr>
              <a:t>rese</a:t>
            </a:r>
            <a:r>
              <a:rPr sz="1000" spc="-15" dirty="0">
                <a:latin typeface="Arial"/>
                <a:cs typeface="Arial"/>
              </a:rPr>
              <a:t>n</a:t>
            </a:r>
            <a:r>
              <a:rPr sz="1000" spc="-5" dirty="0">
                <a:latin typeface="Arial"/>
                <a:cs typeface="Arial"/>
              </a:rPr>
              <a:t>t</a:t>
            </a:r>
            <a:r>
              <a:rPr sz="1000" spc="-15" dirty="0">
                <a:latin typeface="Arial"/>
                <a:cs typeface="Arial"/>
              </a:rPr>
              <a:t>i</a:t>
            </a:r>
            <a:r>
              <a:rPr sz="1000" spc="-10" dirty="0">
                <a:latin typeface="Arial"/>
                <a:cs typeface="Arial"/>
              </a:rPr>
              <a:t>ng</a:t>
            </a:r>
            <a:r>
              <a:rPr sz="1000" spc="-20" dirty="0">
                <a:latin typeface="Arial"/>
                <a:cs typeface="Arial"/>
              </a:rPr>
              <a:t> </a:t>
            </a:r>
            <a:r>
              <a:rPr sz="1000" spc="-5" dirty="0">
                <a:latin typeface="Arial"/>
                <a:cs typeface="Arial"/>
              </a:rPr>
              <a:t>the </a:t>
            </a:r>
            <a:r>
              <a:rPr sz="1000" spc="-15" dirty="0">
                <a:latin typeface="Arial"/>
                <a:cs typeface="Arial"/>
              </a:rPr>
              <a:t>A</a:t>
            </a:r>
            <a:r>
              <a:rPr sz="1000" spc="-10" dirty="0">
                <a:latin typeface="Arial"/>
                <a:cs typeface="Arial"/>
              </a:rPr>
              <a:t>U</a:t>
            </a:r>
            <a:r>
              <a:rPr sz="1000" spc="-5" dirty="0">
                <a:latin typeface="Arial"/>
                <a:cs typeface="Arial"/>
              </a:rPr>
              <a:t> </a:t>
            </a:r>
            <a:r>
              <a:rPr sz="1000" spc="-10" dirty="0">
                <a:latin typeface="Arial"/>
                <a:cs typeface="Arial"/>
              </a:rPr>
              <a:t>le</a:t>
            </a:r>
            <a:r>
              <a:rPr sz="1000" spc="-15" dirty="0">
                <a:latin typeface="Arial"/>
                <a:cs typeface="Arial"/>
              </a:rPr>
              <a:t>v</a:t>
            </a:r>
            <a:r>
              <a:rPr sz="1000" spc="-5" dirty="0">
                <a:latin typeface="Arial"/>
                <a:cs typeface="Arial"/>
              </a:rPr>
              <a:t>el</a:t>
            </a:r>
            <a:r>
              <a:rPr sz="1000" spc="10" dirty="0">
                <a:latin typeface="Arial"/>
                <a:cs typeface="Arial"/>
              </a:rPr>
              <a:t> </a:t>
            </a:r>
            <a:r>
              <a:rPr sz="1000" spc="-25" dirty="0">
                <a:latin typeface="Arial"/>
                <a:cs typeface="Arial"/>
              </a:rPr>
              <a:t>w</a:t>
            </a:r>
            <a:r>
              <a:rPr sz="1000" spc="-10" dirty="0">
                <a:latin typeface="Arial"/>
                <a:cs typeface="Arial"/>
              </a:rPr>
              <a:t>h</a:t>
            </a:r>
            <a:r>
              <a:rPr sz="1000" spc="-15" dirty="0">
                <a:latin typeface="Arial"/>
                <a:cs typeface="Arial"/>
              </a:rPr>
              <a:t>e</a:t>
            </a:r>
            <a:r>
              <a:rPr sz="1000" spc="-5" dirty="0">
                <a:latin typeface="Arial"/>
                <a:cs typeface="Arial"/>
              </a:rPr>
              <a:t>re</a:t>
            </a:r>
            <a:r>
              <a:rPr sz="1000" spc="5" dirty="0">
                <a:latin typeface="Arial"/>
                <a:cs typeface="Arial"/>
              </a:rPr>
              <a:t> </a:t>
            </a:r>
            <a:r>
              <a:rPr sz="1000" spc="-10" dirty="0">
                <a:latin typeface="Arial"/>
                <a:cs typeface="Arial"/>
              </a:rPr>
              <a:t>b</a:t>
            </a:r>
            <a:r>
              <a:rPr sz="1000" spc="-15" dirty="0">
                <a:latin typeface="Arial"/>
                <a:cs typeface="Arial"/>
              </a:rPr>
              <a:t>u</a:t>
            </a:r>
            <a:r>
              <a:rPr sz="1000" spc="-10" dirty="0">
                <a:latin typeface="Arial"/>
                <a:cs typeface="Arial"/>
              </a:rPr>
              <a:t>d</a:t>
            </a:r>
            <a:r>
              <a:rPr sz="1000" spc="-15" dirty="0">
                <a:latin typeface="Arial"/>
                <a:cs typeface="Arial"/>
              </a:rPr>
              <a:t>g</a:t>
            </a:r>
            <a:r>
              <a:rPr sz="1000" spc="-5" dirty="0">
                <a:latin typeface="Arial"/>
                <a:cs typeface="Arial"/>
              </a:rPr>
              <a:t>et</a:t>
            </a:r>
            <a:r>
              <a:rPr sz="1000" spc="-20" dirty="0">
                <a:latin typeface="Arial"/>
                <a:cs typeface="Arial"/>
              </a:rPr>
              <a:t> </a:t>
            </a:r>
            <a:r>
              <a:rPr sz="1000" spc="-10" dirty="0">
                <a:latin typeface="Arial"/>
                <a:cs typeface="Arial"/>
              </a:rPr>
              <a:t>d</a:t>
            </a:r>
            <a:r>
              <a:rPr sz="1000" spc="-15" dirty="0">
                <a:latin typeface="Arial"/>
                <a:cs typeface="Arial"/>
              </a:rPr>
              <a:t>a</a:t>
            </a:r>
            <a:r>
              <a:rPr sz="1000" spc="-5" dirty="0">
                <a:latin typeface="Arial"/>
                <a:cs typeface="Arial"/>
              </a:rPr>
              <a:t>ta</a:t>
            </a:r>
            <a:r>
              <a:rPr sz="1000" spc="-20" dirty="0">
                <a:latin typeface="Arial"/>
                <a:cs typeface="Arial"/>
              </a:rPr>
              <a:t> </a:t>
            </a:r>
            <a:r>
              <a:rPr sz="1000" spc="0" dirty="0">
                <a:latin typeface="Arial"/>
                <a:cs typeface="Arial"/>
              </a:rPr>
              <a:t>c</a:t>
            </a:r>
            <a:r>
              <a:rPr sz="1000" spc="-10" dirty="0">
                <a:latin typeface="Arial"/>
                <a:cs typeface="Arial"/>
              </a:rPr>
              <a:t>an</a:t>
            </a:r>
            <a:r>
              <a:rPr sz="1000" spc="-5" dirty="0">
                <a:latin typeface="Arial"/>
                <a:cs typeface="Arial"/>
              </a:rPr>
              <a:t> </a:t>
            </a:r>
            <a:r>
              <a:rPr sz="1000" spc="-10" dirty="0">
                <a:latin typeface="Arial"/>
                <a:cs typeface="Arial"/>
              </a:rPr>
              <a:t>be</a:t>
            </a:r>
            <a:r>
              <a:rPr sz="1000" spc="-20" dirty="0">
                <a:latin typeface="Arial"/>
                <a:cs typeface="Arial"/>
              </a:rPr>
              <a:t> </a:t>
            </a:r>
            <a:r>
              <a:rPr sz="1000" spc="-10" dirty="0">
                <a:latin typeface="Arial"/>
                <a:cs typeface="Arial"/>
              </a:rPr>
              <a:t>e</a:t>
            </a:r>
            <a:r>
              <a:rPr sz="1000" spc="-15" dirty="0">
                <a:latin typeface="Arial"/>
                <a:cs typeface="Arial"/>
              </a:rPr>
              <a:t>d</a:t>
            </a:r>
            <a:r>
              <a:rPr sz="1000" spc="-10" dirty="0">
                <a:latin typeface="Arial"/>
                <a:cs typeface="Arial"/>
              </a:rPr>
              <a:t>i</a:t>
            </a:r>
            <a:r>
              <a:rPr sz="1000" spc="-5" dirty="0">
                <a:latin typeface="Arial"/>
                <a:cs typeface="Arial"/>
              </a:rPr>
              <a:t>te</a:t>
            </a:r>
            <a:r>
              <a:rPr sz="1000" spc="-15" dirty="0">
                <a:latin typeface="Arial"/>
                <a:cs typeface="Arial"/>
              </a:rPr>
              <a:t>d</a:t>
            </a:r>
            <a:r>
              <a:rPr sz="1000" spc="-5" dirty="0">
                <a:latin typeface="Arial"/>
                <a:cs typeface="Arial"/>
              </a:rPr>
              <a:t>.</a:t>
            </a:r>
            <a:endParaRPr sz="1000" dirty="0">
              <a:latin typeface="Arial"/>
              <a:cs typeface="Arial"/>
            </a:endParaRPr>
          </a:p>
          <a:p>
            <a:pPr marL="299085" indent="-287020">
              <a:lnSpc>
                <a:spcPct val="100000"/>
              </a:lnSpc>
              <a:buFont typeface="Arial"/>
              <a:buChar char="–"/>
              <a:tabLst>
                <a:tab pos="299085" algn="l"/>
              </a:tabLst>
            </a:pPr>
            <a:r>
              <a:rPr sz="1000" spc="-10" dirty="0">
                <a:latin typeface="Arial"/>
                <a:cs typeface="Arial"/>
              </a:rPr>
              <a:t>L</a:t>
            </a:r>
            <a:r>
              <a:rPr sz="1000" spc="-15" dirty="0">
                <a:latin typeface="Arial"/>
                <a:cs typeface="Arial"/>
              </a:rPr>
              <a:t>o</a:t>
            </a:r>
            <a:r>
              <a:rPr sz="1000" spc="-25" dirty="0">
                <a:latin typeface="Arial"/>
                <a:cs typeface="Arial"/>
              </a:rPr>
              <a:t>w</a:t>
            </a:r>
            <a:r>
              <a:rPr sz="1000" spc="-5" dirty="0">
                <a:latin typeface="Arial"/>
                <a:cs typeface="Arial"/>
              </a:rPr>
              <a:t>est </a:t>
            </a:r>
            <a:r>
              <a:rPr sz="1000" spc="-15" dirty="0">
                <a:latin typeface="Arial"/>
                <a:cs typeface="Arial"/>
              </a:rPr>
              <a:t>l</a:t>
            </a:r>
            <a:r>
              <a:rPr sz="1000" spc="-10" dirty="0">
                <a:latin typeface="Arial"/>
                <a:cs typeface="Arial"/>
              </a:rPr>
              <a:t>e</a:t>
            </a:r>
            <a:r>
              <a:rPr sz="1000" spc="-15" dirty="0">
                <a:latin typeface="Arial"/>
                <a:cs typeface="Arial"/>
              </a:rPr>
              <a:t>v</a:t>
            </a:r>
            <a:r>
              <a:rPr sz="1000" spc="-5" dirty="0">
                <a:latin typeface="Arial"/>
                <a:cs typeface="Arial"/>
              </a:rPr>
              <a:t>el</a:t>
            </a:r>
            <a:r>
              <a:rPr sz="1000" spc="10" dirty="0">
                <a:latin typeface="Arial"/>
                <a:cs typeface="Arial"/>
              </a:rPr>
              <a:t> </a:t>
            </a:r>
            <a:r>
              <a:rPr sz="1000" spc="-10" dirty="0">
                <a:latin typeface="Arial"/>
                <a:cs typeface="Arial"/>
              </a:rPr>
              <a:t>in</a:t>
            </a:r>
            <a:r>
              <a:rPr sz="1000" spc="5" dirty="0">
                <a:latin typeface="Arial"/>
                <a:cs typeface="Arial"/>
              </a:rPr>
              <a:t> </a:t>
            </a:r>
            <a:r>
              <a:rPr sz="1000" spc="-5" dirty="0">
                <a:latin typeface="Arial"/>
                <a:cs typeface="Arial"/>
              </a:rPr>
              <a:t>the</a:t>
            </a:r>
            <a:r>
              <a:rPr sz="1000" spc="-20" dirty="0">
                <a:latin typeface="Arial"/>
                <a:cs typeface="Arial"/>
              </a:rPr>
              <a:t> </a:t>
            </a:r>
            <a:r>
              <a:rPr sz="1000" spc="-15" dirty="0">
                <a:latin typeface="Arial"/>
                <a:cs typeface="Arial"/>
              </a:rPr>
              <a:t>A</a:t>
            </a:r>
            <a:r>
              <a:rPr sz="1000" spc="-10" dirty="0">
                <a:latin typeface="Arial"/>
                <a:cs typeface="Arial"/>
              </a:rPr>
              <a:t>U</a:t>
            </a:r>
            <a:r>
              <a:rPr sz="1000" spc="5" dirty="0">
                <a:latin typeface="Arial"/>
                <a:cs typeface="Arial"/>
              </a:rPr>
              <a:t> </a:t>
            </a:r>
            <a:r>
              <a:rPr sz="1000" spc="-10" dirty="0">
                <a:latin typeface="Arial"/>
                <a:cs typeface="Arial"/>
              </a:rPr>
              <a:t>h</a:t>
            </a:r>
            <a:r>
              <a:rPr sz="1000" spc="-15" dirty="0">
                <a:latin typeface="Arial"/>
                <a:cs typeface="Arial"/>
              </a:rPr>
              <a:t>i</a:t>
            </a:r>
            <a:r>
              <a:rPr sz="1000" spc="-5" dirty="0">
                <a:latin typeface="Arial"/>
                <a:cs typeface="Arial"/>
              </a:rPr>
              <a:t>erar</a:t>
            </a:r>
            <a:r>
              <a:rPr sz="1000" spc="0" dirty="0">
                <a:latin typeface="Arial"/>
                <a:cs typeface="Arial"/>
              </a:rPr>
              <a:t>c</a:t>
            </a:r>
            <a:r>
              <a:rPr sz="1000" spc="-10" dirty="0">
                <a:latin typeface="Arial"/>
                <a:cs typeface="Arial"/>
              </a:rPr>
              <a:t>h</a:t>
            </a:r>
            <a:r>
              <a:rPr sz="1000" spc="-40" dirty="0">
                <a:latin typeface="Arial"/>
                <a:cs typeface="Arial"/>
              </a:rPr>
              <a:t>y</a:t>
            </a:r>
            <a:r>
              <a:rPr sz="1000" spc="-5" dirty="0">
                <a:latin typeface="Arial"/>
                <a:cs typeface="Arial"/>
              </a:rPr>
              <a:t>.</a:t>
            </a:r>
            <a:endParaRPr sz="1000" dirty="0">
              <a:latin typeface="Arial"/>
              <a:cs typeface="Arial"/>
            </a:endParaRPr>
          </a:p>
          <a:p>
            <a:pPr marL="299085" indent="-287020">
              <a:lnSpc>
                <a:spcPts val="1435"/>
              </a:lnSpc>
              <a:buFont typeface="Arial"/>
              <a:buChar char="–"/>
              <a:tabLst>
                <a:tab pos="299085" algn="l"/>
              </a:tabLst>
            </a:pPr>
            <a:r>
              <a:rPr sz="1000" b="1" spc="-15" dirty="0">
                <a:solidFill>
                  <a:srgbClr val="3B8B92"/>
                </a:solidFill>
                <a:latin typeface="Arial"/>
                <a:cs typeface="Arial"/>
              </a:rPr>
              <a:t>E</a:t>
            </a:r>
            <a:r>
              <a:rPr sz="1000" b="1" spc="-10" dirty="0">
                <a:solidFill>
                  <a:srgbClr val="3B8B92"/>
                </a:solidFill>
                <a:latin typeface="Arial"/>
                <a:cs typeface="Arial"/>
              </a:rPr>
              <a:t>x</a:t>
            </a:r>
            <a:r>
              <a:rPr sz="1000" b="1" spc="-15" dirty="0">
                <a:solidFill>
                  <a:srgbClr val="3B8B92"/>
                </a:solidFill>
                <a:latin typeface="Arial"/>
                <a:cs typeface="Arial"/>
              </a:rPr>
              <a:t>a</a:t>
            </a:r>
            <a:r>
              <a:rPr sz="1000" b="1" spc="-10" dirty="0">
                <a:solidFill>
                  <a:srgbClr val="3B8B92"/>
                </a:solidFill>
                <a:latin typeface="Arial"/>
                <a:cs typeface="Arial"/>
              </a:rPr>
              <a:t>m</a:t>
            </a:r>
            <a:r>
              <a:rPr sz="1000" b="1" spc="-5" dirty="0">
                <a:solidFill>
                  <a:srgbClr val="3B8B92"/>
                </a:solidFill>
                <a:latin typeface="Arial"/>
                <a:cs typeface="Arial"/>
              </a:rPr>
              <a:t>ple</a:t>
            </a:r>
            <a:r>
              <a:rPr sz="1000" b="1" spc="-15" dirty="0">
                <a:solidFill>
                  <a:srgbClr val="3B8B92"/>
                </a:solidFill>
                <a:latin typeface="Arial"/>
                <a:cs typeface="Arial"/>
              </a:rPr>
              <a:t>s</a:t>
            </a:r>
            <a:r>
              <a:rPr sz="1200" b="1" spc="0" dirty="0">
                <a:solidFill>
                  <a:srgbClr val="3B8B92"/>
                </a:solidFill>
                <a:latin typeface="Arial"/>
                <a:cs typeface="Arial"/>
              </a:rPr>
              <a:t>:</a:t>
            </a:r>
            <a:r>
              <a:rPr sz="1200" b="1" spc="-5" dirty="0">
                <a:solidFill>
                  <a:srgbClr val="3B8B92"/>
                </a:solidFill>
                <a:latin typeface="Arial"/>
                <a:cs typeface="Arial"/>
              </a:rPr>
              <a:t> </a:t>
            </a:r>
            <a:r>
              <a:rPr sz="1000" b="1" spc="0" dirty="0">
                <a:solidFill>
                  <a:srgbClr val="3B8B92"/>
                </a:solidFill>
                <a:latin typeface="Arial"/>
                <a:cs typeface="Arial"/>
              </a:rPr>
              <a:t>“</a:t>
            </a:r>
            <a:r>
              <a:rPr sz="1000" b="1" spc="-10" dirty="0">
                <a:solidFill>
                  <a:srgbClr val="3B8B92"/>
                </a:solidFill>
                <a:latin typeface="Arial"/>
                <a:cs typeface="Arial"/>
              </a:rPr>
              <a:t>3</a:t>
            </a:r>
            <a:r>
              <a:rPr sz="1000" b="1" spc="-15" dirty="0">
                <a:solidFill>
                  <a:srgbClr val="3B8B92"/>
                </a:solidFill>
                <a:latin typeface="Arial"/>
                <a:cs typeface="Arial"/>
              </a:rPr>
              <a:t>6</a:t>
            </a:r>
            <a:r>
              <a:rPr sz="1000" b="1" spc="-10" dirty="0">
                <a:solidFill>
                  <a:srgbClr val="3B8B92"/>
                </a:solidFill>
                <a:latin typeface="Arial"/>
                <a:cs typeface="Arial"/>
              </a:rPr>
              <a:t>1</a:t>
            </a:r>
            <a:r>
              <a:rPr sz="1000" b="1" spc="-15" dirty="0">
                <a:solidFill>
                  <a:srgbClr val="3B8B92"/>
                </a:solidFill>
                <a:latin typeface="Arial"/>
                <a:cs typeface="Arial"/>
              </a:rPr>
              <a:t>3</a:t>
            </a:r>
            <a:r>
              <a:rPr sz="1000" b="1" spc="-10" dirty="0">
                <a:solidFill>
                  <a:srgbClr val="3B8B92"/>
                </a:solidFill>
                <a:latin typeface="Arial"/>
                <a:cs typeface="Arial"/>
              </a:rPr>
              <a:t>2</a:t>
            </a:r>
            <a:r>
              <a:rPr sz="1000" b="1" spc="-15" dirty="0">
                <a:solidFill>
                  <a:srgbClr val="3B8B92"/>
                </a:solidFill>
                <a:latin typeface="Arial"/>
                <a:cs typeface="Arial"/>
              </a:rPr>
              <a:t>5</a:t>
            </a:r>
            <a:r>
              <a:rPr sz="1000" b="1" spc="-5" dirty="0">
                <a:solidFill>
                  <a:srgbClr val="3B8B92"/>
                </a:solidFill>
                <a:latin typeface="Arial"/>
                <a:cs typeface="Arial"/>
              </a:rPr>
              <a:t>”</a:t>
            </a:r>
            <a:r>
              <a:rPr sz="1000" b="1" spc="-25" dirty="0">
                <a:solidFill>
                  <a:srgbClr val="3B8B92"/>
                </a:solidFill>
                <a:latin typeface="Arial"/>
                <a:cs typeface="Arial"/>
              </a:rPr>
              <a:t> </a:t>
            </a:r>
            <a:r>
              <a:rPr sz="1000" b="1" spc="-10" dirty="0">
                <a:solidFill>
                  <a:srgbClr val="3B8B92"/>
                </a:solidFill>
                <a:latin typeface="Arial"/>
                <a:cs typeface="Arial"/>
              </a:rPr>
              <a:t>D</a:t>
            </a:r>
            <a:r>
              <a:rPr sz="1000" b="1" spc="-15" dirty="0">
                <a:solidFill>
                  <a:srgbClr val="3B8B92"/>
                </a:solidFill>
                <a:latin typeface="Arial"/>
                <a:cs typeface="Arial"/>
              </a:rPr>
              <a:t>S</a:t>
            </a:r>
            <a:r>
              <a:rPr sz="1000" b="1" spc="-5" dirty="0">
                <a:solidFill>
                  <a:srgbClr val="3B8B92"/>
                </a:solidFill>
                <a:latin typeface="Arial"/>
                <a:cs typeface="Arial"/>
              </a:rPr>
              <a:t>RI</a:t>
            </a:r>
            <a:r>
              <a:rPr sz="1000" b="1" spc="-15" dirty="0">
                <a:solidFill>
                  <a:srgbClr val="3B8B92"/>
                </a:solidFill>
                <a:latin typeface="Arial"/>
                <a:cs typeface="Arial"/>
              </a:rPr>
              <a:t>P</a:t>
            </a:r>
            <a:r>
              <a:rPr sz="1000" b="1" spc="-5" dirty="0">
                <a:solidFill>
                  <a:srgbClr val="3B8B92"/>
                </a:solidFill>
                <a:latin typeface="Arial"/>
                <a:cs typeface="Arial"/>
              </a:rPr>
              <a:t>”</a:t>
            </a:r>
            <a:r>
              <a:rPr sz="1000" b="1" spc="10" dirty="0">
                <a:solidFill>
                  <a:srgbClr val="3B8B92"/>
                </a:solidFill>
                <a:latin typeface="Arial"/>
                <a:cs typeface="Arial"/>
              </a:rPr>
              <a:t> </a:t>
            </a:r>
            <a:r>
              <a:rPr sz="1000" b="1" spc="0" dirty="0">
                <a:solidFill>
                  <a:srgbClr val="3B8B92"/>
                </a:solidFill>
                <a:latin typeface="Arial"/>
                <a:cs typeface="Arial"/>
              </a:rPr>
              <a:t>“</a:t>
            </a:r>
            <a:r>
              <a:rPr sz="1000" b="1" spc="-10" dirty="0">
                <a:solidFill>
                  <a:srgbClr val="3B8B92"/>
                </a:solidFill>
                <a:latin typeface="Arial"/>
                <a:cs typeface="Arial"/>
              </a:rPr>
              <a:t>3</a:t>
            </a:r>
            <a:r>
              <a:rPr sz="1000" b="1" spc="-15" dirty="0">
                <a:solidFill>
                  <a:srgbClr val="3B8B92"/>
                </a:solidFill>
                <a:latin typeface="Arial"/>
                <a:cs typeface="Arial"/>
              </a:rPr>
              <a:t>2</a:t>
            </a:r>
            <a:r>
              <a:rPr sz="1000" b="1" spc="-10" dirty="0">
                <a:solidFill>
                  <a:srgbClr val="3B8B92"/>
                </a:solidFill>
                <a:latin typeface="Arial"/>
                <a:cs typeface="Arial"/>
              </a:rPr>
              <a:t>1</a:t>
            </a:r>
            <a:r>
              <a:rPr sz="1000" b="1" spc="-15" dirty="0">
                <a:solidFill>
                  <a:srgbClr val="3B8B92"/>
                </a:solidFill>
                <a:latin typeface="Arial"/>
                <a:cs typeface="Arial"/>
              </a:rPr>
              <a:t>3</a:t>
            </a:r>
            <a:r>
              <a:rPr sz="1000" b="1" spc="-10" dirty="0">
                <a:solidFill>
                  <a:srgbClr val="3B8B92"/>
                </a:solidFill>
                <a:latin typeface="Arial"/>
                <a:cs typeface="Arial"/>
              </a:rPr>
              <a:t>58</a:t>
            </a:r>
            <a:r>
              <a:rPr sz="1000" b="1" spc="-20" dirty="0">
                <a:solidFill>
                  <a:srgbClr val="3B8B92"/>
                </a:solidFill>
                <a:latin typeface="Arial"/>
                <a:cs typeface="Arial"/>
              </a:rPr>
              <a:t> </a:t>
            </a:r>
            <a:r>
              <a:rPr sz="1000" b="1" spc="-15" dirty="0">
                <a:solidFill>
                  <a:srgbClr val="3B8B92"/>
                </a:solidFill>
                <a:latin typeface="Arial"/>
                <a:cs typeface="Arial"/>
              </a:rPr>
              <a:t>P</a:t>
            </a:r>
            <a:r>
              <a:rPr sz="1000" b="1" spc="-5" dirty="0">
                <a:solidFill>
                  <a:srgbClr val="3B8B92"/>
                </a:solidFill>
                <a:latin typeface="Arial"/>
                <a:cs typeface="Arial"/>
              </a:rPr>
              <a:t>atient </a:t>
            </a:r>
            <a:r>
              <a:rPr sz="1000" b="1" spc="-50" dirty="0">
                <a:solidFill>
                  <a:srgbClr val="3B8B92"/>
                </a:solidFill>
                <a:latin typeface="Arial"/>
                <a:cs typeface="Arial"/>
              </a:rPr>
              <a:t>A</a:t>
            </a:r>
            <a:r>
              <a:rPr sz="1000" b="1" spc="-10" dirty="0">
                <a:solidFill>
                  <a:srgbClr val="3B8B92"/>
                </a:solidFill>
                <a:latin typeface="Arial"/>
                <a:cs typeface="Arial"/>
              </a:rPr>
              <a:t>c</a:t>
            </a:r>
            <a:r>
              <a:rPr sz="1000" b="1" spc="-15" dirty="0">
                <a:solidFill>
                  <a:srgbClr val="3B8B92"/>
                </a:solidFill>
                <a:latin typeface="Arial"/>
                <a:cs typeface="Arial"/>
              </a:rPr>
              <a:t>c</a:t>
            </a:r>
            <a:r>
              <a:rPr sz="1000" b="1" spc="-10" dirty="0">
                <a:solidFill>
                  <a:srgbClr val="3B8B92"/>
                </a:solidFill>
                <a:latin typeface="Arial"/>
                <a:cs typeface="Arial"/>
              </a:rPr>
              <a:t>ounts”</a:t>
            </a:r>
            <a:endParaRPr sz="1000" dirty="0">
              <a:latin typeface="Arial"/>
              <a:cs typeface="Arial"/>
            </a:endParaRPr>
          </a:p>
        </p:txBody>
      </p:sp>
      <p:sp>
        <p:nvSpPr>
          <p:cNvPr id="14" name="object 14"/>
          <p:cNvSpPr txBox="1"/>
          <p:nvPr/>
        </p:nvSpPr>
        <p:spPr>
          <a:xfrm>
            <a:off x="459740" y="4800345"/>
            <a:ext cx="78740" cy="194310"/>
          </a:xfrm>
          <a:prstGeom prst="rect">
            <a:avLst/>
          </a:prstGeom>
        </p:spPr>
        <p:txBody>
          <a:bodyPr vert="horz" wrap="square" lIns="0" tIns="0" rIns="0" bIns="0" rtlCol="0">
            <a:noAutofit/>
          </a:bodyPr>
          <a:lstStyle/>
          <a:p>
            <a:pPr marL="12700">
              <a:lnSpc>
                <a:spcPct val="100000"/>
              </a:lnSpc>
            </a:pPr>
            <a:r>
              <a:rPr sz="1200" dirty="0">
                <a:latin typeface="Arial"/>
                <a:cs typeface="Arial"/>
              </a:rPr>
              <a:t>•</a:t>
            </a:r>
          </a:p>
        </p:txBody>
      </p:sp>
      <p:sp>
        <p:nvSpPr>
          <p:cNvPr id="15" name="object 15"/>
          <p:cNvSpPr txBox="1"/>
          <p:nvPr/>
        </p:nvSpPr>
        <p:spPr>
          <a:xfrm>
            <a:off x="802640" y="4800345"/>
            <a:ext cx="5839460" cy="194310"/>
          </a:xfrm>
          <a:prstGeom prst="rect">
            <a:avLst/>
          </a:prstGeom>
        </p:spPr>
        <p:txBody>
          <a:bodyPr vert="horz" wrap="square" lIns="0" tIns="0" rIns="0" bIns="0" rtlCol="0">
            <a:noAutofit/>
          </a:bodyPr>
          <a:lstStyle/>
          <a:p>
            <a:pPr marL="12700">
              <a:lnSpc>
                <a:spcPct val="100000"/>
              </a:lnSpc>
            </a:pPr>
            <a:r>
              <a:rPr sz="1200" b="1" dirty="0">
                <a:latin typeface="Arial"/>
                <a:cs typeface="Arial"/>
              </a:rPr>
              <a:t>Summary</a:t>
            </a:r>
            <a:r>
              <a:rPr sz="1200" b="1" spc="-30" dirty="0">
                <a:latin typeface="Arial"/>
                <a:cs typeface="Arial"/>
              </a:rPr>
              <a:t> </a:t>
            </a:r>
            <a:r>
              <a:rPr sz="1200" b="1" spc="-40" dirty="0">
                <a:latin typeface="Arial"/>
                <a:cs typeface="Arial"/>
              </a:rPr>
              <a:t>A</a:t>
            </a:r>
            <a:r>
              <a:rPr sz="1200" b="1" spc="0" dirty="0">
                <a:latin typeface="Arial"/>
                <a:cs typeface="Arial"/>
              </a:rPr>
              <a:t>ccount</a:t>
            </a:r>
            <a:r>
              <a:rPr sz="1200" b="1" spc="30" dirty="0">
                <a:latin typeface="Arial"/>
                <a:cs typeface="Arial"/>
              </a:rPr>
              <a:t> </a:t>
            </a:r>
            <a:r>
              <a:rPr sz="1200" b="1" spc="0" dirty="0">
                <a:latin typeface="Arial"/>
                <a:cs typeface="Arial"/>
              </a:rPr>
              <a:t>-</a:t>
            </a:r>
            <a:r>
              <a:rPr sz="1200" b="1" spc="10" dirty="0">
                <a:latin typeface="Arial"/>
                <a:cs typeface="Arial"/>
              </a:rPr>
              <a:t> </a:t>
            </a:r>
            <a:r>
              <a:rPr sz="1200" spc="0" dirty="0">
                <a:latin typeface="Arial"/>
                <a:cs typeface="Arial"/>
              </a:rPr>
              <a:t>No</a:t>
            </a:r>
            <a:r>
              <a:rPr sz="1200" spc="5" dirty="0">
                <a:latin typeface="Arial"/>
                <a:cs typeface="Arial"/>
              </a:rPr>
              <a:t>n</a:t>
            </a:r>
            <a:r>
              <a:rPr sz="1200" spc="-5" dirty="0">
                <a:latin typeface="Arial"/>
                <a:cs typeface="Arial"/>
              </a:rPr>
              <a:t>-</a:t>
            </a:r>
            <a:r>
              <a:rPr sz="1200" spc="0" dirty="0">
                <a:latin typeface="Arial"/>
                <a:cs typeface="Arial"/>
              </a:rPr>
              <a:t>nu</a:t>
            </a:r>
            <a:r>
              <a:rPr sz="1200" spc="-5" dirty="0">
                <a:latin typeface="Arial"/>
                <a:cs typeface="Arial"/>
              </a:rPr>
              <a:t>m</a:t>
            </a:r>
            <a:r>
              <a:rPr sz="1200" spc="-10" dirty="0">
                <a:latin typeface="Arial"/>
                <a:cs typeface="Arial"/>
              </a:rPr>
              <a:t>e</a:t>
            </a:r>
            <a:r>
              <a:rPr sz="1200" spc="0" dirty="0">
                <a:latin typeface="Arial"/>
                <a:cs typeface="Arial"/>
              </a:rPr>
              <a:t>r</a:t>
            </a:r>
            <a:r>
              <a:rPr sz="1200" spc="-10" dirty="0">
                <a:latin typeface="Arial"/>
                <a:cs typeface="Arial"/>
              </a:rPr>
              <a:t>i</a:t>
            </a:r>
            <a:r>
              <a:rPr sz="1200" spc="0" dirty="0">
                <a:latin typeface="Arial"/>
                <a:cs typeface="Arial"/>
              </a:rPr>
              <a:t>c</a:t>
            </a:r>
            <a:r>
              <a:rPr sz="1200" spc="-25" dirty="0">
                <a:latin typeface="Arial"/>
                <a:cs typeface="Arial"/>
              </a:rPr>
              <a:t> </a:t>
            </a:r>
            <a:r>
              <a:rPr sz="1200" spc="0" dirty="0">
                <a:latin typeface="Arial"/>
                <a:cs typeface="Arial"/>
              </a:rPr>
              <a:t>na</a:t>
            </a:r>
            <a:r>
              <a:rPr sz="1200" spc="5" dirty="0">
                <a:latin typeface="Arial"/>
                <a:cs typeface="Arial"/>
              </a:rPr>
              <a:t>m</a:t>
            </a:r>
            <a:r>
              <a:rPr sz="1200" spc="0" dirty="0">
                <a:latin typeface="Arial"/>
                <a:cs typeface="Arial"/>
              </a:rPr>
              <a:t>es</a:t>
            </a:r>
            <a:r>
              <a:rPr sz="1200" spc="-35" dirty="0">
                <a:latin typeface="Arial"/>
                <a:cs typeface="Arial"/>
              </a:rPr>
              <a:t> </a:t>
            </a:r>
            <a:r>
              <a:rPr sz="1200" spc="0" dirty="0">
                <a:latin typeface="Arial"/>
                <a:cs typeface="Arial"/>
              </a:rPr>
              <a:t>representi</a:t>
            </a:r>
            <a:r>
              <a:rPr sz="1200" spc="-10" dirty="0">
                <a:latin typeface="Arial"/>
                <a:cs typeface="Arial"/>
              </a:rPr>
              <a:t>n</a:t>
            </a:r>
            <a:r>
              <a:rPr sz="1200" spc="0" dirty="0">
                <a:latin typeface="Arial"/>
                <a:cs typeface="Arial"/>
              </a:rPr>
              <a:t>g</a:t>
            </a:r>
            <a:r>
              <a:rPr sz="1200" spc="-45" dirty="0">
                <a:latin typeface="Arial"/>
                <a:cs typeface="Arial"/>
              </a:rPr>
              <a:t> </a:t>
            </a:r>
            <a:r>
              <a:rPr sz="1200" spc="0" dirty="0">
                <a:latin typeface="Arial"/>
                <a:cs typeface="Arial"/>
              </a:rPr>
              <a:t>a</a:t>
            </a:r>
            <a:r>
              <a:rPr sz="1200" spc="5" dirty="0">
                <a:latin typeface="Arial"/>
                <a:cs typeface="Arial"/>
              </a:rPr>
              <a:t> </a:t>
            </a:r>
            <a:r>
              <a:rPr sz="1200" b="1" spc="0" dirty="0">
                <a:latin typeface="Arial"/>
                <a:cs typeface="Arial"/>
              </a:rPr>
              <a:t>t</a:t>
            </a:r>
            <a:r>
              <a:rPr sz="1200" b="1" spc="-5" dirty="0">
                <a:latin typeface="Arial"/>
                <a:cs typeface="Arial"/>
              </a:rPr>
              <a:t>o</a:t>
            </a:r>
            <a:r>
              <a:rPr sz="1200" b="1" spc="0" dirty="0">
                <a:latin typeface="Arial"/>
                <a:cs typeface="Arial"/>
              </a:rPr>
              <a:t>tal</a:t>
            </a:r>
            <a:r>
              <a:rPr sz="1200" b="1" spc="20" dirty="0">
                <a:latin typeface="Arial"/>
                <a:cs typeface="Arial"/>
              </a:rPr>
              <a:t> </a:t>
            </a:r>
            <a:r>
              <a:rPr sz="1200" spc="0" dirty="0">
                <a:latin typeface="Arial"/>
                <a:cs typeface="Arial"/>
              </a:rPr>
              <a:t>of a</a:t>
            </a:r>
            <a:r>
              <a:rPr sz="1200" spc="-10" dirty="0">
                <a:latin typeface="Arial"/>
                <a:cs typeface="Arial"/>
              </a:rPr>
              <a:t> g</a:t>
            </a:r>
            <a:r>
              <a:rPr sz="1200" spc="0" dirty="0">
                <a:latin typeface="Arial"/>
                <a:cs typeface="Arial"/>
              </a:rPr>
              <a:t>roup</a:t>
            </a:r>
            <a:r>
              <a:rPr sz="1200" spc="-20" dirty="0">
                <a:latin typeface="Arial"/>
                <a:cs typeface="Arial"/>
              </a:rPr>
              <a:t> </a:t>
            </a:r>
            <a:r>
              <a:rPr sz="1200" spc="0" dirty="0">
                <a:latin typeface="Arial"/>
                <a:cs typeface="Arial"/>
              </a:rPr>
              <a:t>of accou</a:t>
            </a:r>
            <a:r>
              <a:rPr sz="1200" spc="-10" dirty="0">
                <a:latin typeface="Arial"/>
                <a:cs typeface="Arial"/>
              </a:rPr>
              <a:t>n</a:t>
            </a:r>
            <a:r>
              <a:rPr sz="1200" spc="0" dirty="0">
                <a:latin typeface="Arial"/>
                <a:cs typeface="Arial"/>
              </a:rPr>
              <a:t>t</a:t>
            </a:r>
            <a:r>
              <a:rPr sz="1200" spc="10" dirty="0">
                <a:latin typeface="Arial"/>
                <a:cs typeface="Arial"/>
              </a:rPr>
              <a:t>s</a:t>
            </a:r>
            <a:r>
              <a:rPr sz="1000" spc="-5" dirty="0">
                <a:latin typeface="Arial"/>
                <a:cs typeface="Arial"/>
              </a:rPr>
              <a:t>.</a:t>
            </a:r>
            <a:endParaRPr sz="1000" dirty="0">
              <a:latin typeface="Arial"/>
              <a:cs typeface="Arial"/>
            </a:endParaRPr>
          </a:p>
        </p:txBody>
      </p:sp>
      <p:sp>
        <p:nvSpPr>
          <p:cNvPr id="16" name="object 16"/>
          <p:cNvSpPr txBox="1"/>
          <p:nvPr/>
        </p:nvSpPr>
        <p:spPr>
          <a:xfrm>
            <a:off x="1374394" y="4984242"/>
            <a:ext cx="618490" cy="163830"/>
          </a:xfrm>
          <a:prstGeom prst="rect">
            <a:avLst/>
          </a:prstGeom>
        </p:spPr>
        <p:txBody>
          <a:bodyPr vert="horz" wrap="square" lIns="0" tIns="0" rIns="0" bIns="0" rtlCol="0">
            <a:noAutofit/>
          </a:bodyPr>
          <a:lstStyle/>
          <a:p>
            <a:pPr marL="12700">
              <a:lnSpc>
                <a:spcPct val="100000"/>
              </a:lnSpc>
            </a:pPr>
            <a:r>
              <a:rPr sz="1000" spc="-15" dirty="0">
                <a:latin typeface="Arial"/>
                <a:cs typeface="Arial"/>
              </a:rPr>
              <a:t>E</a:t>
            </a:r>
            <a:r>
              <a:rPr sz="1000" spc="0" dirty="0">
                <a:latin typeface="Arial"/>
                <a:cs typeface="Arial"/>
              </a:rPr>
              <a:t>x</a:t>
            </a:r>
            <a:r>
              <a:rPr sz="1000" spc="-10" dirty="0">
                <a:latin typeface="Arial"/>
                <a:cs typeface="Arial"/>
              </a:rPr>
              <a:t>a</a:t>
            </a:r>
            <a:r>
              <a:rPr sz="1000" spc="10" dirty="0">
                <a:latin typeface="Arial"/>
                <a:cs typeface="Arial"/>
              </a:rPr>
              <a:t>m</a:t>
            </a:r>
            <a:r>
              <a:rPr sz="1000" spc="-10" dirty="0">
                <a:latin typeface="Arial"/>
                <a:cs typeface="Arial"/>
              </a:rPr>
              <a:t>p</a:t>
            </a:r>
            <a:r>
              <a:rPr sz="1000" spc="-15" dirty="0">
                <a:latin typeface="Arial"/>
                <a:cs typeface="Arial"/>
              </a:rPr>
              <a:t>l</a:t>
            </a:r>
            <a:r>
              <a:rPr sz="1000" spc="-5" dirty="0">
                <a:latin typeface="Arial"/>
                <a:cs typeface="Arial"/>
              </a:rPr>
              <a:t>es:</a:t>
            </a:r>
            <a:endParaRPr sz="1000" dirty="0">
              <a:latin typeface="Arial"/>
              <a:cs typeface="Arial"/>
            </a:endParaRPr>
          </a:p>
        </p:txBody>
      </p:sp>
      <p:sp>
        <p:nvSpPr>
          <p:cNvPr id="17" name="object 17"/>
          <p:cNvSpPr txBox="1"/>
          <p:nvPr/>
        </p:nvSpPr>
        <p:spPr>
          <a:xfrm>
            <a:off x="2279650" y="4984242"/>
            <a:ext cx="1933575" cy="468630"/>
          </a:xfrm>
          <a:prstGeom prst="rect">
            <a:avLst/>
          </a:prstGeom>
        </p:spPr>
        <p:txBody>
          <a:bodyPr vert="horz" wrap="square" lIns="0" tIns="0" rIns="0" bIns="0" rtlCol="0">
            <a:noAutofit/>
          </a:bodyPr>
          <a:lstStyle/>
          <a:p>
            <a:pPr marL="12700">
              <a:lnSpc>
                <a:spcPct val="100000"/>
              </a:lnSpc>
            </a:pPr>
            <a:r>
              <a:rPr sz="1000" spc="-15" dirty="0">
                <a:latin typeface="Arial"/>
                <a:cs typeface="Arial"/>
              </a:rPr>
              <a:t>P</a:t>
            </a:r>
            <a:r>
              <a:rPr sz="1000" spc="-10" dirty="0">
                <a:latin typeface="Arial"/>
                <a:cs typeface="Arial"/>
              </a:rPr>
              <a:t>S </a:t>
            </a:r>
            <a:r>
              <a:rPr sz="1000" b="1" spc="-5" dirty="0">
                <a:latin typeface="Arial"/>
                <a:cs typeface="Arial"/>
              </a:rPr>
              <a:t>- </a:t>
            </a:r>
            <a:r>
              <a:rPr sz="1000" spc="-15" dirty="0">
                <a:latin typeface="Arial"/>
                <a:cs typeface="Arial"/>
              </a:rPr>
              <a:t>P</a:t>
            </a:r>
            <a:r>
              <a:rPr sz="1000" spc="-5" dirty="0">
                <a:latin typeface="Arial"/>
                <a:cs typeface="Arial"/>
              </a:rPr>
              <a:t>er</a:t>
            </a:r>
            <a:r>
              <a:rPr sz="1000" spc="0" dirty="0">
                <a:latin typeface="Arial"/>
                <a:cs typeface="Arial"/>
              </a:rPr>
              <a:t>s</a:t>
            </a:r>
            <a:r>
              <a:rPr sz="1000" spc="-10" dirty="0">
                <a:latin typeface="Arial"/>
                <a:cs typeface="Arial"/>
              </a:rPr>
              <a:t>o</a:t>
            </a:r>
            <a:r>
              <a:rPr sz="1000" spc="-15" dirty="0">
                <a:latin typeface="Arial"/>
                <a:cs typeface="Arial"/>
              </a:rPr>
              <a:t>n</a:t>
            </a:r>
            <a:r>
              <a:rPr sz="1000" spc="-5" dirty="0">
                <a:latin typeface="Arial"/>
                <a:cs typeface="Arial"/>
              </a:rPr>
              <a:t>al</a:t>
            </a:r>
            <a:r>
              <a:rPr sz="1000" spc="-10" dirty="0">
                <a:latin typeface="Arial"/>
                <a:cs typeface="Arial"/>
              </a:rPr>
              <a:t> </a:t>
            </a:r>
            <a:r>
              <a:rPr sz="1000" spc="-15" dirty="0">
                <a:latin typeface="Arial"/>
                <a:cs typeface="Arial"/>
              </a:rPr>
              <a:t>S</a:t>
            </a:r>
            <a:r>
              <a:rPr sz="1000" spc="-5" dirty="0">
                <a:latin typeface="Arial"/>
                <a:cs typeface="Arial"/>
              </a:rPr>
              <a:t>er</a:t>
            </a:r>
            <a:r>
              <a:rPr sz="1000" spc="-10" dirty="0">
                <a:latin typeface="Arial"/>
                <a:cs typeface="Arial"/>
              </a:rPr>
              <a:t>vi</a:t>
            </a:r>
            <a:r>
              <a:rPr sz="1000" spc="0" dirty="0">
                <a:latin typeface="Arial"/>
                <a:cs typeface="Arial"/>
              </a:rPr>
              <a:t>c</a:t>
            </a:r>
            <a:r>
              <a:rPr sz="1000" spc="-10" dirty="0">
                <a:latin typeface="Arial"/>
                <a:cs typeface="Arial"/>
              </a:rPr>
              <a:t>e</a:t>
            </a:r>
            <a:endParaRPr sz="1000" dirty="0">
              <a:latin typeface="Arial"/>
              <a:cs typeface="Arial"/>
            </a:endParaRPr>
          </a:p>
          <a:p>
            <a:pPr marL="21590" marR="12700">
              <a:lnSpc>
                <a:spcPct val="100000"/>
              </a:lnSpc>
            </a:pPr>
            <a:r>
              <a:rPr sz="1000" spc="-10" dirty="0">
                <a:latin typeface="Arial"/>
                <a:cs typeface="Arial"/>
              </a:rPr>
              <a:t>C</a:t>
            </a:r>
            <a:r>
              <a:rPr sz="1000" spc="-5" dirty="0">
                <a:latin typeface="Arial"/>
                <a:cs typeface="Arial"/>
              </a:rPr>
              <a:t>O</a:t>
            </a:r>
            <a:r>
              <a:rPr sz="1000" spc="-10" dirty="0">
                <a:latin typeface="Arial"/>
                <a:cs typeface="Arial"/>
              </a:rPr>
              <a:t>N</a:t>
            </a:r>
            <a:r>
              <a:rPr sz="1000" spc="5" dirty="0">
                <a:latin typeface="Arial"/>
                <a:cs typeface="Arial"/>
              </a:rPr>
              <a:t>T</a:t>
            </a:r>
            <a:r>
              <a:rPr sz="1000" spc="-15" dirty="0">
                <a:latin typeface="Arial"/>
                <a:cs typeface="Arial"/>
              </a:rPr>
              <a:t>SV</a:t>
            </a:r>
            <a:r>
              <a:rPr sz="1000" spc="-10" dirty="0">
                <a:latin typeface="Arial"/>
                <a:cs typeface="Arial"/>
              </a:rPr>
              <a:t>C </a:t>
            </a:r>
            <a:r>
              <a:rPr sz="1000" spc="-5" dirty="0">
                <a:latin typeface="Arial"/>
                <a:cs typeface="Arial"/>
              </a:rPr>
              <a:t>- </a:t>
            </a:r>
            <a:r>
              <a:rPr sz="1000" spc="-10" dirty="0">
                <a:latin typeface="Arial"/>
                <a:cs typeface="Arial"/>
              </a:rPr>
              <a:t>Cont</a:t>
            </a:r>
            <a:r>
              <a:rPr sz="1000" spc="-5" dirty="0">
                <a:latin typeface="Arial"/>
                <a:cs typeface="Arial"/>
              </a:rPr>
              <a:t>ractu</a:t>
            </a:r>
            <a:r>
              <a:rPr sz="1000" spc="-15" dirty="0">
                <a:latin typeface="Arial"/>
                <a:cs typeface="Arial"/>
              </a:rPr>
              <a:t>a</a:t>
            </a:r>
            <a:r>
              <a:rPr sz="1000" spc="-5" dirty="0">
                <a:latin typeface="Arial"/>
                <a:cs typeface="Arial"/>
              </a:rPr>
              <a:t>l</a:t>
            </a:r>
            <a:r>
              <a:rPr sz="1000" spc="-10" dirty="0">
                <a:latin typeface="Arial"/>
                <a:cs typeface="Arial"/>
              </a:rPr>
              <a:t> </a:t>
            </a:r>
            <a:r>
              <a:rPr sz="1000" spc="-15" dirty="0">
                <a:latin typeface="Arial"/>
                <a:cs typeface="Arial"/>
              </a:rPr>
              <a:t>S</a:t>
            </a:r>
            <a:r>
              <a:rPr sz="1000" spc="-5" dirty="0">
                <a:latin typeface="Arial"/>
                <a:cs typeface="Arial"/>
              </a:rPr>
              <a:t>er</a:t>
            </a:r>
            <a:r>
              <a:rPr sz="1000" spc="-10" dirty="0">
                <a:latin typeface="Arial"/>
                <a:cs typeface="Arial"/>
              </a:rPr>
              <a:t>vi</a:t>
            </a:r>
            <a:r>
              <a:rPr sz="1000" spc="0" dirty="0">
                <a:latin typeface="Arial"/>
                <a:cs typeface="Arial"/>
              </a:rPr>
              <a:t>c</a:t>
            </a:r>
            <a:r>
              <a:rPr sz="1000" spc="-10" dirty="0">
                <a:latin typeface="Arial"/>
                <a:cs typeface="Arial"/>
              </a:rPr>
              <a:t>es</a:t>
            </a:r>
            <a:r>
              <a:rPr sz="1000" spc="-5" dirty="0">
                <a:latin typeface="Arial"/>
                <a:cs typeface="Arial"/>
              </a:rPr>
              <a:t> </a:t>
            </a:r>
            <a:r>
              <a:rPr sz="1000" spc="-15" dirty="0">
                <a:latin typeface="Arial"/>
                <a:cs typeface="Arial"/>
              </a:rPr>
              <a:t>S</a:t>
            </a:r>
            <a:r>
              <a:rPr sz="1000" spc="-10" dirty="0">
                <a:latin typeface="Arial"/>
                <a:cs typeface="Arial"/>
              </a:rPr>
              <a:t>UP</a:t>
            </a:r>
            <a:r>
              <a:rPr sz="1000" spc="5" dirty="0">
                <a:latin typeface="Arial"/>
                <a:cs typeface="Arial"/>
              </a:rPr>
              <a:t> </a:t>
            </a:r>
            <a:r>
              <a:rPr sz="1000" spc="-5" dirty="0">
                <a:latin typeface="Arial"/>
                <a:cs typeface="Arial"/>
              </a:rPr>
              <a:t>- </a:t>
            </a:r>
            <a:r>
              <a:rPr sz="1000" spc="-15" dirty="0">
                <a:latin typeface="Arial"/>
                <a:cs typeface="Arial"/>
              </a:rPr>
              <a:t>S</a:t>
            </a:r>
            <a:r>
              <a:rPr sz="1000" spc="-10" dirty="0">
                <a:latin typeface="Arial"/>
                <a:cs typeface="Arial"/>
              </a:rPr>
              <a:t>u</a:t>
            </a:r>
            <a:r>
              <a:rPr sz="1000" spc="-15" dirty="0">
                <a:latin typeface="Arial"/>
                <a:cs typeface="Arial"/>
              </a:rPr>
              <a:t>p</a:t>
            </a:r>
            <a:r>
              <a:rPr sz="1000" spc="-10" dirty="0">
                <a:latin typeface="Arial"/>
                <a:cs typeface="Arial"/>
              </a:rPr>
              <a:t>p</a:t>
            </a:r>
            <a:r>
              <a:rPr sz="1000" spc="-15" dirty="0">
                <a:latin typeface="Arial"/>
                <a:cs typeface="Arial"/>
              </a:rPr>
              <a:t>l</a:t>
            </a:r>
            <a:r>
              <a:rPr sz="1000" spc="-10" dirty="0">
                <a:latin typeface="Arial"/>
                <a:cs typeface="Arial"/>
              </a:rPr>
              <a:t>ies</a:t>
            </a:r>
            <a:endParaRPr sz="1000" dirty="0">
              <a:latin typeface="Arial"/>
              <a:cs typeface="Arial"/>
            </a:endParaRPr>
          </a:p>
        </p:txBody>
      </p:sp>
      <p:sp>
        <p:nvSpPr>
          <p:cNvPr id="18" name="object 18"/>
          <p:cNvSpPr txBox="1"/>
          <p:nvPr/>
        </p:nvSpPr>
        <p:spPr>
          <a:xfrm>
            <a:off x="459740" y="5592775"/>
            <a:ext cx="78740" cy="194310"/>
          </a:xfrm>
          <a:prstGeom prst="rect">
            <a:avLst/>
          </a:prstGeom>
        </p:spPr>
        <p:txBody>
          <a:bodyPr vert="horz" wrap="square" lIns="0" tIns="0" rIns="0" bIns="0" rtlCol="0">
            <a:noAutofit/>
          </a:bodyPr>
          <a:lstStyle/>
          <a:p>
            <a:pPr marL="12700">
              <a:lnSpc>
                <a:spcPct val="100000"/>
              </a:lnSpc>
            </a:pPr>
            <a:r>
              <a:rPr sz="1200" dirty="0">
                <a:latin typeface="Arial"/>
                <a:cs typeface="Arial"/>
              </a:rPr>
              <a:t>•</a:t>
            </a:r>
          </a:p>
        </p:txBody>
      </p:sp>
      <p:sp>
        <p:nvSpPr>
          <p:cNvPr id="19" name="object 19"/>
          <p:cNvSpPr txBox="1"/>
          <p:nvPr/>
        </p:nvSpPr>
        <p:spPr>
          <a:xfrm>
            <a:off x="802640" y="5592775"/>
            <a:ext cx="6700520" cy="194310"/>
          </a:xfrm>
          <a:prstGeom prst="rect">
            <a:avLst/>
          </a:prstGeom>
        </p:spPr>
        <p:txBody>
          <a:bodyPr vert="horz" wrap="square" lIns="0" tIns="0" rIns="0" bIns="0" rtlCol="0">
            <a:noAutofit/>
          </a:bodyPr>
          <a:lstStyle/>
          <a:p>
            <a:pPr marL="12700">
              <a:lnSpc>
                <a:spcPct val="100000"/>
              </a:lnSpc>
            </a:pPr>
            <a:r>
              <a:rPr sz="1200" b="1" dirty="0">
                <a:latin typeface="Arial"/>
                <a:cs typeface="Arial"/>
              </a:rPr>
              <a:t>Posting</a:t>
            </a:r>
            <a:r>
              <a:rPr sz="1200" b="1" spc="5" dirty="0">
                <a:latin typeface="Arial"/>
                <a:cs typeface="Arial"/>
              </a:rPr>
              <a:t> </a:t>
            </a:r>
            <a:r>
              <a:rPr sz="1200" b="1" spc="-40" dirty="0">
                <a:latin typeface="Arial"/>
                <a:cs typeface="Arial"/>
              </a:rPr>
              <a:t>A</a:t>
            </a:r>
            <a:r>
              <a:rPr sz="1200" b="1" spc="0" dirty="0">
                <a:latin typeface="Arial"/>
                <a:cs typeface="Arial"/>
              </a:rPr>
              <a:t>ccount</a:t>
            </a:r>
            <a:r>
              <a:rPr sz="1200" b="1" spc="35" dirty="0">
                <a:latin typeface="Arial"/>
                <a:cs typeface="Arial"/>
              </a:rPr>
              <a:t> </a:t>
            </a:r>
            <a:r>
              <a:rPr sz="1200" b="1" spc="0" dirty="0">
                <a:latin typeface="Arial"/>
                <a:cs typeface="Arial"/>
              </a:rPr>
              <a:t>-</a:t>
            </a:r>
            <a:r>
              <a:rPr sz="1200" b="1" spc="-5" dirty="0">
                <a:latin typeface="Arial"/>
                <a:cs typeface="Arial"/>
              </a:rPr>
              <a:t> </a:t>
            </a:r>
            <a:r>
              <a:rPr sz="1200" spc="0" dirty="0">
                <a:latin typeface="Arial"/>
                <a:cs typeface="Arial"/>
              </a:rPr>
              <a:t>4 </a:t>
            </a:r>
            <a:r>
              <a:rPr sz="1200" spc="5" dirty="0">
                <a:latin typeface="Arial"/>
                <a:cs typeface="Arial"/>
              </a:rPr>
              <a:t>d</a:t>
            </a:r>
            <a:r>
              <a:rPr sz="1200" spc="0" dirty="0">
                <a:latin typeface="Arial"/>
                <a:cs typeface="Arial"/>
              </a:rPr>
              <a:t>i</a:t>
            </a:r>
            <a:r>
              <a:rPr sz="1200" spc="-10" dirty="0">
                <a:latin typeface="Arial"/>
                <a:cs typeface="Arial"/>
              </a:rPr>
              <a:t>g</a:t>
            </a:r>
            <a:r>
              <a:rPr sz="1200" spc="0" dirty="0">
                <a:latin typeface="Arial"/>
                <a:cs typeface="Arial"/>
              </a:rPr>
              <a:t>it</a:t>
            </a:r>
            <a:r>
              <a:rPr sz="1200" spc="-10" dirty="0">
                <a:latin typeface="Arial"/>
                <a:cs typeface="Arial"/>
              </a:rPr>
              <a:t> </a:t>
            </a:r>
            <a:r>
              <a:rPr sz="1200" spc="0" dirty="0">
                <a:latin typeface="Arial"/>
                <a:cs typeface="Arial"/>
              </a:rPr>
              <a:t>nu</a:t>
            </a:r>
            <a:r>
              <a:rPr sz="1200" spc="5" dirty="0">
                <a:latin typeface="Arial"/>
                <a:cs typeface="Arial"/>
              </a:rPr>
              <a:t>m</a:t>
            </a:r>
            <a:r>
              <a:rPr sz="1200" spc="0" dirty="0">
                <a:latin typeface="Arial"/>
                <a:cs typeface="Arial"/>
              </a:rPr>
              <a:t>b</a:t>
            </a:r>
            <a:r>
              <a:rPr sz="1200" spc="-10" dirty="0">
                <a:latin typeface="Arial"/>
                <a:cs typeface="Arial"/>
              </a:rPr>
              <a:t>e</a:t>
            </a:r>
            <a:r>
              <a:rPr sz="1200" spc="0" dirty="0">
                <a:latin typeface="Arial"/>
                <a:cs typeface="Arial"/>
              </a:rPr>
              <a:t>r</a:t>
            </a:r>
            <a:r>
              <a:rPr sz="1200" spc="-30" dirty="0">
                <a:latin typeface="Arial"/>
                <a:cs typeface="Arial"/>
              </a:rPr>
              <a:t> </a:t>
            </a:r>
            <a:r>
              <a:rPr sz="1200" spc="0" dirty="0">
                <a:latin typeface="Arial"/>
                <a:cs typeface="Arial"/>
              </a:rPr>
              <a:t>representi</a:t>
            </a:r>
            <a:r>
              <a:rPr sz="1200" spc="-10" dirty="0">
                <a:latin typeface="Arial"/>
                <a:cs typeface="Arial"/>
              </a:rPr>
              <a:t>n</a:t>
            </a:r>
            <a:r>
              <a:rPr sz="1200" spc="0" dirty="0">
                <a:latin typeface="Arial"/>
                <a:cs typeface="Arial"/>
              </a:rPr>
              <a:t>g</a:t>
            </a:r>
            <a:r>
              <a:rPr sz="1200" spc="-45" dirty="0">
                <a:latin typeface="Arial"/>
                <a:cs typeface="Arial"/>
              </a:rPr>
              <a:t> </a:t>
            </a:r>
            <a:r>
              <a:rPr sz="1200" spc="0" dirty="0">
                <a:latin typeface="Arial"/>
                <a:cs typeface="Arial"/>
              </a:rPr>
              <a:t>t</a:t>
            </a:r>
            <a:r>
              <a:rPr sz="1200" spc="5" dirty="0">
                <a:latin typeface="Arial"/>
                <a:cs typeface="Arial"/>
              </a:rPr>
              <a:t>h</a:t>
            </a:r>
            <a:r>
              <a:rPr sz="1200" spc="0" dirty="0">
                <a:latin typeface="Arial"/>
                <a:cs typeface="Arial"/>
              </a:rPr>
              <a:t>e</a:t>
            </a:r>
            <a:r>
              <a:rPr sz="1200" spc="-10" dirty="0">
                <a:latin typeface="Arial"/>
                <a:cs typeface="Arial"/>
              </a:rPr>
              <a:t> </a:t>
            </a:r>
            <a:r>
              <a:rPr sz="1200" spc="0" dirty="0">
                <a:latin typeface="Arial"/>
                <a:cs typeface="Arial"/>
              </a:rPr>
              <a:t>account</a:t>
            </a:r>
            <a:r>
              <a:rPr sz="1200" spc="-35" dirty="0">
                <a:latin typeface="Arial"/>
                <a:cs typeface="Arial"/>
              </a:rPr>
              <a:t> </a:t>
            </a:r>
            <a:r>
              <a:rPr sz="1200" spc="0" dirty="0">
                <a:latin typeface="Arial"/>
                <a:cs typeface="Arial"/>
              </a:rPr>
              <a:t>le</a:t>
            </a:r>
            <a:r>
              <a:rPr sz="1200" spc="-10" dirty="0">
                <a:latin typeface="Arial"/>
                <a:cs typeface="Arial"/>
              </a:rPr>
              <a:t>v</a:t>
            </a:r>
            <a:r>
              <a:rPr sz="1200" spc="0" dirty="0">
                <a:latin typeface="Arial"/>
                <a:cs typeface="Arial"/>
              </a:rPr>
              <a:t>el</a:t>
            </a:r>
            <a:r>
              <a:rPr sz="1200" spc="-15" dirty="0">
                <a:latin typeface="Arial"/>
                <a:cs typeface="Arial"/>
              </a:rPr>
              <a:t> w</a:t>
            </a:r>
            <a:r>
              <a:rPr sz="1200" spc="0" dirty="0">
                <a:latin typeface="Arial"/>
                <a:cs typeface="Arial"/>
              </a:rPr>
              <a:t>here</a:t>
            </a:r>
            <a:r>
              <a:rPr sz="1200" spc="-10" dirty="0">
                <a:latin typeface="Arial"/>
                <a:cs typeface="Arial"/>
              </a:rPr>
              <a:t> </a:t>
            </a:r>
            <a:r>
              <a:rPr sz="1200" spc="0" dirty="0">
                <a:latin typeface="Arial"/>
                <a:cs typeface="Arial"/>
              </a:rPr>
              <a:t>bud</a:t>
            </a:r>
            <a:r>
              <a:rPr sz="1200" spc="-10" dirty="0">
                <a:latin typeface="Arial"/>
                <a:cs typeface="Arial"/>
              </a:rPr>
              <a:t>g</a:t>
            </a:r>
            <a:r>
              <a:rPr sz="1200" spc="0" dirty="0">
                <a:latin typeface="Arial"/>
                <a:cs typeface="Arial"/>
              </a:rPr>
              <a:t>et</a:t>
            </a:r>
            <a:r>
              <a:rPr sz="1200" spc="-35" dirty="0">
                <a:latin typeface="Arial"/>
                <a:cs typeface="Arial"/>
              </a:rPr>
              <a:t> </a:t>
            </a:r>
            <a:r>
              <a:rPr sz="1200" spc="0" dirty="0">
                <a:latin typeface="Arial"/>
                <a:cs typeface="Arial"/>
              </a:rPr>
              <a:t>data</a:t>
            </a:r>
            <a:r>
              <a:rPr sz="1200" spc="-20" dirty="0">
                <a:latin typeface="Arial"/>
                <a:cs typeface="Arial"/>
              </a:rPr>
              <a:t> </a:t>
            </a:r>
            <a:r>
              <a:rPr sz="1200" spc="0" dirty="0">
                <a:latin typeface="Arial"/>
                <a:cs typeface="Arial"/>
              </a:rPr>
              <a:t>can</a:t>
            </a:r>
            <a:r>
              <a:rPr sz="1200" spc="-10" dirty="0">
                <a:latin typeface="Arial"/>
                <a:cs typeface="Arial"/>
              </a:rPr>
              <a:t> </a:t>
            </a:r>
            <a:r>
              <a:rPr sz="1200" spc="0" dirty="0">
                <a:latin typeface="Arial"/>
                <a:cs typeface="Arial"/>
              </a:rPr>
              <a:t>be</a:t>
            </a:r>
            <a:r>
              <a:rPr sz="1200" spc="-20" dirty="0">
                <a:latin typeface="Arial"/>
                <a:cs typeface="Arial"/>
              </a:rPr>
              <a:t> </a:t>
            </a:r>
            <a:r>
              <a:rPr sz="1200" spc="0" dirty="0">
                <a:latin typeface="Arial"/>
                <a:cs typeface="Arial"/>
              </a:rPr>
              <a:t>edite</a:t>
            </a:r>
            <a:r>
              <a:rPr sz="1200" spc="50" dirty="0">
                <a:latin typeface="Arial"/>
                <a:cs typeface="Arial"/>
              </a:rPr>
              <a:t>d</a:t>
            </a:r>
            <a:r>
              <a:rPr sz="1000" spc="-5" dirty="0">
                <a:latin typeface="Arial"/>
                <a:cs typeface="Arial"/>
              </a:rPr>
              <a:t>.</a:t>
            </a:r>
            <a:endParaRPr sz="1000" dirty="0">
              <a:latin typeface="Arial"/>
              <a:cs typeface="Arial"/>
            </a:endParaRPr>
          </a:p>
        </p:txBody>
      </p:sp>
      <p:sp>
        <p:nvSpPr>
          <p:cNvPr id="20" name="object 20"/>
          <p:cNvSpPr txBox="1"/>
          <p:nvPr/>
        </p:nvSpPr>
        <p:spPr>
          <a:xfrm>
            <a:off x="1374394" y="5776671"/>
            <a:ext cx="618490" cy="163830"/>
          </a:xfrm>
          <a:prstGeom prst="rect">
            <a:avLst/>
          </a:prstGeom>
        </p:spPr>
        <p:txBody>
          <a:bodyPr vert="horz" wrap="square" lIns="0" tIns="0" rIns="0" bIns="0" rtlCol="0">
            <a:noAutofit/>
          </a:bodyPr>
          <a:lstStyle/>
          <a:p>
            <a:pPr marL="12700">
              <a:lnSpc>
                <a:spcPct val="100000"/>
              </a:lnSpc>
            </a:pPr>
            <a:r>
              <a:rPr sz="1000" spc="-20" dirty="0">
                <a:latin typeface="Arial"/>
                <a:cs typeface="Arial"/>
              </a:rPr>
              <a:t>E</a:t>
            </a:r>
            <a:r>
              <a:rPr sz="1000" spc="-5" dirty="0">
                <a:latin typeface="Arial"/>
                <a:cs typeface="Arial"/>
              </a:rPr>
              <a:t>x</a:t>
            </a:r>
            <a:r>
              <a:rPr sz="1000" spc="-15" dirty="0">
                <a:latin typeface="Arial"/>
                <a:cs typeface="Arial"/>
              </a:rPr>
              <a:t>a</a:t>
            </a:r>
            <a:r>
              <a:rPr sz="1000" spc="5" dirty="0">
                <a:latin typeface="Arial"/>
                <a:cs typeface="Arial"/>
              </a:rPr>
              <a:t>m</a:t>
            </a:r>
            <a:r>
              <a:rPr sz="1000" spc="-15" dirty="0">
                <a:latin typeface="Arial"/>
                <a:cs typeface="Arial"/>
              </a:rPr>
              <a:t>ple</a:t>
            </a:r>
            <a:r>
              <a:rPr sz="1000" spc="-5" dirty="0">
                <a:latin typeface="Arial"/>
                <a:cs typeface="Arial"/>
              </a:rPr>
              <a:t>s:</a:t>
            </a:r>
            <a:endParaRPr sz="1000" dirty="0">
              <a:latin typeface="Arial"/>
              <a:cs typeface="Arial"/>
            </a:endParaRPr>
          </a:p>
        </p:txBody>
      </p:sp>
      <p:sp>
        <p:nvSpPr>
          <p:cNvPr id="21" name="object 21"/>
          <p:cNvSpPr txBox="1"/>
          <p:nvPr/>
        </p:nvSpPr>
        <p:spPr>
          <a:xfrm>
            <a:off x="2314701" y="5776671"/>
            <a:ext cx="2010410" cy="316865"/>
          </a:xfrm>
          <a:prstGeom prst="rect">
            <a:avLst/>
          </a:prstGeom>
        </p:spPr>
        <p:txBody>
          <a:bodyPr vert="horz" wrap="square" lIns="0" tIns="0" rIns="0" bIns="0" rtlCol="0">
            <a:noAutofit/>
          </a:bodyPr>
          <a:lstStyle/>
          <a:p>
            <a:pPr marL="12700">
              <a:lnSpc>
                <a:spcPct val="100000"/>
              </a:lnSpc>
            </a:pPr>
            <a:r>
              <a:rPr sz="1000" spc="-15" dirty="0">
                <a:latin typeface="Arial"/>
                <a:cs typeface="Arial"/>
              </a:rPr>
              <a:t>5003</a:t>
            </a:r>
            <a:r>
              <a:rPr sz="1000" spc="-10" dirty="0">
                <a:latin typeface="Arial"/>
                <a:cs typeface="Arial"/>
              </a:rPr>
              <a:t>-C</a:t>
            </a:r>
            <a:r>
              <a:rPr sz="1000" spc="-15" dirty="0">
                <a:latin typeface="Arial"/>
                <a:cs typeface="Arial"/>
              </a:rPr>
              <a:t>on</a:t>
            </a:r>
            <a:r>
              <a:rPr sz="1000" spc="0" dirty="0">
                <a:latin typeface="Arial"/>
                <a:cs typeface="Arial"/>
              </a:rPr>
              <a:t>f</a:t>
            </a:r>
            <a:r>
              <a:rPr sz="1000" spc="-15" dirty="0">
                <a:latin typeface="Arial"/>
                <a:cs typeface="Arial"/>
              </a:rPr>
              <a:t>e</a:t>
            </a:r>
            <a:r>
              <a:rPr sz="1000" spc="-5" dirty="0">
                <a:latin typeface="Arial"/>
                <a:cs typeface="Arial"/>
              </a:rPr>
              <a:t>r</a:t>
            </a:r>
            <a:r>
              <a:rPr sz="1000" spc="-15" dirty="0">
                <a:latin typeface="Arial"/>
                <a:cs typeface="Arial"/>
              </a:rPr>
              <a:t>en</a:t>
            </a:r>
            <a:r>
              <a:rPr sz="1000" spc="-5" dirty="0">
                <a:latin typeface="Arial"/>
                <a:cs typeface="Arial"/>
              </a:rPr>
              <a:t>c</a:t>
            </a:r>
            <a:r>
              <a:rPr sz="1000" spc="-15" dirty="0">
                <a:latin typeface="Arial"/>
                <a:cs typeface="Arial"/>
              </a:rPr>
              <a:t>e</a:t>
            </a:r>
            <a:r>
              <a:rPr sz="1000" spc="-5" dirty="0">
                <a:latin typeface="Arial"/>
                <a:cs typeface="Arial"/>
              </a:rPr>
              <a:t>/Tr</a:t>
            </a:r>
            <a:r>
              <a:rPr sz="1000" spc="-15" dirty="0">
                <a:latin typeface="Arial"/>
                <a:cs typeface="Arial"/>
              </a:rPr>
              <a:t>ainin</a:t>
            </a:r>
            <a:r>
              <a:rPr sz="1000" spc="-10" dirty="0">
                <a:latin typeface="Arial"/>
                <a:cs typeface="Arial"/>
              </a:rPr>
              <a:t>g</a:t>
            </a:r>
            <a:r>
              <a:rPr sz="1000" spc="-30" dirty="0">
                <a:latin typeface="Arial"/>
                <a:cs typeface="Arial"/>
              </a:rPr>
              <a:t> </a:t>
            </a:r>
            <a:r>
              <a:rPr sz="1000" spc="-20" dirty="0">
                <a:latin typeface="Arial"/>
                <a:cs typeface="Arial"/>
              </a:rPr>
              <a:t>S</a:t>
            </a:r>
            <a:r>
              <a:rPr sz="1000" spc="-15" dirty="0">
                <a:latin typeface="Arial"/>
                <a:cs typeface="Arial"/>
              </a:rPr>
              <a:t>e</a:t>
            </a:r>
            <a:r>
              <a:rPr sz="1000" spc="-5" dirty="0">
                <a:latin typeface="Arial"/>
                <a:cs typeface="Arial"/>
              </a:rPr>
              <a:t>r</a:t>
            </a:r>
            <a:r>
              <a:rPr sz="1000" spc="-15" dirty="0">
                <a:latin typeface="Arial"/>
                <a:cs typeface="Arial"/>
              </a:rPr>
              <a:t>vi</a:t>
            </a:r>
            <a:r>
              <a:rPr sz="1000" spc="-5" dirty="0">
                <a:latin typeface="Arial"/>
                <a:cs typeface="Arial"/>
              </a:rPr>
              <a:t>c</a:t>
            </a:r>
            <a:r>
              <a:rPr sz="1000" spc="-15" dirty="0">
                <a:latin typeface="Arial"/>
                <a:cs typeface="Arial"/>
              </a:rPr>
              <a:t>e</a:t>
            </a:r>
            <a:r>
              <a:rPr sz="1000" spc="-5" dirty="0">
                <a:latin typeface="Arial"/>
                <a:cs typeface="Arial"/>
              </a:rPr>
              <a:t>s</a:t>
            </a:r>
            <a:endParaRPr sz="1000" dirty="0">
              <a:latin typeface="Arial"/>
              <a:cs typeface="Arial"/>
            </a:endParaRPr>
          </a:p>
          <a:p>
            <a:pPr marL="21590">
              <a:lnSpc>
                <a:spcPct val="100000"/>
              </a:lnSpc>
            </a:pPr>
            <a:r>
              <a:rPr sz="1000" spc="-15" dirty="0">
                <a:latin typeface="Arial"/>
                <a:cs typeface="Arial"/>
              </a:rPr>
              <a:t>5006</a:t>
            </a:r>
            <a:r>
              <a:rPr sz="1000" spc="-10" dirty="0">
                <a:latin typeface="Arial"/>
                <a:cs typeface="Arial"/>
              </a:rPr>
              <a:t>-M</a:t>
            </a:r>
            <a:r>
              <a:rPr sz="1000" spc="-15" dirty="0">
                <a:latin typeface="Arial"/>
                <a:cs typeface="Arial"/>
              </a:rPr>
              <a:t>e</a:t>
            </a:r>
            <a:r>
              <a:rPr sz="1000" spc="10" dirty="0">
                <a:latin typeface="Arial"/>
                <a:cs typeface="Arial"/>
              </a:rPr>
              <a:t>m</a:t>
            </a:r>
            <a:r>
              <a:rPr sz="1000" spc="-10" dirty="0">
                <a:latin typeface="Arial"/>
                <a:cs typeface="Arial"/>
              </a:rPr>
              <a:t>b</a:t>
            </a:r>
            <a:r>
              <a:rPr sz="1000" spc="-15" dirty="0">
                <a:latin typeface="Arial"/>
                <a:cs typeface="Arial"/>
              </a:rPr>
              <a:t>e</a:t>
            </a:r>
            <a:r>
              <a:rPr sz="1000" spc="-5" dirty="0">
                <a:latin typeface="Arial"/>
                <a:cs typeface="Arial"/>
              </a:rPr>
              <a:t>r</a:t>
            </a:r>
            <a:r>
              <a:rPr sz="1000" spc="0" dirty="0">
                <a:latin typeface="Arial"/>
                <a:cs typeface="Arial"/>
              </a:rPr>
              <a:t>s</a:t>
            </a:r>
            <a:r>
              <a:rPr sz="1000" spc="-10" dirty="0">
                <a:latin typeface="Arial"/>
                <a:cs typeface="Arial"/>
              </a:rPr>
              <a:t>h</a:t>
            </a:r>
            <a:r>
              <a:rPr sz="1000" spc="-15" dirty="0">
                <a:latin typeface="Arial"/>
                <a:cs typeface="Arial"/>
              </a:rPr>
              <a:t>i</a:t>
            </a:r>
            <a:r>
              <a:rPr sz="1000" spc="-10" dirty="0">
                <a:latin typeface="Arial"/>
                <a:cs typeface="Arial"/>
              </a:rPr>
              <a:t>ps</a:t>
            </a:r>
            <a:endParaRPr sz="1000" dirty="0">
              <a:latin typeface="Arial"/>
              <a:cs typeface="Arial"/>
            </a:endParaRPr>
          </a:p>
        </p:txBody>
      </p:sp>
      <p:sp>
        <p:nvSpPr>
          <p:cNvPr id="23" name="object 23"/>
          <p:cNvSpPr txBox="1"/>
          <p:nvPr/>
        </p:nvSpPr>
        <p:spPr>
          <a:xfrm>
            <a:off x="538479" y="832358"/>
            <a:ext cx="8204453" cy="774065"/>
          </a:xfrm>
          <a:prstGeom prst="rect">
            <a:avLst/>
          </a:prstGeom>
        </p:spPr>
        <p:txBody>
          <a:bodyPr vert="horz" wrap="square" lIns="0" tIns="0" rIns="0" bIns="0" rtlCol="0">
            <a:noAutofit/>
          </a:bodyPr>
          <a:lstStyle/>
          <a:p>
            <a:pPr marL="574675" algn="ctr">
              <a:lnSpc>
                <a:spcPct val="100000"/>
              </a:lnSpc>
            </a:pPr>
            <a:r>
              <a:rPr sz="1800" b="1" i="1" u="heavy" dirty="0">
                <a:latin typeface="Arial"/>
                <a:cs typeface="Arial"/>
              </a:rPr>
              <a:t>A</a:t>
            </a:r>
            <a:r>
              <a:rPr sz="1800" b="1" i="1" u="heavy" spc="-10" dirty="0">
                <a:latin typeface="Arial"/>
                <a:cs typeface="Arial"/>
              </a:rPr>
              <a:t>c</a:t>
            </a:r>
            <a:r>
              <a:rPr sz="1800" b="1" i="1" u="heavy" spc="0" dirty="0">
                <a:latin typeface="Arial"/>
                <a:cs typeface="Arial"/>
              </a:rPr>
              <a:t>cou</a:t>
            </a:r>
            <a:r>
              <a:rPr sz="1800" b="1" i="1" u="heavy" spc="5" dirty="0">
                <a:latin typeface="Arial"/>
                <a:cs typeface="Arial"/>
              </a:rPr>
              <a:t>n</a:t>
            </a:r>
            <a:r>
              <a:rPr sz="1800" b="1" i="1" u="heavy" spc="0" dirty="0">
                <a:latin typeface="Arial"/>
                <a:cs typeface="Arial"/>
              </a:rPr>
              <a:t>t v</a:t>
            </a:r>
            <a:r>
              <a:rPr sz="1800" b="1" i="1" u="heavy" spc="-10" dirty="0">
                <a:latin typeface="Arial"/>
                <a:cs typeface="Arial"/>
              </a:rPr>
              <a:t>s</a:t>
            </a:r>
            <a:r>
              <a:rPr sz="1800" b="1" i="1" u="heavy" spc="0" dirty="0">
                <a:latin typeface="Arial"/>
                <a:cs typeface="Arial"/>
              </a:rPr>
              <a:t>.</a:t>
            </a:r>
            <a:r>
              <a:rPr sz="1800" b="1" i="1" u="heavy" spc="-65" dirty="0">
                <a:latin typeface="Arial"/>
                <a:cs typeface="Arial"/>
              </a:rPr>
              <a:t> </a:t>
            </a:r>
            <a:r>
              <a:rPr sz="1800" b="1" i="1" u="heavy" spc="0" dirty="0">
                <a:latin typeface="Arial"/>
                <a:cs typeface="Arial"/>
              </a:rPr>
              <a:t>A</a:t>
            </a:r>
            <a:r>
              <a:rPr sz="1800" b="1" i="1" u="heavy" spc="-10" dirty="0">
                <a:latin typeface="Arial"/>
                <a:cs typeface="Arial"/>
              </a:rPr>
              <a:t>c</a:t>
            </a:r>
            <a:r>
              <a:rPr sz="1800" b="1" i="1" u="heavy" spc="0" dirty="0">
                <a:latin typeface="Arial"/>
                <a:cs typeface="Arial"/>
              </a:rPr>
              <a:t>cou</a:t>
            </a:r>
            <a:r>
              <a:rPr sz="1800" b="1" i="1" u="heavy" spc="5" dirty="0">
                <a:latin typeface="Arial"/>
                <a:cs typeface="Arial"/>
              </a:rPr>
              <a:t>n</a:t>
            </a:r>
            <a:r>
              <a:rPr sz="1800" b="1" i="1" u="heavy" spc="0" dirty="0">
                <a:latin typeface="Arial"/>
                <a:cs typeface="Arial"/>
              </a:rPr>
              <a:t>ti</a:t>
            </a:r>
            <a:r>
              <a:rPr sz="1800" b="1" i="1" u="heavy" spc="5" dirty="0">
                <a:latin typeface="Arial"/>
                <a:cs typeface="Arial"/>
              </a:rPr>
              <a:t>n</a:t>
            </a:r>
            <a:r>
              <a:rPr sz="1800" b="1" i="1" u="heavy" spc="0" dirty="0">
                <a:latin typeface="Arial"/>
                <a:cs typeface="Arial"/>
              </a:rPr>
              <a:t>g </a:t>
            </a:r>
            <a:r>
              <a:rPr sz="1800" b="1" i="1" u="heavy" spc="-10" dirty="0">
                <a:latin typeface="Arial"/>
                <a:cs typeface="Arial"/>
              </a:rPr>
              <a:t>U</a:t>
            </a:r>
            <a:r>
              <a:rPr sz="1800" b="1" i="1" u="heavy" spc="0" dirty="0">
                <a:latin typeface="Arial"/>
                <a:cs typeface="Arial"/>
              </a:rPr>
              <a:t>n</a:t>
            </a:r>
            <a:r>
              <a:rPr sz="1800" b="1" i="1" u="heavy" spc="5" dirty="0">
                <a:latin typeface="Arial"/>
                <a:cs typeface="Arial"/>
              </a:rPr>
              <a:t>i</a:t>
            </a:r>
            <a:r>
              <a:rPr sz="1800" b="1" i="1" u="heavy" spc="0" dirty="0">
                <a:latin typeface="Arial"/>
                <a:cs typeface="Arial"/>
              </a:rPr>
              <a:t>t</a:t>
            </a:r>
            <a:r>
              <a:rPr sz="1800" b="1" i="1" u="heavy" spc="-10" dirty="0">
                <a:latin typeface="Arial"/>
                <a:cs typeface="Arial"/>
              </a:rPr>
              <a:t> </a:t>
            </a:r>
            <a:r>
              <a:rPr sz="1800" b="1" i="1" u="heavy" spc="0" dirty="0">
                <a:latin typeface="Arial"/>
                <a:cs typeface="Arial"/>
              </a:rPr>
              <a:t>(A</a:t>
            </a:r>
            <a:r>
              <a:rPr sz="1800" b="1" i="1" u="heavy" spc="-10" dirty="0">
                <a:latin typeface="Arial"/>
                <a:cs typeface="Arial"/>
              </a:rPr>
              <a:t>U</a:t>
            </a:r>
            <a:r>
              <a:rPr sz="1800" b="1" i="1" u="heavy" spc="0" dirty="0">
                <a:latin typeface="Arial"/>
                <a:cs typeface="Arial"/>
              </a:rPr>
              <a:t>)</a:t>
            </a:r>
            <a:endParaRPr sz="1800" dirty="0">
              <a:latin typeface="Arial"/>
              <a:cs typeface="Arial"/>
            </a:endParaRPr>
          </a:p>
          <a:p>
            <a:pPr algn="ctr">
              <a:lnSpc>
                <a:spcPct val="100000"/>
              </a:lnSpc>
              <a:spcBef>
                <a:spcPts val="5"/>
              </a:spcBef>
            </a:pPr>
            <a:r>
              <a:rPr sz="1600" b="1" spc="-10" dirty="0">
                <a:latin typeface="Arial"/>
                <a:cs typeface="Arial"/>
              </a:rPr>
              <a:t>“</a:t>
            </a:r>
            <a:r>
              <a:rPr sz="1600" b="1" spc="-65" dirty="0">
                <a:latin typeface="Arial"/>
                <a:cs typeface="Arial"/>
              </a:rPr>
              <a:t>A</a:t>
            </a:r>
            <a:r>
              <a:rPr sz="1600" b="1" spc="-10" dirty="0">
                <a:latin typeface="Arial"/>
                <a:cs typeface="Arial"/>
              </a:rPr>
              <a:t>cco</a:t>
            </a:r>
            <a:r>
              <a:rPr sz="1600" b="1" spc="-15" dirty="0">
                <a:latin typeface="Arial"/>
                <a:cs typeface="Arial"/>
              </a:rPr>
              <a:t>u</a:t>
            </a:r>
            <a:r>
              <a:rPr sz="1600" b="1" spc="-10" dirty="0">
                <a:latin typeface="Arial"/>
                <a:cs typeface="Arial"/>
              </a:rPr>
              <a:t>n</a:t>
            </a:r>
            <a:r>
              <a:rPr sz="1600" b="1" spc="-20" dirty="0">
                <a:latin typeface="Arial"/>
                <a:cs typeface="Arial"/>
              </a:rPr>
              <a:t>t</a:t>
            </a:r>
            <a:r>
              <a:rPr sz="1600" b="1" spc="5" dirty="0">
                <a:latin typeface="Arial"/>
                <a:cs typeface="Arial"/>
              </a:rPr>
              <a:t>i</a:t>
            </a:r>
            <a:r>
              <a:rPr sz="1600" b="1" spc="-10" dirty="0">
                <a:latin typeface="Arial"/>
                <a:cs typeface="Arial"/>
              </a:rPr>
              <a:t>ng</a:t>
            </a:r>
            <a:r>
              <a:rPr sz="1600" b="1" spc="50" dirty="0">
                <a:latin typeface="Arial"/>
                <a:cs typeface="Arial"/>
              </a:rPr>
              <a:t> </a:t>
            </a:r>
            <a:r>
              <a:rPr sz="1600" b="1" spc="-10" dirty="0">
                <a:latin typeface="Arial"/>
                <a:cs typeface="Arial"/>
              </a:rPr>
              <a:t>Uni</a:t>
            </a:r>
            <a:r>
              <a:rPr sz="1600" b="1" spc="-20" dirty="0">
                <a:latin typeface="Arial"/>
                <a:cs typeface="Arial"/>
              </a:rPr>
              <a:t>t</a:t>
            </a:r>
            <a:r>
              <a:rPr sz="1600" b="1" spc="-10" dirty="0">
                <a:latin typeface="Arial"/>
                <a:cs typeface="Arial"/>
              </a:rPr>
              <a:t>”</a:t>
            </a:r>
            <a:r>
              <a:rPr sz="1600" b="1" spc="25" dirty="0">
                <a:latin typeface="Arial"/>
                <a:cs typeface="Arial"/>
              </a:rPr>
              <a:t> </a:t>
            </a:r>
            <a:r>
              <a:rPr sz="1600" b="1" spc="-10" dirty="0">
                <a:latin typeface="Arial"/>
                <a:cs typeface="Arial"/>
              </a:rPr>
              <a:t>or</a:t>
            </a:r>
            <a:r>
              <a:rPr sz="1600" b="1" spc="10" dirty="0">
                <a:latin typeface="Arial"/>
                <a:cs typeface="Arial"/>
              </a:rPr>
              <a:t> </a:t>
            </a:r>
            <a:r>
              <a:rPr sz="1600" b="1" spc="-10" dirty="0">
                <a:latin typeface="Arial"/>
                <a:cs typeface="Arial"/>
              </a:rPr>
              <a:t>“</a:t>
            </a:r>
            <a:r>
              <a:rPr sz="1600" b="1" spc="-65" dirty="0">
                <a:latin typeface="Arial"/>
                <a:cs typeface="Arial"/>
              </a:rPr>
              <a:t>A</a:t>
            </a:r>
            <a:r>
              <a:rPr sz="1600" b="1" spc="-10" dirty="0">
                <a:latin typeface="Arial"/>
                <a:cs typeface="Arial"/>
              </a:rPr>
              <a:t>U”</a:t>
            </a:r>
            <a:r>
              <a:rPr sz="1600" b="1" spc="50" dirty="0">
                <a:latin typeface="Arial"/>
                <a:cs typeface="Arial"/>
              </a:rPr>
              <a:t> </a:t>
            </a:r>
            <a:r>
              <a:rPr sz="1600" spc="-10" dirty="0">
                <a:latin typeface="Arial"/>
                <a:cs typeface="Arial"/>
              </a:rPr>
              <a:t>in</a:t>
            </a:r>
            <a:r>
              <a:rPr sz="1600" spc="-5" dirty="0">
                <a:latin typeface="Arial"/>
                <a:cs typeface="Arial"/>
              </a:rPr>
              <a:t> </a:t>
            </a:r>
            <a:r>
              <a:rPr sz="1600" spc="-10" dirty="0">
                <a:latin typeface="Arial"/>
                <a:cs typeface="Arial"/>
              </a:rPr>
              <a:t>La</a:t>
            </a:r>
            <a:r>
              <a:rPr sz="1600" spc="-25" dirty="0">
                <a:latin typeface="Arial"/>
                <a:cs typeface="Arial"/>
              </a:rPr>
              <a:t>w</a:t>
            </a:r>
            <a:r>
              <a:rPr sz="1600" spc="-10" dirty="0">
                <a:latin typeface="Arial"/>
                <a:cs typeface="Arial"/>
              </a:rPr>
              <a:t>son</a:t>
            </a:r>
            <a:r>
              <a:rPr sz="1600" spc="10" dirty="0">
                <a:latin typeface="Arial"/>
                <a:cs typeface="Arial"/>
              </a:rPr>
              <a:t> </a:t>
            </a:r>
            <a:r>
              <a:rPr sz="1600" spc="-10" dirty="0">
                <a:latin typeface="Arial"/>
                <a:cs typeface="Arial"/>
              </a:rPr>
              <a:t>=</a:t>
            </a:r>
            <a:r>
              <a:rPr sz="1600" spc="-5" dirty="0">
                <a:latin typeface="Arial"/>
                <a:cs typeface="Arial"/>
              </a:rPr>
              <a:t> </a:t>
            </a:r>
            <a:r>
              <a:rPr sz="1600" spc="-10" dirty="0">
                <a:latin typeface="Arial"/>
                <a:cs typeface="Arial"/>
              </a:rPr>
              <a:t>State</a:t>
            </a:r>
            <a:r>
              <a:rPr sz="1600" spc="10" dirty="0">
                <a:latin typeface="Arial"/>
                <a:cs typeface="Arial"/>
              </a:rPr>
              <a:t> </a:t>
            </a:r>
            <a:r>
              <a:rPr sz="1600" spc="-10" dirty="0">
                <a:latin typeface="Arial"/>
                <a:cs typeface="Arial"/>
              </a:rPr>
              <a:t>“Account”.</a:t>
            </a:r>
            <a:endParaRPr sz="1600" dirty="0">
              <a:latin typeface="Arial"/>
              <a:cs typeface="Arial"/>
            </a:endParaRPr>
          </a:p>
          <a:p>
            <a:pPr marL="599440" algn="ctr">
              <a:lnSpc>
                <a:spcPct val="100000"/>
              </a:lnSpc>
            </a:pPr>
            <a:r>
              <a:rPr sz="1600" b="1" spc="-10" dirty="0">
                <a:latin typeface="Arial"/>
                <a:cs typeface="Arial"/>
              </a:rPr>
              <a:t>“</a:t>
            </a:r>
            <a:r>
              <a:rPr sz="1600" b="1" spc="-65" dirty="0">
                <a:latin typeface="Arial"/>
                <a:cs typeface="Arial"/>
              </a:rPr>
              <a:t>A</a:t>
            </a:r>
            <a:r>
              <a:rPr sz="1600" b="1" spc="-10" dirty="0">
                <a:latin typeface="Arial"/>
                <a:cs typeface="Arial"/>
              </a:rPr>
              <a:t>cco</a:t>
            </a:r>
            <a:r>
              <a:rPr sz="1600" b="1" spc="-15" dirty="0">
                <a:latin typeface="Arial"/>
                <a:cs typeface="Arial"/>
              </a:rPr>
              <a:t>u</a:t>
            </a:r>
            <a:r>
              <a:rPr sz="1600" b="1" spc="-10" dirty="0">
                <a:latin typeface="Arial"/>
                <a:cs typeface="Arial"/>
              </a:rPr>
              <a:t>n</a:t>
            </a:r>
            <a:r>
              <a:rPr sz="1600" b="1" spc="-20" dirty="0">
                <a:latin typeface="Arial"/>
                <a:cs typeface="Arial"/>
              </a:rPr>
              <a:t>t</a:t>
            </a:r>
            <a:r>
              <a:rPr sz="1600" b="1" spc="-10" dirty="0">
                <a:latin typeface="Arial"/>
                <a:cs typeface="Arial"/>
              </a:rPr>
              <a:t>”</a:t>
            </a:r>
            <a:r>
              <a:rPr sz="1600" b="1" spc="65" dirty="0">
                <a:latin typeface="Arial"/>
                <a:cs typeface="Arial"/>
              </a:rPr>
              <a:t> </a:t>
            </a:r>
            <a:r>
              <a:rPr sz="1600" spc="-10" dirty="0">
                <a:latin typeface="Arial"/>
                <a:cs typeface="Arial"/>
              </a:rPr>
              <a:t>in</a:t>
            </a:r>
            <a:r>
              <a:rPr sz="1600" spc="-5" dirty="0">
                <a:latin typeface="Arial"/>
                <a:cs typeface="Arial"/>
              </a:rPr>
              <a:t> </a:t>
            </a:r>
            <a:r>
              <a:rPr sz="1600" spc="-10" dirty="0">
                <a:latin typeface="Arial"/>
                <a:cs typeface="Arial"/>
              </a:rPr>
              <a:t>La</a:t>
            </a:r>
            <a:r>
              <a:rPr sz="1600" spc="-25" dirty="0">
                <a:latin typeface="Arial"/>
                <a:cs typeface="Arial"/>
              </a:rPr>
              <a:t>w</a:t>
            </a:r>
            <a:r>
              <a:rPr sz="1600" spc="-10" dirty="0">
                <a:latin typeface="Arial"/>
                <a:cs typeface="Arial"/>
              </a:rPr>
              <a:t>son</a:t>
            </a:r>
            <a:r>
              <a:rPr sz="1600" spc="10" dirty="0">
                <a:latin typeface="Arial"/>
                <a:cs typeface="Arial"/>
              </a:rPr>
              <a:t> </a:t>
            </a:r>
            <a:r>
              <a:rPr sz="1600" spc="-10" dirty="0">
                <a:latin typeface="Arial"/>
                <a:cs typeface="Arial"/>
              </a:rPr>
              <a:t>=</a:t>
            </a:r>
            <a:r>
              <a:rPr sz="1600" spc="-5" dirty="0">
                <a:latin typeface="Arial"/>
                <a:cs typeface="Arial"/>
              </a:rPr>
              <a:t> </a:t>
            </a:r>
            <a:r>
              <a:rPr sz="1600" spc="-10" dirty="0">
                <a:latin typeface="Arial"/>
                <a:cs typeface="Arial"/>
              </a:rPr>
              <a:t>State</a:t>
            </a:r>
            <a:r>
              <a:rPr sz="1600" spc="10" dirty="0">
                <a:latin typeface="Arial"/>
                <a:cs typeface="Arial"/>
              </a:rPr>
              <a:t> </a:t>
            </a:r>
            <a:r>
              <a:rPr sz="1600" spc="-10" dirty="0">
                <a:latin typeface="Arial"/>
                <a:cs typeface="Arial"/>
              </a:rPr>
              <a:t>“</a:t>
            </a:r>
            <a:r>
              <a:rPr sz="1600" spc="-25" dirty="0">
                <a:latin typeface="Arial"/>
                <a:cs typeface="Arial"/>
              </a:rPr>
              <a:t>O</a:t>
            </a:r>
            <a:r>
              <a:rPr sz="1600" spc="-10" dirty="0">
                <a:latin typeface="Arial"/>
                <a:cs typeface="Arial"/>
              </a:rPr>
              <a:t>bject</a:t>
            </a:r>
            <a:r>
              <a:rPr sz="1600" spc="20" dirty="0">
                <a:latin typeface="Arial"/>
                <a:cs typeface="Arial"/>
              </a:rPr>
              <a:t> </a:t>
            </a:r>
            <a:r>
              <a:rPr sz="1600" spc="-10" dirty="0">
                <a:latin typeface="Arial"/>
                <a:cs typeface="Arial"/>
              </a:rPr>
              <a:t>Code”.</a:t>
            </a:r>
            <a:endParaRPr sz="1600" dirty="0">
              <a:latin typeface="Arial"/>
              <a:cs typeface="Arial"/>
            </a:endParaRPr>
          </a:p>
        </p:txBody>
      </p:sp>
      <p:sp>
        <p:nvSpPr>
          <p:cNvPr id="26" name="Slide Number Placeholder 25">
            <a:extLst>
              <a:ext uri="{FF2B5EF4-FFF2-40B4-BE49-F238E27FC236}">
                <a16:creationId xmlns:a16="http://schemas.microsoft.com/office/drawing/2014/main" id="{D667DB86-257B-4385-8131-D97F8F60E0C4}"/>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43</a:t>
            </a:fld>
            <a:endParaRPr lang="en-US" sz="1400" dirty="0">
              <a:latin typeface="Arial"/>
              <a:cs typeface="Arial"/>
            </a:endParaRPr>
          </a:p>
        </p:txBody>
      </p:sp>
      <p:sp>
        <p:nvSpPr>
          <p:cNvPr id="25" name="TextBox 24">
            <a:extLst>
              <a:ext uri="{FF2B5EF4-FFF2-40B4-BE49-F238E27FC236}">
                <a16:creationId xmlns:a16="http://schemas.microsoft.com/office/drawing/2014/main" id="{A68E64FC-534D-410F-9479-3D6FF4614C3F}"/>
              </a:ext>
            </a:extLst>
          </p:cNvPr>
          <p:cNvSpPr txBox="1"/>
          <p:nvPr/>
        </p:nvSpPr>
        <p:spPr>
          <a:xfrm>
            <a:off x="459740" y="240675"/>
            <a:ext cx="7911845"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latin typeface="Arial" panose="020B0604020202020204" pitchFamily="34" charset="0"/>
                <a:cs typeface="Arial" panose="020B0604020202020204" pitchFamily="34" charset="0"/>
              </a:rPr>
              <a:t>Lawson vs. State Terminology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5561" y="229361"/>
            <a:ext cx="8534400" cy="608839"/>
          </a:xfrm>
          <a:custGeom>
            <a:avLst/>
            <a:gdLst/>
            <a:ahLst/>
            <a:cxnLst/>
            <a:rect l="l" t="t" r="r" b="b"/>
            <a:pathLst>
              <a:path w="8534400" h="838200">
                <a:moveTo>
                  <a:pt x="0" y="838200"/>
                </a:moveTo>
                <a:lnTo>
                  <a:pt x="8534400" y="838200"/>
                </a:lnTo>
                <a:lnTo>
                  <a:pt x="8534400" y="0"/>
                </a:lnTo>
                <a:lnTo>
                  <a:pt x="0" y="0"/>
                </a:lnTo>
                <a:lnTo>
                  <a:pt x="0" y="838200"/>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endParaRPr dirty="0"/>
          </a:p>
        </p:txBody>
      </p:sp>
      <p:sp>
        <p:nvSpPr>
          <p:cNvPr id="3" name="object 3"/>
          <p:cNvSpPr txBox="1">
            <a:spLocks noGrp="1"/>
          </p:cNvSpPr>
          <p:nvPr>
            <p:ph type="title"/>
          </p:nvPr>
        </p:nvSpPr>
        <p:spPr>
          <a:xfrm>
            <a:off x="241605" y="302571"/>
            <a:ext cx="8902395" cy="450667"/>
          </a:xfrm>
          <a:prstGeom prst="rect">
            <a:avLst/>
          </a:prstGeom>
        </p:spPr>
        <p:txBody>
          <a:bodyPr vert="horz" wrap="square" lIns="0" tIns="51308" rIns="0" bIns="0" rtlCol="0">
            <a:noAutofit/>
          </a:bodyPr>
          <a:lstStyle/>
          <a:p>
            <a:pPr marL="864235">
              <a:lnSpc>
                <a:spcPct val="100000"/>
              </a:lnSpc>
            </a:pPr>
            <a:r>
              <a:rPr lang="en-US" sz="2400" dirty="0">
                <a:latin typeface="Calibri"/>
                <a:cs typeface="Calibri"/>
              </a:rPr>
              <a:t>Income Fund </a:t>
            </a:r>
            <a:r>
              <a:rPr sz="2400" spc="0" dirty="0">
                <a:latin typeface="Calibri"/>
                <a:cs typeface="Calibri"/>
              </a:rPr>
              <a:t>R</a:t>
            </a:r>
            <a:r>
              <a:rPr lang="en-US" sz="2400" spc="0" dirty="0">
                <a:latin typeface="Calibri"/>
                <a:cs typeface="Calibri"/>
              </a:rPr>
              <a:t>eimbursable</a:t>
            </a:r>
            <a:r>
              <a:rPr sz="2400" spc="-25" dirty="0">
                <a:latin typeface="Calibri"/>
                <a:cs typeface="Calibri"/>
              </a:rPr>
              <a:t> </a:t>
            </a:r>
            <a:r>
              <a:rPr sz="2400" spc="-10" dirty="0">
                <a:latin typeface="Calibri"/>
                <a:cs typeface="Calibri"/>
              </a:rPr>
              <a:t>(</a:t>
            </a:r>
            <a:r>
              <a:rPr sz="2400" spc="-20" dirty="0">
                <a:latin typeface="Calibri"/>
                <a:cs typeface="Calibri"/>
              </a:rPr>
              <a:t>I</a:t>
            </a:r>
            <a:r>
              <a:rPr sz="2400" spc="0" dirty="0">
                <a:latin typeface="Calibri"/>
                <a:cs typeface="Calibri"/>
              </a:rPr>
              <a:t>FR) </a:t>
            </a:r>
            <a:r>
              <a:rPr sz="2400" spc="-10" dirty="0">
                <a:latin typeface="Calibri"/>
                <a:cs typeface="Calibri"/>
              </a:rPr>
              <a:t>A</a:t>
            </a:r>
            <a:r>
              <a:rPr lang="en-US" sz="2400" spc="-10" dirty="0">
                <a:latin typeface="Calibri"/>
                <a:cs typeface="Calibri"/>
              </a:rPr>
              <a:t>ccounts</a:t>
            </a:r>
            <a:r>
              <a:rPr sz="2400" spc="-15" dirty="0">
                <a:latin typeface="Calibri"/>
                <a:cs typeface="Calibri"/>
              </a:rPr>
              <a:t> </a:t>
            </a:r>
            <a:r>
              <a:rPr sz="2400" spc="0" dirty="0">
                <a:latin typeface="Calibri"/>
                <a:cs typeface="Calibri"/>
              </a:rPr>
              <a:t>B</a:t>
            </a:r>
            <a:r>
              <a:rPr lang="en-US" sz="2400" spc="0" dirty="0">
                <a:latin typeface="Calibri"/>
                <a:cs typeface="Calibri"/>
              </a:rPr>
              <a:t>udgets</a:t>
            </a:r>
            <a:endParaRPr sz="2400" dirty="0">
              <a:latin typeface="Calibri"/>
              <a:cs typeface="Calibri"/>
            </a:endParaRPr>
          </a:p>
        </p:txBody>
      </p:sp>
      <p:sp>
        <p:nvSpPr>
          <p:cNvPr id="4" name="object 4"/>
          <p:cNvSpPr/>
          <p:nvPr/>
        </p:nvSpPr>
        <p:spPr>
          <a:xfrm>
            <a:off x="237743" y="5554979"/>
            <a:ext cx="8423910" cy="787146"/>
          </a:xfrm>
          <a:prstGeom prst="rect">
            <a:avLst/>
          </a:prstGeom>
          <a:blipFill>
            <a:blip r:embed="rId2" cstate="print"/>
            <a:stretch>
              <a:fillRect/>
            </a:stretch>
          </a:blipFill>
        </p:spPr>
        <p:txBody>
          <a:bodyPr wrap="square" lIns="0" tIns="0" rIns="0" bIns="0" rtlCol="0">
            <a:noAutofit/>
          </a:bodyPr>
          <a:lstStyle/>
          <a:p>
            <a:endParaRPr dirty="0"/>
          </a:p>
        </p:txBody>
      </p:sp>
      <p:sp>
        <p:nvSpPr>
          <p:cNvPr id="5" name="object 5"/>
          <p:cNvSpPr txBox="1"/>
          <p:nvPr/>
        </p:nvSpPr>
        <p:spPr>
          <a:xfrm>
            <a:off x="268630" y="1477517"/>
            <a:ext cx="8293100" cy="4627245"/>
          </a:xfrm>
          <a:prstGeom prst="rect">
            <a:avLst/>
          </a:prstGeom>
          <a:effectLst/>
        </p:spPr>
        <p:txBody>
          <a:bodyPr vert="horz" wrap="square" lIns="0" tIns="0" rIns="0" bIns="0" rtlCol="0">
            <a:noAutofit/>
          </a:bodyPr>
          <a:lstStyle/>
          <a:p>
            <a:pPr marL="469900" marR="12700" indent="-457200">
              <a:lnSpc>
                <a:spcPct val="100000"/>
              </a:lnSpc>
              <a:buFont typeface="+mj-lt"/>
              <a:buAutoNum type="arabicPeriod"/>
              <a:tabLst>
                <a:tab pos="241300" algn="l"/>
              </a:tabLst>
            </a:pPr>
            <a:r>
              <a:rPr sz="2000" spc="0" dirty="0">
                <a:latin typeface="Calibri"/>
                <a:cs typeface="Calibri"/>
              </a:rPr>
              <a:t>IFR  ac</a:t>
            </a:r>
            <a:r>
              <a:rPr sz="2000" spc="-10" dirty="0">
                <a:latin typeface="Calibri"/>
                <a:cs typeface="Calibri"/>
              </a:rPr>
              <a:t>c</a:t>
            </a:r>
            <a:r>
              <a:rPr sz="2000" spc="0" dirty="0">
                <a:latin typeface="Calibri"/>
                <a:cs typeface="Calibri"/>
              </a:rPr>
              <a:t>ou</a:t>
            </a:r>
            <a:r>
              <a:rPr sz="2000" spc="-25" dirty="0">
                <a:latin typeface="Calibri"/>
                <a:cs typeface="Calibri"/>
              </a:rPr>
              <a:t>n</a:t>
            </a:r>
            <a:r>
              <a:rPr sz="2000" spc="0" dirty="0">
                <a:latin typeface="Calibri"/>
                <a:cs typeface="Calibri"/>
              </a:rPr>
              <a:t>ts</a:t>
            </a:r>
            <a:r>
              <a:rPr sz="2000" spc="-25" dirty="0">
                <a:latin typeface="Calibri"/>
                <a:cs typeface="Calibri"/>
              </a:rPr>
              <a:t> </a:t>
            </a:r>
            <a:r>
              <a:rPr sz="2000" spc="0" dirty="0">
                <a:latin typeface="Calibri"/>
                <a:cs typeface="Calibri"/>
              </a:rPr>
              <a:t>a</a:t>
            </a:r>
            <a:r>
              <a:rPr sz="2000" spc="-30" dirty="0">
                <a:latin typeface="Calibri"/>
                <a:cs typeface="Calibri"/>
              </a:rPr>
              <a:t>r</a:t>
            </a:r>
            <a:r>
              <a:rPr sz="2000" spc="0" dirty="0">
                <a:latin typeface="Calibri"/>
                <a:cs typeface="Calibri"/>
              </a:rPr>
              <a:t>e ac</a:t>
            </a:r>
            <a:r>
              <a:rPr sz="2000" spc="-10" dirty="0">
                <a:latin typeface="Calibri"/>
                <a:cs typeface="Calibri"/>
              </a:rPr>
              <a:t>c</a:t>
            </a:r>
            <a:r>
              <a:rPr sz="2000" spc="0" dirty="0">
                <a:latin typeface="Calibri"/>
                <a:cs typeface="Calibri"/>
              </a:rPr>
              <a:t>ou</a:t>
            </a:r>
            <a:r>
              <a:rPr sz="2000" spc="-25" dirty="0">
                <a:latin typeface="Calibri"/>
                <a:cs typeface="Calibri"/>
              </a:rPr>
              <a:t>n</a:t>
            </a:r>
            <a:r>
              <a:rPr sz="2000" spc="0" dirty="0">
                <a:latin typeface="Calibri"/>
                <a:cs typeface="Calibri"/>
              </a:rPr>
              <a:t>ts</a:t>
            </a:r>
            <a:r>
              <a:rPr sz="2000" spc="-15" dirty="0">
                <a:latin typeface="Calibri"/>
                <a:cs typeface="Calibri"/>
              </a:rPr>
              <a:t> </a:t>
            </a:r>
            <a:r>
              <a:rPr sz="2000" spc="0" dirty="0">
                <a:latin typeface="Calibri"/>
                <a:cs typeface="Calibri"/>
              </a:rPr>
              <a:t>th</a:t>
            </a:r>
            <a:r>
              <a:rPr sz="2000" spc="-25" dirty="0">
                <a:latin typeface="Calibri"/>
                <a:cs typeface="Calibri"/>
              </a:rPr>
              <a:t>a</a:t>
            </a:r>
            <a:r>
              <a:rPr sz="2000" spc="0" dirty="0">
                <a:latin typeface="Calibri"/>
                <a:cs typeface="Calibri"/>
              </a:rPr>
              <a:t>t a</a:t>
            </a:r>
            <a:r>
              <a:rPr sz="2000" spc="-30" dirty="0">
                <a:latin typeface="Calibri"/>
                <a:cs typeface="Calibri"/>
              </a:rPr>
              <a:t>r</a:t>
            </a:r>
            <a:r>
              <a:rPr sz="2000" spc="0" dirty="0">
                <a:latin typeface="Calibri"/>
                <a:cs typeface="Calibri"/>
              </a:rPr>
              <a:t>e</a:t>
            </a:r>
            <a:r>
              <a:rPr sz="2000" spc="10" dirty="0">
                <a:latin typeface="Calibri"/>
                <a:cs typeface="Calibri"/>
              </a:rPr>
              <a:t> </a:t>
            </a:r>
            <a:r>
              <a:rPr sz="2000" spc="0" dirty="0">
                <a:latin typeface="Calibri"/>
                <a:cs typeface="Calibri"/>
              </a:rPr>
              <a:t>used</a:t>
            </a:r>
            <a:r>
              <a:rPr sz="2000" spc="-15" dirty="0">
                <a:latin typeface="Calibri"/>
                <a:cs typeface="Calibri"/>
              </a:rPr>
              <a:t> </a:t>
            </a:r>
            <a:r>
              <a:rPr sz="2000" spc="-40" dirty="0">
                <a:latin typeface="Calibri"/>
                <a:cs typeface="Calibri"/>
              </a:rPr>
              <a:t>f</a:t>
            </a:r>
            <a:r>
              <a:rPr sz="2000" spc="0" dirty="0">
                <a:latin typeface="Calibri"/>
                <a:cs typeface="Calibri"/>
              </a:rPr>
              <a:t>or</a:t>
            </a:r>
            <a:r>
              <a:rPr sz="2000" spc="-15" dirty="0">
                <a:latin typeface="Calibri"/>
                <a:cs typeface="Calibri"/>
              </a:rPr>
              <a:t> </a:t>
            </a:r>
            <a:r>
              <a:rPr sz="2000" spc="0" dirty="0">
                <a:latin typeface="Calibri"/>
                <a:cs typeface="Calibri"/>
              </a:rPr>
              <a:t>depos</a:t>
            </a:r>
            <a:r>
              <a:rPr sz="2000" spc="-15" dirty="0">
                <a:latin typeface="Calibri"/>
                <a:cs typeface="Calibri"/>
              </a:rPr>
              <a:t>i</a:t>
            </a:r>
            <a:r>
              <a:rPr sz="2000" spc="0" dirty="0">
                <a:latin typeface="Calibri"/>
                <a:cs typeface="Calibri"/>
              </a:rPr>
              <a:t>ting</a:t>
            </a:r>
            <a:r>
              <a:rPr sz="2000" spc="-10" dirty="0">
                <a:latin typeface="Calibri"/>
                <a:cs typeface="Calibri"/>
              </a:rPr>
              <a:t> </a:t>
            </a:r>
            <a:r>
              <a:rPr sz="2000" spc="-30" dirty="0">
                <a:latin typeface="Calibri"/>
                <a:cs typeface="Calibri"/>
              </a:rPr>
              <a:t>r</a:t>
            </a:r>
            <a:r>
              <a:rPr sz="2000" spc="-20" dirty="0">
                <a:latin typeface="Calibri"/>
                <a:cs typeface="Calibri"/>
              </a:rPr>
              <a:t>e</a:t>
            </a:r>
            <a:r>
              <a:rPr sz="2000" spc="-30" dirty="0">
                <a:latin typeface="Calibri"/>
                <a:cs typeface="Calibri"/>
              </a:rPr>
              <a:t>v</a:t>
            </a:r>
            <a:r>
              <a:rPr sz="2000" spc="0" dirty="0">
                <a:latin typeface="Calibri"/>
                <a:cs typeface="Calibri"/>
              </a:rPr>
              <a:t>enue.</a:t>
            </a:r>
            <a:r>
              <a:rPr lang="en-US" sz="2000" spc="0" dirty="0">
                <a:latin typeface="Calibri"/>
                <a:cs typeface="Calibri"/>
              </a:rPr>
              <a:t> </a:t>
            </a:r>
            <a:r>
              <a:rPr sz="2000" spc="0" dirty="0">
                <a:latin typeface="Calibri"/>
                <a:cs typeface="Calibri"/>
              </a:rPr>
              <a:t> SUNY</a:t>
            </a:r>
            <a:r>
              <a:rPr sz="2000" spc="-10" dirty="0">
                <a:latin typeface="Calibri"/>
                <a:cs typeface="Calibri"/>
              </a:rPr>
              <a:t> </a:t>
            </a:r>
            <a:r>
              <a:rPr sz="2000" spc="-30" dirty="0">
                <a:latin typeface="Calibri"/>
                <a:cs typeface="Calibri"/>
              </a:rPr>
              <a:t>r</a:t>
            </a:r>
            <a:r>
              <a:rPr sz="2000" spc="0" dirty="0">
                <a:latin typeface="Calibri"/>
                <a:cs typeface="Calibri"/>
              </a:rPr>
              <a:t>equi</a:t>
            </a:r>
            <a:r>
              <a:rPr sz="2000" spc="-30" dirty="0">
                <a:latin typeface="Calibri"/>
                <a:cs typeface="Calibri"/>
              </a:rPr>
              <a:t>r</a:t>
            </a:r>
            <a:r>
              <a:rPr sz="2000" spc="0" dirty="0">
                <a:latin typeface="Calibri"/>
                <a:cs typeface="Calibri"/>
              </a:rPr>
              <a:t>es</a:t>
            </a:r>
            <a:r>
              <a:rPr sz="2000" spc="5" dirty="0">
                <a:latin typeface="Calibri"/>
                <a:cs typeface="Calibri"/>
              </a:rPr>
              <a:t> </a:t>
            </a:r>
            <a:r>
              <a:rPr sz="2000" spc="-50" dirty="0">
                <a:latin typeface="Calibri"/>
                <a:cs typeface="Calibri"/>
              </a:rPr>
              <a:t>“</a:t>
            </a:r>
            <a:r>
              <a:rPr sz="2000" spc="0" dirty="0">
                <a:latin typeface="Calibri"/>
                <a:cs typeface="Calibri"/>
              </a:rPr>
              <a:t>ap</a:t>
            </a:r>
            <a:r>
              <a:rPr sz="2000" spc="5" dirty="0">
                <a:latin typeface="Calibri"/>
                <a:cs typeface="Calibri"/>
              </a:rPr>
              <a:t>p</a:t>
            </a:r>
            <a:r>
              <a:rPr sz="2000" spc="-40" dirty="0">
                <a:latin typeface="Calibri"/>
                <a:cs typeface="Calibri"/>
              </a:rPr>
              <a:t>r</a:t>
            </a:r>
            <a:r>
              <a:rPr sz="2000" spc="0" dirty="0">
                <a:latin typeface="Calibri"/>
                <a:cs typeface="Calibri"/>
              </a:rPr>
              <a:t>opri</a:t>
            </a:r>
            <a:r>
              <a:rPr sz="2000" spc="-30" dirty="0">
                <a:latin typeface="Calibri"/>
                <a:cs typeface="Calibri"/>
              </a:rPr>
              <a:t>a</a:t>
            </a:r>
            <a:r>
              <a:rPr sz="2000" spc="0" dirty="0">
                <a:latin typeface="Calibri"/>
                <a:cs typeface="Calibri"/>
              </a:rPr>
              <a:t>tion”</a:t>
            </a:r>
            <a:r>
              <a:rPr sz="2000" spc="-10" dirty="0">
                <a:latin typeface="Calibri"/>
                <a:cs typeface="Calibri"/>
              </a:rPr>
              <a:t> </a:t>
            </a:r>
            <a:r>
              <a:rPr sz="2000" spc="0" dirty="0">
                <a:latin typeface="Calibri"/>
                <a:cs typeface="Calibri"/>
              </a:rPr>
              <a:t>aut</a:t>
            </a:r>
            <a:r>
              <a:rPr sz="2000" spc="5" dirty="0">
                <a:latin typeface="Calibri"/>
                <a:cs typeface="Calibri"/>
              </a:rPr>
              <a:t>h</a:t>
            </a:r>
            <a:r>
              <a:rPr sz="2000" spc="0" dirty="0">
                <a:latin typeface="Calibri"/>
                <a:cs typeface="Calibri"/>
              </a:rPr>
              <a:t>or</a:t>
            </a:r>
            <a:r>
              <a:rPr sz="2000" spc="-10" dirty="0">
                <a:latin typeface="Calibri"/>
                <a:cs typeface="Calibri"/>
              </a:rPr>
              <a:t>i</a:t>
            </a:r>
            <a:r>
              <a:rPr sz="2000" spc="0" dirty="0">
                <a:latin typeface="Calibri"/>
                <a:cs typeface="Calibri"/>
              </a:rPr>
              <a:t>ty </a:t>
            </a:r>
            <a:r>
              <a:rPr sz="2000" spc="-30" dirty="0">
                <a:latin typeface="Calibri"/>
                <a:cs typeface="Calibri"/>
              </a:rPr>
              <a:t>t</a:t>
            </a:r>
            <a:r>
              <a:rPr sz="2000" spc="0" dirty="0">
                <a:latin typeface="Calibri"/>
                <a:cs typeface="Calibri"/>
              </a:rPr>
              <a:t>o</a:t>
            </a:r>
            <a:r>
              <a:rPr sz="2000" spc="-10" dirty="0">
                <a:latin typeface="Calibri"/>
                <a:cs typeface="Calibri"/>
              </a:rPr>
              <a:t> </a:t>
            </a:r>
            <a:r>
              <a:rPr sz="2000" spc="0" dirty="0">
                <a:latin typeface="Calibri"/>
                <a:cs typeface="Calibri"/>
              </a:rPr>
              <a:t>disbu</a:t>
            </a:r>
            <a:r>
              <a:rPr sz="2000" spc="-40" dirty="0">
                <a:latin typeface="Calibri"/>
                <a:cs typeface="Calibri"/>
              </a:rPr>
              <a:t>r</a:t>
            </a:r>
            <a:r>
              <a:rPr sz="2000" spc="0" dirty="0">
                <a:latin typeface="Calibri"/>
                <a:cs typeface="Calibri"/>
              </a:rPr>
              <a:t>se </a:t>
            </a:r>
            <a:r>
              <a:rPr sz="2000" spc="-10" dirty="0">
                <a:latin typeface="Calibri"/>
                <a:cs typeface="Calibri"/>
              </a:rPr>
              <a:t>c</a:t>
            </a:r>
            <a:r>
              <a:rPr sz="2000" spc="0" dirty="0">
                <a:latin typeface="Calibri"/>
                <a:cs typeface="Calibri"/>
              </a:rPr>
              <a:t>ol</a:t>
            </a:r>
            <a:r>
              <a:rPr sz="2000" spc="-10" dirty="0">
                <a:latin typeface="Calibri"/>
                <a:cs typeface="Calibri"/>
              </a:rPr>
              <a:t>l</a:t>
            </a:r>
            <a:r>
              <a:rPr sz="2000" spc="0" dirty="0">
                <a:latin typeface="Calibri"/>
                <a:cs typeface="Calibri"/>
              </a:rPr>
              <a:t>ec</a:t>
            </a:r>
            <a:r>
              <a:rPr sz="2000" spc="-20" dirty="0">
                <a:latin typeface="Calibri"/>
                <a:cs typeface="Calibri"/>
              </a:rPr>
              <a:t>t</a:t>
            </a:r>
            <a:r>
              <a:rPr sz="2000" spc="0" dirty="0">
                <a:latin typeface="Calibri"/>
                <a:cs typeface="Calibri"/>
              </a:rPr>
              <a:t>ed </a:t>
            </a:r>
            <a:r>
              <a:rPr sz="2000" spc="-25" dirty="0">
                <a:latin typeface="Calibri"/>
                <a:cs typeface="Calibri"/>
              </a:rPr>
              <a:t>r</a:t>
            </a:r>
            <a:r>
              <a:rPr sz="2000" spc="-15" dirty="0">
                <a:latin typeface="Calibri"/>
                <a:cs typeface="Calibri"/>
              </a:rPr>
              <a:t>e</a:t>
            </a:r>
            <a:r>
              <a:rPr sz="2000" spc="-30" dirty="0">
                <a:latin typeface="Calibri"/>
                <a:cs typeface="Calibri"/>
              </a:rPr>
              <a:t>v</a:t>
            </a:r>
            <a:r>
              <a:rPr sz="2000" spc="0" dirty="0">
                <a:latin typeface="Calibri"/>
                <a:cs typeface="Calibri"/>
              </a:rPr>
              <a:t>enue</a:t>
            </a:r>
            <a:r>
              <a:rPr lang="en-US" sz="2000" spc="0" dirty="0">
                <a:latin typeface="Calibri"/>
                <a:cs typeface="Calibri"/>
              </a:rPr>
              <a:t>.  </a:t>
            </a:r>
            <a:r>
              <a:rPr sz="2000" spc="0" dirty="0">
                <a:latin typeface="Calibri"/>
                <a:cs typeface="Calibri"/>
              </a:rPr>
              <a:t>Spending</a:t>
            </a:r>
            <a:r>
              <a:rPr sz="2000" spc="-20" dirty="0">
                <a:latin typeface="Calibri"/>
                <a:cs typeface="Calibri"/>
              </a:rPr>
              <a:t> </a:t>
            </a:r>
            <a:r>
              <a:rPr sz="2000" spc="0" dirty="0">
                <a:latin typeface="Calibri"/>
                <a:cs typeface="Calibri"/>
              </a:rPr>
              <a:t>author</a:t>
            </a:r>
            <a:r>
              <a:rPr sz="2000" spc="-10" dirty="0">
                <a:latin typeface="Calibri"/>
                <a:cs typeface="Calibri"/>
              </a:rPr>
              <a:t>i</a:t>
            </a:r>
            <a:r>
              <a:rPr sz="2000" spc="0" dirty="0">
                <a:latin typeface="Calibri"/>
                <a:cs typeface="Calibri"/>
              </a:rPr>
              <a:t>ty</a:t>
            </a:r>
            <a:r>
              <a:rPr sz="2000" spc="-15" dirty="0">
                <a:latin typeface="Calibri"/>
                <a:cs typeface="Calibri"/>
              </a:rPr>
              <a:t> </a:t>
            </a:r>
            <a:r>
              <a:rPr sz="2000" spc="-40" dirty="0">
                <a:latin typeface="Calibri"/>
                <a:cs typeface="Calibri"/>
              </a:rPr>
              <a:t>f</a:t>
            </a:r>
            <a:r>
              <a:rPr sz="2000" spc="0" dirty="0">
                <a:latin typeface="Calibri"/>
                <a:cs typeface="Calibri"/>
              </a:rPr>
              <a:t>or</a:t>
            </a:r>
            <a:r>
              <a:rPr sz="2000" spc="-15" dirty="0">
                <a:latin typeface="Calibri"/>
                <a:cs typeface="Calibri"/>
              </a:rPr>
              <a:t> </a:t>
            </a:r>
            <a:r>
              <a:rPr sz="2000" spc="0" dirty="0">
                <a:latin typeface="Calibri"/>
                <a:cs typeface="Calibri"/>
              </a:rPr>
              <a:t>this</a:t>
            </a:r>
            <a:r>
              <a:rPr sz="2000" spc="10" dirty="0">
                <a:latin typeface="Calibri"/>
                <a:cs typeface="Calibri"/>
              </a:rPr>
              <a:t> </a:t>
            </a:r>
            <a:r>
              <a:rPr sz="2000" spc="-30" dirty="0">
                <a:latin typeface="Calibri"/>
                <a:cs typeface="Calibri"/>
              </a:rPr>
              <a:t>r</a:t>
            </a:r>
            <a:r>
              <a:rPr sz="2000" spc="-15" dirty="0">
                <a:latin typeface="Calibri"/>
                <a:cs typeface="Calibri"/>
              </a:rPr>
              <a:t>e</a:t>
            </a:r>
            <a:r>
              <a:rPr sz="2000" spc="-30" dirty="0">
                <a:latin typeface="Calibri"/>
                <a:cs typeface="Calibri"/>
              </a:rPr>
              <a:t>v</a:t>
            </a:r>
            <a:r>
              <a:rPr sz="2000" spc="0" dirty="0">
                <a:latin typeface="Calibri"/>
                <a:cs typeface="Calibri"/>
              </a:rPr>
              <a:t>enue</a:t>
            </a:r>
            <a:r>
              <a:rPr sz="2000" spc="5" dirty="0">
                <a:latin typeface="Calibri"/>
                <a:cs typeface="Calibri"/>
              </a:rPr>
              <a:t> </a:t>
            </a:r>
            <a:r>
              <a:rPr sz="2000" spc="0" dirty="0">
                <a:latin typeface="Calibri"/>
                <a:cs typeface="Calibri"/>
              </a:rPr>
              <a:t>is</a:t>
            </a:r>
            <a:r>
              <a:rPr sz="2000" spc="5" dirty="0">
                <a:latin typeface="Calibri"/>
                <a:cs typeface="Calibri"/>
              </a:rPr>
              <a:t> </a:t>
            </a:r>
            <a:r>
              <a:rPr sz="2000" spc="0" dirty="0">
                <a:latin typeface="Calibri"/>
                <a:cs typeface="Calibri"/>
              </a:rPr>
              <a:t>p</a:t>
            </a:r>
            <a:r>
              <a:rPr sz="2000" spc="-40" dirty="0">
                <a:latin typeface="Calibri"/>
                <a:cs typeface="Calibri"/>
              </a:rPr>
              <a:t>r</a:t>
            </a:r>
            <a:r>
              <a:rPr sz="2000" spc="-15" dirty="0">
                <a:latin typeface="Calibri"/>
                <a:cs typeface="Calibri"/>
              </a:rPr>
              <a:t>o</a:t>
            </a:r>
            <a:r>
              <a:rPr sz="2000" spc="0" dirty="0">
                <a:latin typeface="Calibri"/>
                <a:cs typeface="Calibri"/>
              </a:rPr>
              <a:t>v</a:t>
            </a:r>
            <a:r>
              <a:rPr sz="2000" spc="-10" dirty="0">
                <a:latin typeface="Calibri"/>
                <a:cs typeface="Calibri"/>
              </a:rPr>
              <a:t>i</a:t>
            </a:r>
            <a:r>
              <a:rPr sz="2000" spc="0" dirty="0">
                <a:latin typeface="Calibri"/>
                <a:cs typeface="Calibri"/>
              </a:rPr>
              <a:t>ded on</a:t>
            </a:r>
            <a:r>
              <a:rPr sz="2000" spc="-25" dirty="0">
                <a:latin typeface="Calibri"/>
                <a:cs typeface="Calibri"/>
              </a:rPr>
              <a:t> </a:t>
            </a:r>
            <a:r>
              <a:rPr sz="2000" spc="0" dirty="0">
                <a:latin typeface="Calibri"/>
                <a:cs typeface="Calibri"/>
              </a:rPr>
              <a:t>an annual</a:t>
            </a:r>
            <a:r>
              <a:rPr sz="2000" spc="-10" dirty="0">
                <a:latin typeface="Calibri"/>
                <a:cs typeface="Calibri"/>
              </a:rPr>
              <a:t> </a:t>
            </a:r>
            <a:r>
              <a:rPr sz="2000" spc="0" dirty="0">
                <a:latin typeface="Calibri"/>
                <a:cs typeface="Calibri"/>
              </a:rPr>
              <a:t>basis</a:t>
            </a:r>
            <a:r>
              <a:rPr sz="2000" spc="5" dirty="0">
                <a:latin typeface="Calibri"/>
                <a:cs typeface="Calibri"/>
              </a:rPr>
              <a:t> </a:t>
            </a:r>
            <a:r>
              <a:rPr sz="2000" spc="-10" dirty="0">
                <a:latin typeface="Calibri"/>
                <a:cs typeface="Calibri"/>
              </a:rPr>
              <a:t>b</a:t>
            </a:r>
            <a:r>
              <a:rPr sz="2000" spc="0" dirty="0">
                <a:latin typeface="Calibri"/>
                <a:cs typeface="Calibri"/>
              </a:rPr>
              <a:t>y</a:t>
            </a:r>
            <a:r>
              <a:rPr sz="2000" spc="-15" dirty="0">
                <a:latin typeface="Calibri"/>
                <a:cs typeface="Calibri"/>
              </a:rPr>
              <a:t> </a:t>
            </a:r>
            <a:r>
              <a:rPr sz="2000" spc="0" dirty="0">
                <a:latin typeface="Calibri"/>
                <a:cs typeface="Calibri"/>
              </a:rPr>
              <a:t>the </a:t>
            </a:r>
            <a:r>
              <a:rPr sz="2000" spc="5" dirty="0">
                <a:latin typeface="Calibri"/>
                <a:cs typeface="Calibri"/>
              </a:rPr>
              <a:t>S</a:t>
            </a:r>
            <a:r>
              <a:rPr sz="2000" spc="-25" dirty="0">
                <a:latin typeface="Calibri"/>
                <a:cs typeface="Calibri"/>
              </a:rPr>
              <a:t>tat</a:t>
            </a:r>
            <a:r>
              <a:rPr sz="2000" spc="0" dirty="0">
                <a:latin typeface="Calibri"/>
                <a:cs typeface="Calibri"/>
              </a:rPr>
              <a:t>e</a:t>
            </a:r>
            <a:r>
              <a:rPr sz="2000" spc="10" dirty="0">
                <a:latin typeface="Calibri"/>
                <a:cs typeface="Calibri"/>
              </a:rPr>
              <a:t> </a:t>
            </a:r>
            <a:r>
              <a:rPr sz="2000" spc="0" dirty="0">
                <a:latin typeface="Calibri"/>
                <a:cs typeface="Calibri"/>
              </a:rPr>
              <a:t>Legi</a:t>
            </a:r>
            <a:r>
              <a:rPr sz="2000" spc="-10" dirty="0">
                <a:latin typeface="Calibri"/>
                <a:cs typeface="Calibri"/>
              </a:rPr>
              <a:t>s</a:t>
            </a:r>
            <a:r>
              <a:rPr sz="2000" spc="0" dirty="0">
                <a:latin typeface="Calibri"/>
                <a:cs typeface="Calibri"/>
              </a:rPr>
              <a:t>l</a:t>
            </a:r>
            <a:r>
              <a:rPr sz="2000" spc="-30" dirty="0">
                <a:latin typeface="Calibri"/>
                <a:cs typeface="Calibri"/>
              </a:rPr>
              <a:t>a</a:t>
            </a:r>
            <a:r>
              <a:rPr sz="2000" spc="0" dirty="0">
                <a:latin typeface="Calibri"/>
                <a:cs typeface="Calibri"/>
              </a:rPr>
              <a:t>tu</a:t>
            </a:r>
            <a:r>
              <a:rPr sz="2000" spc="-25" dirty="0">
                <a:latin typeface="Calibri"/>
                <a:cs typeface="Calibri"/>
              </a:rPr>
              <a:t>r</a:t>
            </a:r>
            <a:r>
              <a:rPr sz="2000" spc="0" dirty="0">
                <a:latin typeface="Calibri"/>
                <a:cs typeface="Calibri"/>
              </a:rPr>
              <a:t>e</a:t>
            </a:r>
            <a:r>
              <a:rPr sz="2000" spc="10" dirty="0">
                <a:latin typeface="Calibri"/>
                <a:cs typeface="Calibri"/>
              </a:rPr>
              <a:t> </a:t>
            </a:r>
            <a:r>
              <a:rPr sz="2000" spc="0" dirty="0">
                <a:latin typeface="Calibri"/>
                <a:cs typeface="Calibri"/>
              </a:rPr>
              <a:t>and</a:t>
            </a:r>
            <a:r>
              <a:rPr sz="2000" spc="-5" dirty="0">
                <a:latin typeface="Calibri"/>
                <a:cs typeface="Calibri"/>
              </a:rPr>
              <a:t> </a:t>
            </a:r>
            <a:r>
              <a:rPr sz="2000" spc="0" dirty="0">
                <a:latin typeface="Calibri"/>
                <a:cs typeface="Calibri"/>
              </a:rPr>
              <a:t>the G</a:t>
            </a:r>
            <a:r>
              <a:rPr sz="2000" spc="-15" dirty="0">
                <a:latin typeface="Calibri"/>
                <a:cs typeface="Calibri"/>
              </a:rPr>
              <a:t>o</a:t>
            </a:r>
            <a:r>
              <a:rPr sz="2000" spc="-30" dirty="0">
                <a:latin typeface="Calibri"/>
                <a:cs typeface="Calibri"/>
              </a:rPr>
              <a:t>v</a:t>
            </a:r>
            <a:r>
              <a:rPr sz="2000" spc="0" dirty="0">
                <a:latin typeface="Calibri"/>
                <a:cs typeface="Calibri"/>
              </a:rPr>
              <a:t>ernor</a:t>
            </a:r>
            <a:r>
              <a:rPr sz="2000" spc="-15" dirty="0">
                <a:latin typeface="Calibri"/>
                <a:cs typeface="Calibri"/>
              </a:rPr>
              <a:t> </a:t>
            </a:r>
            <a:r>
              <a:rPr sz="2000" spc="0" dirty="0">
                <a:latin typeface="Calibri"/>
                <a:cs typeface="Calibri"/>
              </a:rPr>
              <a:t>in the </a:t>
            </a:r>
            <a:r>
              <a:rPr sz="2000" spc="5" dirty="0">
                <a:latin typeface="Calibri"/>
                <a:cs typeface="Calibri"/>
              </a:rPr>
              <a:t>E</a:t>
            </a:r>
            <a:r>
              <a:rPr sz="2000" spc="0" dirty="0">
                <a:latin typeface="Calibri"/>
                <a:cs typeface="Calibri"/>
              </a:rPr>
              <a:t>na</a:t>
            </a:r>
            <a:r>
              <a:rPr sz="2000" spc="5" dirty="0">
                <a:latin typeface="Calibri"/>
                <a:cs typeface="Calibri"/>
              </a:rPr>
              <a:t>c</a:t>
            </a:r>
            <a:r>
              <a:rPr sz="2000" spc="-25" dirty="0">
                <a:latin typeface="Calibri"/>
                <a:cs typeface="Calibri"/>
              </a:rPr>
              <a:t>t</a:t>
            </a:r>
            <a:r>
              <a:rPr sz="2000" spc="0" dirty="0">
                <a:latin typeface="Calibri"/>
                <a:cs typeface="Calibri"/>
              </a:rPr>
              <a:t>ed</a:t>
            </a:r>
            <a:r>
              <a:rPr sz="2000" spc="-20" dirty="0">
                <a:latin typeface="Calibri"/>
                <a:cs typeface="Calibri"/>
              </a:rPr>
              <a:t> </a:t>
            </a:r>
            <a:r>
              <a:rPr sz="2000" spc="0" dirty="0">
                <a:latin typeface="Calibri"/>
                <a:cs typeface="Calibri"/>
              </a:rPr>
              <a:t>Bu</a:t>
            </a:r>
            <a:r>
              <a:rPr sz="2000" spc="5" dirty="0">
                <a:latin typeface="Calibri"/>
                <a:cs typeface="Calibri"/>
              </a:rPr>
              <a:t>d</a:t>
            </a:r>
            <a:r>
              <a:rPr sz="2000" spc="-10" dirty="0">
                <a:latin typeface="Calibri"/>
                <a:cs typeface="Calibri"/>
              </a:rPr>
              <a:t>g</a:t>
            </a:r>
            <a:r>
              <a:rPr sz="2000" spc="-15" dirty="0">
                <a:latin typeface="Calibri"/>
                <a:cs typeface="Calibri"/>
              </a:rPr>
              <a:t>e</a:t>
            </a:r>
            <a:r>
              <a:rPr sz="2000" spc="0" dirty="0">
                <a:latin typeface="Calibri"/>
                <a:cs typeface="Calibri"/>
              </a:rPr>
              <a:t>t. </a:t>
            </a:r>
            <a:r>
              <a:rPr lang="en-US" sz="2000" spc="0" dirty="0">
                <a:latin typeface="Calibri"/>
                <a:cs typeface="Calibri"/>
              </a:rPr>
              <a:t> </a:t>
            </a:r>
            <a:r>
              <a:rPr sz="2000" spc="0" dirty="0">
                <a:latin typeface="Calibri"/>
                <a:cs typeface="Calibri"/>
              </a:rPr>
              <a:t>As part of</a:t>
            </a:r>
            <a:r>
              <a:rPr sz="2000" spc="-10" dirty="0">
                <a:latin typeface="Calibri"/>
                <a:cs typeface="Calibri"/>
              </a:rPr>
              <a:t> </a:t>
            </a:r>
            <a:r>
              <a:rPr sz="2000" spc="0" dirty="0">
                <a:latin typeface="Calibri"/>
                <a:cs typeface="Calibri"/>
              </a:rPr>
              <a:t>the</a:t>
            </a:r>
            <a:r>
              <a:rPr sz="2000" spc="-10" dirty="0">
                <a:latin typeface="Calibri"/>
                <a:cs typeface="Calibri"/>
              </a:rPr>
              <a:t> </a:t>
            </a:r>
            <a:r>
              <a:rPr sz="2000" spc="0" dirty="0">
                <a:latin typeface="Calibri"/>
                <a:cs typeface="Calibri"/>
              </a:rPr>
              <a:t>annual</a:t>
            </a:r>
            <a:r>
              <a:rPr sz="2000" spc="-15" dirty="0">
                <a:latin typeface="Calibri"/>
                <a:cs typeface="Calibri"/>
              </a:rPr>
              <a:t> </a:t>
            </a:r>
            <a:r>
              <a:rPr sz="2000" spc="0" dirty="0">
                <a:latin typeface="Calibri"/>
                <a:cs typeface="Calibri"/>
              </a:rPr>
              <a:t>bud</a:t>
            </a:r>
            <a:r>
              <a:rPr sz="2000" spc="-10" dirty="0">
                <a:latin typeface="Calibri"/>
                <a:cs typeface="Calibri"/>
              </a:rPr>
              <a:t>g</a:t>
            </a:r>
            <a:r>
              <a:rPr sz="2000" spc="-20" dirty="0">
                <a:latin typeface="Calibri"/>
                <a:cs typeface="Calibri"/>
              </a:rPr>
              <a:t>e</a:t>
            </a:r>
            <a:r>
              <a:rPr sz="2000" spc="0" dirty="0">
                <a:latin typeface="Calibri"/>
                <a:cs typeface="Calibri"/>
              </a:rPr>
              <a:t>t</a:t>
            </a:r>
            <a:r>
              <a:rPr sz="2000" spc="-25" dirty="0">
                <a:latin typeface="Calibri"/>
                <a:cs typeface="Calibri"/>
              </a:rPr>
              <a:t> </a:t>
            </a:r>
            <a:r>
              <a:rPr sz="2000" spc="-10" dirty="0">
                <a:latin typeface="Calibri"/>
                <a:cs typeface="Calibri"/>
              </a:rPr>
              <a:t>m</a:t>
            </a:r>
            <a:r>
              <a:rPr sz="2000" spc="0" dirty="0">
                <a:latin typeface="Calibri"/>
                <a:cs typeface="Calibri"/>
              </a:rPr>
              <a:t>ak</a:t>
            </a:r>
            <a:r>
              <a:rPr sz="2000" spc="-10" dirty="0">
                <a:latin typeface="Calibri"/>
                <a:cs typeface="Calibri"/>
              </a:rPr>
              <a:t>i</a:t>
            </a:r>
            <a:r>
              <a:rPr sz="2000" spc="0" dirty="0">
                <a:latin typeface="Calibri"/>
                <a:cs typeface="Calibri"/>
              </a:rPr>
              <a:t>ng p</a:t>
            </a:r>
            <a:r>
              <a:rPr sz="2000" spc="-45" dirty="0">
                <a:latin typeface="Calibri"/>
                <a:cs typeface="Calibri"/>
              </a:rPr>
              <a:t>r</a:t>
            </a:r>
            <a:r>
              <a:rPr sz="2000" spc="0" dirty="0">
                <a:latin typeface="Calibri"/>
                <a:cs typeface="Calibri"/>
              </a:rPr>
              <a:t>oces</a:t>
            </a:r>
            <a:r>
              <a:rPr sz="2000" spc="-10" dirty="0">
                <a:latin typeface="Calibri"/>
                <a:cs typeface="Calibri"/>
              </a:rPr>
              <a:t>s</a:t>
            </a:r>
            <a:r>
              <a:rPr sz="2000" spc="0" dirty="0">
                <a:latin typeface="Calibri"/>
                <a:cs typeface="Calibri"/>
              </a:rPr>
              <a:t>, t</a:t>
            </a:r>
            <a:r>
              <a:rPr sz="2000" spc="5" dirty="0">
                <a:latin typeface="Calibri"/>
                <a:cs typeface="Calibri"/>
              </a:rPr>
              <a:t>h</a:t>
            </a:r>
            <a:r>
              <a:rPr sz="2000" spc="0" dirty="0">
                <a:latin typeface="Calibri"/>
                <a:cs typeface="Calibri"/>
              </a:rPr>
              <a:t>e </a:t>
            </a:r>
            <a:r>
              <a:rPr sz="2000" spc="-35" dirty="0">
                <a:latin typeface="Calibri"/>
                <a:cs typeface="Calibri"/>
              </a:rPr>
              <a:t>s</a:t>
            </a:r>
            <a:r>
              <a:rPr sz="2000" spc="-25" dirty="0">
                <a:latin typeface="Calibri"/>
                <a:cs typeface="Calibri"/>
              </a:rPr>
              <a:t>tat</a:t>
            </a:r>
            <a:r>
              <a:rPr sz="2000" spc="0" dirty="0">
                <a:latin typeface="Calibri"/>
                <a:cs typeface="Calibri"/>
              </a:rPr>
              <a:t>e</a:t>
            </a:r>
            <a:r>
              <a:rPr sz="2000" spc="20" dirty="0">
                <a:latin typeface="Calibri"/>
                <a:cs typeface="Calibri"/>
              </a:rPr>
              <a:t> </a:t>
            </a:r>
            <a:r>
              <a:rPr sz="2000" spc="-10" dirty="0">
                <a:latin typeface="Calibri"/>
                <a:cs typeface="Calibri"/>
              </a:rPr>
              <a:t>c</a:t>
            </a:r>
            <a:r>
              <a:rPr sz="2000" spc="0" dirty="0">
                <a:latin typeface="Calibri"/>
                <a:cs typeface="Calibri"/>
              </a:rPr>
              <a:t>a</a:t>
            </a:r>
            <a:r>
              <a:rPr sz="2000" spc="-30" dirty="0">
                <a:latin typeface="Calibri"/>
                <a:cs typeface="Calibri"/>
              </a:rPr>
              <a:t>r</a:t>
            </a:r>
            <a:r>
              <a:rPr sz="2000" spc="-20" dirty="0">
                <a:latin typeface="Calibri"/>
                <a:cs typeface="Calibri"/>
              </a:rPr>
              <a:t>e</a:t>
            </a:r>
            <a:r>
              <a:rPr sz="2000" spc="0" dirty="0">
                <a:latin typeface="Calibri"/>
                <a:cs typeface="Calibri"/>
              </a:rPr>
              <a:t>ful</a:t>
            </a:r>
            <a:r>
              <a:rPr sz="2000" spc="-10" dirty="0">
                <a:latin typeface="Calibri"/>
                <a:cs typeface="Calibri"/>
              </a:rPr>
              <a:t>l</a:t>
            </a:r>
            <a:r>
              <a:rPr sz="2000" spc="0" dirty="0">
                <a:latin typeface="Calibri"/>
                <a:cs typeface="Calibri"/>
              </a:rPr>
              <a:t>y</a:t>
            </a:r>
            <a:r>
              <a:rPr sz="2000" spc="-5" dirty="0">
                <a:latin typeface="Calibri"/>
                <a:cs typeface="Calibri"/>
              </a:rPr>
              <a:t> </a:t>
            </a:r>
            <a:r>
              <a:rPr sz="2000" spc="0" dirty="0">
                <a:latin typeface="Calibri"/>
                <a:cs typeface="Calibri"/>
              </a:rPr>
              <a:t>scrut</a:t>
            </a:r>
            <a:r>
              <a:rPr sz="2000" spc="-10" dirty="0">
                <a:latin typeface="Calibri"/>
                <a:cs typeface="Calibri"/>
              </a:rPr>
              <a:t>i</a:t>
            </a:r>
            <a:r>
              <a:rPr sz="2000" spc="0" dirty="0">
                <a:latin typeface="Calibri"/>
                <a:cs typeface="Calibri"/>
              </a:rPr>
              <a:t>ni</a:t>
            </a:r>
            <a:r>
              <a:rPr sz="2000" spc="-55" dirty="0">
                <a:latin typeface="Calibri"/>
                <a:cs typeface="Calibri"/>
              </a:rPr>
              <a:t>z</a:t>
            </a:r>
            <a:r>
              <a:rPr sz="2000" spc="0" dirty="0">
                <a:latin typeface="Calibri"/>
                <a:cs typeface="Calibri"/>
              </a:rPr>
              <a:t>es SUN</a:t>
            </a:r>
            <a:r>
              <a:rPr sz="2000" spc="20" dirty="0">
                <a:latin typeface="Calibri"/>
                <a:cs typeface="Calibri"/>
              </a:rPr>
              <a:t>Y</a:t>
            </a:r>
            <a:r>
              <a:rPr sz="2000" spc="-120" dirty="0">
                <a:latin typeface="Calibri"/>
                <a:cs typeface="Calibri"/>
              </a:rPr>
              <a:t>’</a:t>
            </a:r>
            <a:r>
              <a:rPr sz="2000" spc="0" dirty="0">
                <a:latin typeface="Calibri"/>
                <a:cs typeface="Calibri"/>
              </a:rPr>
              <a:t>s </a:t>
            </a:r>
            <a:r>
              <a:rPr sz="2000" spc="-30" dirty="0">
                <a:latin typeface="Calibri"/>
                <a:cs typeface="Calibri"/>
              </a:rPr>
              <a:t>r</a:t>
            </a:r>
            <a:r>
              <a:rPr sz="2000" spc="0" dirty="0">
                <a:latin typeface="Calibri"/>
                <a:cs typeface="Calibri"/>
              </a:rPr>
              <a:t>eque</a:t>
            </a:r>
            <a:r>
              <a:rPr sz="2000" spc="-25" dirty="0">
                <a:latin typeface="Calibri"/>
                <a:cs typeface="Calibri"/>
              </a:rPr>
              <a:t>st</a:t>
            </a:r>
            <a:r>
              <a:rPr sz="2000" spc="0" dirty="0">
                <a:latin typeface="Calibri"/>
                <a:cs typeface="Calibri"/>
              </a:rPr>
              <a:t>ed l</a:t>
            </a:r>
            <a:r>
              <a:rPr sz="2000" spc="-15" dirty="0">
                <a:latin typeface="Calibri"/>
                <a:cs typeface="Calibri"/>
              </a:rPr>
              <a:t>e</a:t>
            </a:r>
            <a:r>
              <a:rPr sz="2000" spc="-30" dirty="0">
                <a:latin typeface="Calibri"/>
                <a:cs typeface="Calibri"/>
              </a:rPr>
              <a:t>v</a:t>
            </a:r>
            <a:r>
              <a:rPr sz="2000" spc="0" dirty="0">
                <a:latin typeface="Calibri"/>
                <a:cs typeface="Calibri"/>
              </a:rPr>
              <a:t>e</a:t>
            </a:r>
            <a:r>
              <a:rPr sz="2000" spc="-10" dirty="0">
                <a:latin typeface="Calibri"/>
                <a:cs typeface="Calibri"/>
              </a:rPr>
              <a:t>l</a:t>
            </a:r>
            <a:r>
              <a:rPr sz="2000" spc="0" dirty="0">
                <a:latin typeface="Calibri"/>
                <a:cs typeface="Calibri"/>
              </a:rPr>
              <a:t>s</a:t>
            </a:r>
            <a:r>
              <a:rPr sz="2000" spc="20" dirty="0">
                <a:latin typeface="Calibri"/>
                <a:cs typeface="Calibri"/>
              </a:rPr>
              <a:t> </a:t>
            </a:r>
            <a:r>
              <a:rPr sz="2000" spc="0" dirty="0">
                <a:latin typeface="Calibri"/>
                <a:cs typeface="Calibri"/>
              </a:rPr>
              <a:t>of</a:t>
            </a:r>
            <a:r>
              <a:rPr sz="2000" spc="-10" dirty="0">
                <a:latin typeface="Calibri"/>
                <a:cs typeface="Calibri"/>
              </a:rPr>
              <a:t> </a:t>
            </a:r>
            <a:r>
              <a:rPr sz="2000" spc="0" dirty="0">
                <a:latin typeface="Calibri"/>
                <a:cs typeface="Calibri"/>
              </a:rPr>
              <a:t>ap</a:t>
            </a:r>
            <a:r>
              <a:rPr sz="2000" spc="5" dirty="0">
                <a:latin typeface="Calibri"/>
                <a:cs typeface="Calibri"/>
              </a:rPr>
              <a:t>p</a:t>
            </a:r>
            <a:r>
              <a:rPr sz="2000" spc="-40" dirty="0">
                <a:latin typeface="Calibri"/>
                <a:cs typeface="Calibri"/>
              </a:rPr>
              <a:t>r</a:t>
            </a:r>
            <a:r>
              <a:rPr sz="2000" spc="0" dirty="0">
                <a:latin typeface="Calibri"/>
                <a:cs typeface="Calibri"/>
              </a:rPr>
              <a:t>opri</a:t>
            </a:r>
            <a:r>
              <a:rPr sz="2000" spc="-30" dirty="0">
                <a:latin typeface="Calibri"/>
                <a:cs typeface="Calibri"/>
              </a:rPr>
              <a:t>a</a:t>
            </a:r>
            <a:r>
              <a:rPr sz="2000" spc="0" dirty="0">
                <a:latin typeface="Calibri"/>
                <a:cs typeface="Calibri"/>
              </a:rPr>
              <a:t>tion, a</a:t>
            </a:r>
            <a:r>
              <a:rPr sz="2000" spc="5" dirty="0">
                <a:latin typeface="Calibri"/>
                <a:cs typeface="Calibri"/>
              </a:rPr>
              <a:t>n</a:t>
            </a:r>
            <a:r>
              <a:rPr sz="2000" spc="0" dirty="0">
                <a:latin typeface="Calibri"/>
                <a:cs typeface="Calibri"/>
              </a:rPr>
              <a:t>d </a:t>
            </a:r>
            <a:r>
              <a:rPr sz="2000" spc="-25" dirty="0">
                <a:latin typeface="Calibri"/>
                <a:cs typeface="Calibri"/>
              </a:rPr>
              <a:t>S</a:t>
            </a:r>
            <a:r>
              <a:rPr sz="2000" spc="-20" dirty="0">
                <a:latin typeface="Calibri"/>
                <a:cs typeface="Calibri"/>
              </a:rPr>
              <a:t>y</a:t>
            </a:r>
            <a:r>
              <a:rPr sz="2000" spc="-30" dirty="0">
                <a:latin typeface="Calibri"/>
                <a:cs typeface="Calibri"/>
              </a:rPr>
              <a:t>s</a:t>
            </a:r>
            <a:r>
              <a:rPr sz="2000" spc="-25" dirty="0">
                <a:latin typeface="Calibri"/>
                <a:cs typeface="Calibri"/>
              </a:rPr>
              <a:t>t</a:t>
            </a:r>
            <a:r>
              <a:rPr sz="2000" spc="0" dirty="0">
                <a:latin typeface="Calibri"/>
                <a:cs typeface="Calibri"/>
              </a:rPr>
              <a:t>em</a:t>
            </a:r>
            <a:r>
              <a:rPr sz="2000" spc="-10" dirty="0">
                <a:latin typeface="Calibri"/>
                <a:cs typeface="Calibri"/>
              </a:rPr>
              <a:t> </a:t>
            </a:r>
            <a:r>
              <a:rPr sz="2000" spc="0" dirty="0">
                <a:latin typeface="Calibri"/>
                <a:cs typeface="Calibri"/>
              </a:rPr>
              <a:t>Adm</a:t>
            </a:r>
            <a:r>
              <a:rPr sz="2000" spc="-10" dirty="0">
                <a:latin typeface="Calibri"/>
                <a:cs typeface="Calibri"/>
              </a:rPr>
              <a:t>i</a:t>
            </a:r>
            <a:r>
              <a:rPr sz="2000" spc="0" dirty="0">
                <a:latin typeface="Calibri"/>
                <a:cs typeface="Calibri"/>
              </a:rPr>
              <a:t>ni</a:t>
            </a:r>
            <a:r>
              <a:rPr sz="2000" spc="-30" dirty="0">
                <a:latin typeface="Calibri"/>
                <a:cs typeface="Calibri"/>
              </a:rPr>
              <a:t>s</a:t>
            </a:r>
            <a:r>
              <a:rPr sz="2000" spc="0" dirty="0">
                <a:latin typeface="Calibri"/>
                <a:cs typeface="Calibri"/>
              </a:rPr>
              <a:t>t</a:t>
            </a:r>
            <a:r>
              <a:rPr sz="2000" spc="-40" dirty="0">
                <a:latin typeface="Calibri"/>
                <a:cs typeface="Calibri"/>
              </a:rPr>
              <a:t>r</a:t>
            </a:r>
            <a:r>
              <a:rPr sz="2000" spc="-25" dirty="0">
                <a:latin typeface="Calibri"/>
                <a:cs typeface="Calibri"/>
              </a:rPr>
              <a:t>a</a:t>
            </a:r>
            <a:r>
              <a:rPr sz="2000" spc="0" dirty="0">
                <a:latin typeface="Calibri"/>
                <a:cs typeface="Calibri"/>
              </a:rPr>
              <a:t>tion</a:t>
            </a:r>
            <a:r>
              <a:rPr sz="2000" spc="25" dirty="0">
                <a:latin typeface="Calibri"/>
                <a:cs typeface="Calibri"/>
              </a:rPr>
              <a:t> </a:t>
            </a:r>
            <a:r>
              <a:rPr sz="2000" spc="-30" dirty="0">
                <a:latin typeface="Calibri"/>
                <a:cs typeface="Calibri"/>
              </a:rPr>
              <a:t>r</a:t>
            </a:r>
            <a:r>
              <a:rPr sz="2000" spc="0" dirty="0">
                <a:latin typeface="Calibri"/>
                <a:cs typeface="Calibri"/>
              </a:rPr>
              <a:t>e</a:t>
            </a:r>
            <a:r>
              <a:rPr sz="2000" spc="-10" dirty="0">
                <a:latin typeface="Calibri"/>
                <a:cs typeface="Calibri"/>
              </a:rPr>
              <a:t>l</a:t>
            </a:r>
            <a:r>
              <a:rPr sz="2000" spc="0" dirty="0">
                <a:latin typeface="Calibri"/>
                <a:cs typeface="Calibri"/>
              </a:rPr>
              <a:t>i</a:t>
            </a:r>
            <a:r>
              <a:rPr sz="2000" spc="-10" dirty="0">
                <a:latin typeface="Calibri"/>
                <a:cs typeface="Calibri"/>
              </a:rPr>
              <a:t>e</a:t>
            </a:r>
            <a:r>
              <a:rPr sz="2000" spc="0" dirty="0">
                <a:latin typeface="Calibri"/>
                <a:cs typeface="Calibri"/>
              </a:rPr>
              <a:t>s</a:t>
            </a:r>
            <a:r>
              <a:rPr sz="2000" spc="20" dirty="0">
                <a:latin typeface="Calibri"/>
                <a:cs typeface="Calibri"/>
              </a:rPr>
              <a:t> </a:t>
            </a:r>
            <a:r>
              <a:rPr sz="2000" spc="0" dirty="0">
                <a:latin typeface="Calibri"/>
                <a:cs typeface="Calibri"/>
              </a:rPr>
              <a:t>on the </a:t>
            </a:r>
            <a:r>
              <a:rPr sz="2000" spc="-10" dirty="0">
                <a:latin typeface="Calibri"/>
                <a:cs typeface="Calibri"/>
              </a:rPr>
              <a:t>c</a:t>
            </a:r>
            <a:r>
              <a:rPr sz="2000" spc="0" dirty="0">
                <a:latin typeface="Calibri"/>
                <a:cs typeface="Calibri"/>
              </a:rPr>
              <a:t>ampus</a:t>
            </a:r>
            <a:r>
              <a:rPr sz="2000" spc="-15" dirty="0">
                <a:latin typeface="Calibri"/>
                <a:cs typeface="Calibri"/>
              </a:rPr>
              <a:t> </a:t>
            </a:r>
            <a:r>
              <a:rPr sz="2000" spc="0" dirty="0">
                <a:latin typeface="Calibri"/>
                <a:cs typeface="Calibri"/>
              </a:rPr>
              <a:t>i</a:t>
            </a:r>
            <a:r>
              <a:rPr sz="2000" spc="-15" dirty="0">
                <a:latin typeface="Calibri"/>
                <a:cs typeface="Calibri"/>
              </a:rPr>
              <a:t>n</a:t>
            </a:r>
            <a:r>
              <a:rPr sz="2000" spc="-40" dirty="0">
                <a:latin typeface="Calibri"/>
                <a:cs typeface="Calibri"/>
              </a:rPr>
              <a:t>f</a:t>
            </a:r>
            <a:r>
              <a:rPr sz="2000" spc="0" dirty="0">
                <a:latin typeface="Calibri"/>
                <a:cs typeface="Calibri"/>
              </a:rPr>
              <a:t>or</a:t>
            </a:r>
            <a:r>
              <a:rPr sz="2000" spc="-10" dirty="0">
                <a:latin typeface="Calibri"/>
                <a:cs typeface="Calibri"/>
              </a:rPr>
              <a:t>m</a:t>
            </a:r>
            <a:r>
              <a:rPr sz="2000" spc="-25" dirty="0">
                <a:latin typeface="Calibri"/>
                <a:cs typeface="Calibri"/>
              </a:rPr>
              <a:t>a</a:t>
            </a:r>
            <a:r>
              <a:rPr sz="2000" spc="0" dirty="0">
                <a:latin typeface="Calibri"/>
                <a:cs typeface="Calibri"/>
              </a:rPr>
              <a:t>tion</a:t>
            </a:r>
            <a:r>
              <a:rPr sz="2000" spc="-10" dirty="0">
                <a:latin typeface="Calibri"/>
                <a:cs typeface="Calibri"/>
              </a:rPr>
              <a:t> </a:t>
            </a:r>
            <a:r>
              <a:rPr sz="2000" spc="-25" dirty="0">
                <a:latin typeface="Calibri"/>
                <a:cs typeface="Calibri"/>
              </a:rPr>
              <a:t>t</a:t>
            </a:r>
            <a:r>
              <a:rPr sz="2000" spc="0" dirty="0">
                <a:latin typeface="Calibri"/>
                <a:cs typeface="Calibri"/>
              </a:rPr>
              <a:t>o sub</a:t>
            </a:r>
            <a:r>
              <a:rPr sz="2000" spc="-35" dirty="0">
                <a:latin typeface="Calibri"/>
                <a:cs typeface="Calibri"/>
              </a:rPr>
              <a:t>s</a:t>
            </a:r>
            <a:r>
              <a:rPr sz="2000" spc="-25" dirty="0">
                <a:latin typeface="Calibri"/>
                <a:cs typeface="Calibri"/>
              </a:rPr>
              <a:t>t</a:t>
            </a:r>
            <a:r>
              <a:rPr sz="2000" spc="0" dirty="0">
                <a:latin typeface="Calibri"/>
                <a:cs typeface="Calibri"/>
              </a:rPr>
              <a:t>a</a:t>
            </a:r>
            <a:r>
              <a:rPr sz="2000" spc="-25" dirty="0">
                <a:latin typeface="Calibri"/>
                <a:cs typeface="Calibri"/>
              </a:rPr>
              <a:t>n</a:t>
            </a:r>
            <a:r>
              <a:rPr sz="2000" spc="0" dirty="0">
                <a:latin typeface="Calibri"/>
                <a:cs typeface="Calibri"/>
              </a:rPr>
              <a:t>ti</a:t>
            </a:r>
            <a:r>
              <a:rPr sz="2000" spc="-30" dirty="0">
                <a:latin typeface="Calibri"/>
                <a:cs typeface="Calibri"/>
              </a:rPr>
              <a:t>a</a:t>
            </a:r>
            <a:r>
              <a:rPr sz="2000" spc="-25" dirty="0">
                <a:latin typeface="Calibri"/>
                <a:cs typeface="Calibri"/>
              </a:rPr>
              <a:t>t</a:t>
            </a:r>
            <a:r>
              <a:rPr sz="2000" spc="0" dirty="0">
                <a:latin typeface="Calibri"/>
                <a:cs typeface="Calibri"/>
              </a:rPr>
              <a:t>e</a:t>
            </a:r>
            <a:r>
              <a:rPr sz="2000" spc="35" dirty="0">
                <a:latin typeface="Calibri"/>
                <a:cs typeface="Calibri"/>
              </a:rPr>
              <a:t> </a:t>
            </a:r>
            <a:r>
              <a:rPr sz="2000" spc="-30" dirty="0">
                <a:latin typeface="Calibri"/>
                <a:cs typeface="Calibri"/>
              </a:rPr>
              <a:t>r</a:t>
            </a:r>
            <a:r>
              <a:rPr sz="2000" spc="0" dirty="0">
                <a:latin typeface="Calibri"/>
                <a:cs typeface="Calibri"/>
              </a:rPr>
              <a:t>eque</a:t>
            </a:r>
            <a:r>
              <a:rPr sz="2000" spc="-25" dirty="0">
                <a:latin typeface="Calibri"/>
                <a:cs typeface="Calibri"/>
              </a:rPr>
              <a:t>st</a:t>
            </a:r>
            <a:r>
              <a:rPr sz="2000" spc="0" dirty="0">
                <a:latin typeface="Calibri"/>
                <a:cs typeface="Calibri"/>
              </a:rPr>
              <a:t>ed </a:t>
            </a:r>
            <a:r>
              <a:rPr sz="2000" spc="-15" dirty="0">
                <a:latin typeface="Calibri"/>
                <a:cs typeface="Calibri"/>
              </a:rPr>
              <a:t>y</a:t>
            </a:r>
            <a:r>
              <a:rPr sz="2000" spc="0" dirty="0">
                <a:latin typeface="Calibri"/>
                <a:cs typeface="Calibri"/>
              </a:rPr>
              <a:t>ea</a:t>
            </a:r>
            <a:r>
              <a:rPr sz="2000" spc="10" dirty="0">
                <a:latin typeface="Calibri"/>
                <a:cs typeface="Calibri"/>
              </a:rPr>
              <a:t>r</a:t>
            </a:r>
            <a:r>
              <a:rPr sz="2000" spc="-5" dirty="0">
                <a:latin typeface="Calibri"/>
                <a:cs typeface="Calibri"/>
              </a:rPr>
              <a:t>-</a:t>
            </a:r>
            <a:r>
              <a:rPr sz="2000" spc="-25" dirty="0">
                <a:latin typeface="Calibri"/>
                <a:cs typeface="Calibri"/>
              </a:rPr>
              <a:t>t</a:t>
            </a:r>
            <a:r>
              <a:rPr sz="2000" spc="-5" dirty="0">
                <a:latin typeface="Calibri"/>
                <a:cs typeface="Calibri"/>
              </a:rPr>
              <a:t>o-</a:t>
            </a:r>
            <a:r>
              <a:rPr sz="2000" spc="-20" dirty="0">
                <a:latin typeface="Calibri"/>
                <a:cs typeface="Calibri"/>
              </a:rPr>
              <a:t>y</a:t>
            </a:r>
            <a:r>
              <a:rPr sz="2000" spc="0" dirty="0">
                <a:latin typeface="Calibri"/>
                <a:cs typeface="Calibri"/>
              </a:rPr>
              <a:t>ear c</a:t>
            </a:r>
            <a:r>
              <a:rPr sz="2000" spc="5" dirty="0">
                <a:latin typeface="Calibri"/>
                <a:cs typeface="Calibri"/>
              </a:rPr>
              <a:t>h</a:t>
            </a:r>
            <a:r>
              <a:rPr sz="2000" spc="0" dirty="0">
                <a:latin typeface="Calibri"/>
                <a:cs typeface="Calibri"/>
              </a:rPr>
              <a:t>ange</a:t>
            </a:r>
            <a:r>
              <a:rPr sz="2000" spc="-10" dirty="0">
                <a:latin typeface="Calibri"/>
                <a:cs typeface="Calibri"/>
              </a:rPr>
              <a:t>s</a:t>
            </a:r>
            <a:r>
              <a:rPr sz="2000" spc="0" dirty="0">
                <a:latin typeface="Calibri"/>
                <a:cs typeface="Calibri"/>
              </a:rPr>
              <a:t>.</a:t>
            </a:r>
            <a:r>
              <a:rPr sz="2000" spc="-25" dirty="0">
                <a:latin typeface="Calibri"/>
                <a:cs typeface="Calibri"/>
              </a:rPr>
              <a:t> </a:t>
            </a:r>
            <a:r>
              <a:rPr lang="en-US" sz="2000" spc="-25" dirty="0">
                <a:latin typeface="Calibri"/>
                <a:cs typeface="Calibri"/>
              </a:rPr>
              <a:t> </a:t>
            </a:r>
            <a:r>
              <a:rPr sz="2000" spc="0" dirty="0">
                <a:latin typeface="Calibri"/>
                <a:cs typeface="Calibri"/>
              </a:rPr>
              <a:t>It</a:t>
            </a:r>
            <a:r>
              <a:rPr sz="2000" spc="-10" dirty="0">
                <a:latin typeface="Calibri"/>
                <a:cs typeface="Calibri"/>
              </a:rPr>
              <a:t> </a:t>
            </a:r>
            <a:r>
              <a:rPr sz="2000" spc="0" dirty="0">
                <a:latin typeface="Calibri"/>
                <a:cs typeface="Calibri"/>
              </a:rPr>
              <a:t>is</a:t>
            </a:r>
            <a:r>
              <a:rPr sz="2000" spc="5" dirty="0">
                <a:latin typeface="Calibri"/>
                <a:cs typeface="Calibri"/>
              </a:rPr>
              <a:t> </a:t>
            </a:r>
            <a:r>
              <a:rPr sz="2000" spc="0" dirty="0">
                <a:latin typeface="Calibri"/>
                <a:cs typeface="Calibri"/>
              </a:rPr>
              <a:t>the</a:t>
            </a:r>
            <a:r>
              <a:rPr sz="2000" spc="-25" dirty="0">
                <a:latin typeface="Calibri"/>
                <a:cs typeface="Calibri"/>
              </a:rPr>
              <a:t>r</a:t>
            </a:r>
            <a:r>
              <a:rPr sz="2000" spc="-15" dirty="0">
                <a:latin typeface="Calibri"/>
                <a:cs typeface="Calibri"/>
              </a:rPr>
              <a:t>e</a:t>
            </a:r>
            <a:r>
              <a:rPr sz="2000" spc="-40" dirty="0">
                <a:latin typeface="Calibri"/>
                <a:cs typeface="Calibri"/>
              </a:rPr>
              <a:t>f</a:t>
            </a:r>
            <a:r>
              <a:rPr sz="2000" spc="0" dirty="0">
                <a:latin typeface="Calibri"/>
                <a:cs typeface="Calibri"/>
              </a:rPr>
              <a:t>o</a:t>
            </a:r>
            <a:r>
              <a:rPr sz="2000" spc="-30" dirty="0">
                <a:latin typeface="Calibri"/>
                <a:cs typeface="Calibri"/>
              </a:rPr>
              <a:t>r</a:t>
            </a:r>
            <a:r>
              <a:rPr sz="2000" spc="0" dirty="0">
                <a:latin typeface="Calibri"/>
                <a:cs typeface="Calibri"/>
              </a:rPr>
              <a:t>e</a:t>
            </a:r>
            <a:r>
              <a:rPr sz="2000" spc="-10" dirty="0">
                <a:latin typeface="Calibri"/>
                <a:cs typeface="Calibri"/>
              </a:rPr>
              <a:t> </a:t>
            </a:r>
            <a:r>
              <a:rPr sz="2000" spc="0" dirty="0">
                <a:latin typeface="Calibri"/>
                <a:cs typeface="Calibri"/>
              </a:rPr>
              <a:t>neces</a:t>
            </a:r>
            <a:r>
              <a:rPr sz="2000" spc="-10" dirty="0">
                <a:latin typeface="Calibri"/>
                <a:cs typeface="Calibri"/>
              </a:rPr>
              <a:t>s</a:t>
            </a:r>
            <a:r>
              <a:rPr sz="2000" spc="0" dirty="0">
                <a:latin typeface="Calibri"/>
                <a:cs typeface="Calibri"/>
              </a:rPr>
              <a:t>a</a:t>
            </a:r>
            <a:r>
              <a:rPr sz="2000" spc="5" dirty="0">
                <a:latin typeface="Calibri"/>
                <a:cs typeface="Calibri"/>
              </a:rPr>
              <a:t>r</a:t>
            </a:r>
            <a:r>
              <a:rPr sz="2000" spc="0" dirty="0">
                <a:latin typeface="Calibri"/>
                <a:cs typeface="Calibri"/>
              </a:rPr>
              <a:t>y</a:t>
            </a:r>
            <a:r>
              <a:rPr sz="2000" spc="5" dirty="0">
                <a:latin typeface="Calibri"/>
                <a:cs typeface="Calibri"/>
              </a:rPr>
              <a:t> </a:t>
            </a:r>
            <a:r>
              <a:rPr sz="2000" spc="-25" dirty="0">
                <a:latin typeface="Calibri"/>
                <a:cs typeface="Calibri"/>
              </a:rPr>
              <a:t>t</a:t>
            </a:r>
            <a:r>
              <a:rPr sz="2000" spc="0" dirty="0">
                <a:latin typeface="Calibri"/>
                <a:cs typeface="Calibri"/>
              </a:rPr>
              <a:t>o p</a:t>
            </a:r>
            <a:r>
              <a:rPr sz="2000" spc="-30" dirty="0">
                <a:latin typeface="Calibri"/>
                <a:cs typeface="Calibri"/>
              </a:rPr>
              <a:t>r</a:t>
            </a:r>
            <a:r>
              <a:rPr sz="2000" spc="0" dirty="0">
                <a:latin typeface="Calibri"/>
                <a:cs typeface="Calibri"/>
              </a:rPr>
              <a:t>epa</a:t>
            </a:r>
            <a:r>
              <a:rPr sz="2000" spc="-30" dirty="0">
                <a:latin typeface="Calibri"/>
                <a:cs typeface="Calibri"/>
              </a:rPr>
              <a:t>r</a:t>
            </a:r>
            <a:r>
              <a:rPr sz="2000" spc="0" dirty="0">
                <a:latin typeface="Calibri"/>
                <a:cs typeface="Calibri"/>
              </a:rPr>
              <a:t>e</a:t>
            </a:r>
            <a:r>
              <a:rPr sz="2000" spc="-10" dirty="0">
                <a:latin typeface="Calibri"/>
                <a:cs typeface="Calibri"/>
              </a:rPr>
              <a:t> </a:t>
            </a:r>
            <a:r>
              <a:rPr sz="2000" spc="0" dirty="0">
                <a:latin typeface="Calibri"/>
                <a:cs typeface="Calibri"/>
              </a:rPr>
              <a:t>a </a:t>
            </a:r>
            <a:r>
              <a:rPr sz="2000" spc="5" dirty="0">
                <a:latin typeface="Calibri"/>
                <a:cs typeface="Calibri"/>
              </a:rPr>
              <a:t>b</a:t>
            </a:r>
            <a:r>
              <a:rPr sz="2000" spc="0" dirty="0">
                <a:latin typeface="Calibri"/>
                <a:cs typeface="Calibri"/>
              </a:rPr>
              <a:t>ud</a:t>
            </a:r>
            <a:r>
              <a:rPr sz="2000" spc="-10" dirty="0">
                <a:latin typeface="Calibri"/>
                <a:cs typeface="Calibri"/>
              </a:rPr>
              <a:t>g</a:t>
            </a:r>
            <a:r>
              <a:rPr sz="2000" spc="-15" dirty="0">
                <a:latin typeface="Calibri"/>
                <a:cs typeface="Calibri"/>
              </a:rPr>
              <a:t>e</a:t>
            </a:r>
            <a:r>
              <a:rPr sz="2000" spc="0" dirty="0">
                <a:latin typeface="Calibri"/>
                <a:cs typeface="Calibri"/>
              </a:rPr>
              <a:t>t</a:t>
            </a:r>
            <a:r>
              <a:rPr sz="2000" spc="-20" dirty="0">
                <a:latin typeface="Calibri"/>
                <a:cs typeface="Calibri"/>
              </a:rPr>
              <a:t> </a:t>
            </a:r>
            <a:r>
              <a:rPr sz="2000" spc="0" dirty="0">
                <a:latin typeface="Calibri"/>
                <a:cs typeface="Calibri"/>
              </a:rPr>
              <a:t>al</a:t>
            </a:r>
            <a:r>
              <a:rPr sz="2000" spc="-10" dirty="0">
                <a:latin typeface="Calibri"/>
                <a:cs typeface="Calibri"/>
              </a:rPr>
              <a:t>l</a:t>
            </a:r>
            <a:r>
              <a:rPr sz="2000" spc="0" dirty="0">
                <a:latin typeface="Calibri"/>
                <a:cs typeface="Calibri"/>
              </a:rPr>
              <a:t>o</a:t>
            </a:r>
            <a:r>
              <a:rPr sz="2000" spc="-10" dirty="0">
                <a:latin typeface="Calibri"/>
                <a:cs typeface="Calibri"/>
              </a:rPr>
              <a:t>c</a:t>
            </a:r>
            <a:r>
              <a:rPr sz="2000" spc="-25" dirty="0">
                <a:latin typeface="Calibri"/>
                <a:cs typeface="Calibri"/>
              </a:rPr>
              <a:t>a</a:t>
            </a:r>
            <a:r>
              <a:rPr sz="2000" spc="0" dirty="0">
                <a:latin typeface="Calibri"/>
                <a:cs typeface="Calibri"/>
              </a:rPr>
              <a:t>tion </a:t>
            </a:r>
            <a:r>
              <a:rPr sz="2000" spc="-25" dirty="0">
                <a:latin typeface="Calibri"/>
                <a:cs typeface="Calibri"/>
              </a:rPr>
              <a:t>r</a:t>
            </a:r>
            <a:r>
              <a:rPr sz="2000" spc="0" dirty="0">
                <a:latin typeface="Calibri"/>
                <a:cs typeface="Calibri"/>
              </a:rPr>
              <a:t>eque</a:t>
            </a:r>
            <a:r>
              <a:rPr sz="2000" spc="-25" dirty="0">
                <a:latin typeface="Calibri"/>
                <a:cs typeface="Calibri"/>
              </a:rPr>
              <a:t>s</a:t>
            </a:r>
            <a:r>
              <a:rPr sz="2000" spc="0" dirty="0">
                <a:latin typeface="Calibri"/>
                <a:cs typeface="Calibri"/>
              </a:rPr>
              <a:t>t </a:t>
            </a:r>
            <a:r>
              <a:rPr sz="2000" spc="-35" dirty="0">
                <a:latin typeface="Calibri"/>
                <a:cs typeface="Calibri"/>
              </a:rPr>
              <a:t>f</a:t>
            </a:r>
            <a:r>
              <a:rPr sz="2000" spc="0" dirty="0">
                <a:latin typeface="Calibri"/>
                <a:cs typeface="Calibri"/>
              </a:rPr>
              <a:t>or spending</a:t>
            </a:r>
            <a:r>
              <a:rPr sz="2000" spc="-20" dirty="0">
                <a:latin typeface="Calibri"/>
                <a:cs typeface="Calibri"/>
              </a:rPr>
              <a:t> </a:t>
            </a:r>
            <a:r>
              <a:rPr sz="2000" spc="0" dirty="0">
                <a:latin typeface="Calibri"/>
                <a:cs typeface="Calibri"/>
              </a:rPr>
              <a:t>IFR </a:t>
            </a:r>
            <a:r>
              <a:rPr sz="2000" spc="-40" dirty="0">
                <a:latin typeface="Calibri"/>
                <a:cs typeface="Calibri"/>
              </a:rPr>
              <a:t>R</a:t>
            </a:r>
            <a:r>
              <a:rPr sz="2000" spc="-20" dirty="0">
                <a:latin typeface="Calibri"/>
                <a:cs typeface="Calibri"/>
              </a:rPr>
              <a:t>e</a:t>
            </a:r>
            <a:r>
              <a:rPr sz="2000" spc="-30" dirty="0">
                <a:latin typeface="Calibri"/>
                <a:cs typeface="Calibri"/>
              </a:rPr>
              <a:t>v</a:t>
            </a:r>
            <a:r>
              <a:rPr sz="2000" spc="0" dirty="0">
                <a:latin typeface="Calibri"/>
                <a:cs typeface="Calibri"/>
              </a:rPr>
              <a:t>enue.</a:t>
            </a:r>
            <a:endParaRPr sz="2000" dirty="0">
              <a:latin typeface="Calibri"/>
              <a:cs typeface="Calibri"/>
            </a:endParaRPr>
          </a:p>
          <a:p>
            <a:pPr marL="228600" indent="-228600">
              <a:lnSpc>
                <a:spcPts val="800"/>
              </a:lnSpc>
              <a:spcBef>
                <a:spcPts val="7"/>
              </a:spcBef>
              <a:buFont typeface="+mj-lt"/>
              <a:buAutoNum type="arabicPeriod"/>
            </a:pPr>
            <a:endParaRPr sz="800" dirty="0"/>
          </a:p>
          <a:p>
            <a:pPr marL="469900" marR="155575" indent="-457200">
              <a:lnSpc>
                <a:spcPct val="100000"/>
              </a:lnSpc>
              <a:buFont typeface="+mj-lt"/>
              <a:buAutoNum type="arabicPeriod"/>
              <a:tabLst>
                <a:tab pos="241300" algn="l"/>
              </a:tabLst>
            </a:pPr>
            <a:r>
              <a:rPr sz="2000" spc="0" dirty="0">
                <a:latin typeface="Calibri"/>
                <a:cs typeface="Calibri"/>
              </a:rPr>
              <a:t>Altho</a:t>
            </a:r>
            <a:r>
              <a:rPr sz="2000" spc="5" dirty="0">
                <a:latin typeface="Calibri"/>
                <a:cs typeface="Calibri"/>
              </a:rPr>
              <a:t>u</a:t>
            </a:r>
            <a:r>
              <a:rPr sz="2000" spc="0" dirty="0">
                <a:latin typeface="Calibri"/>
                <a:cs typeface="Calibri"/>
              </a:rPr>
              <a:t>gh</a:t>
            </a:r>
            <a:r>
              <a:rPr sz="2000" spc="-30" dirty="0">
                <a:latin typeface="Calibri"/>
                <a:cs typeface="Calibri"/>
              </a:rPr>
              <a:t> </a:t>
            </a:r>
            <a:r>
              <a:rPr sz="2000" spc="0" dirty="0">
                <a:latin typeface="Calibri"/>
                <a:cs typeface="Calibri"/>
              </a:rPr>
              <a:t>an ac</a:t>
            </a:r>
            <a:r>
              <a:rPr sz="2000" spc="-10" dirty="0">
                <a:latin typeface="Calibri"/>
                <a:cs typeface="Calibri"/>
              </a:rPr>
              <a:t>c</a:t>
            </a:r>
            <a:r>
              <a:rPr sz="2000" spc="0" dirty="0">
                <a:latin typeface="Calibri"/>
                <a:cs typeface="Calibri"/>
              </a:rPr>
              <a:t>ou</a:t>
            </a:r>
            <a:r>
              <a:rPr sz="2000" spc="-20" dirty="0">
                <a:latin typeface="Calibri"/>
                <a:cs typeface="Calibri"/>
              </a:rPr>
              <a:t>n</a:t>
            </a:r>
            <a:r>
              <a:rPr sz="2000" spc="0" dirty="0">
                <a:latin typeface="Calibri"/>
                <a:cs typeface="Calibri"/>
              </a:rPr>
              <a:t>t</a:t>
            </a:r>
            <a:r>
              <a:rPr sz="2000" spc="-10" dirty="0">
                <a:latin typeface="Calibri"/>
                <a:cs typeface="Calibri"/>
              </a:rPr>
              <a:t> </a:t>
            </a:r>
            <a:r>
              <a:rPr sz="2000" spc="0" dirty="0">
                <a:latin typeface="Calibri"/>
                <a:cs typeface="Calibri"/>
              </a:rPr>
              <a:t>m</a:t>
            </a:r>
            <a:r>
              <a:rPr sz="2000" spc="-45" dirty="0">
                <a:latin typeface="Calibri"/>
                <a:cs typeface="Calibri"/>
              </a:rPr>
              <a:t>a</a:t>
            </a:r>
            <a:r>
              <a:rPr sz="2000" spc="0" dirty="0">
                <a:latin typeface="Calibri"/>
                <a:cs typeface="Calibri"/>
              </a:rPr>
              <a:t>y h</a:t>
            </a:r>
            <a:r>
              <a:rPr sz="2000" spc="-40" dirty="0">
                <a:latin typeface="Calibri"/>
                <a:cs typeface="Calibri"/>
              </a:rPr>
              <a:t>a</a:t>
            </a:r>
            <a:r>
              <a:rPr sz="2000" spc="-30" dirty="0">
                <a:latin typeface="Calibri"/>
                <a:cs typeface="Calibri"/>
              </a:rPr>
              <a:t>v</a:t>
            </a:r>
            <a:r>
              <a:rPr sz="2000" spc="0" dirty="0">
                <a:latin typeface="Calibri"/>
                <a:cs typeface="Calibri"/>
              </a:rPr>
              <a:t>e a ca</a:t>
            </a:r>
            <a:r>
              <a:rPr sz="2000" spc="-10" dirty="0">
                <a:latin typeface="Calibri"/>
                <a:cs typeface="Calibri"/>
              </a:rPr>
              <a:t>s</a:t>
            </a:r>
            <a:r>
              <a:rPr sz="2000" spc="0" dirty="0">
                <a:latin typeface="Calibri"/>
                <a:cs typeface="Calibri"/>
              </a:rPr>
              <a:t>h balance, the al</a:t>
            </a:r>
            <a:r>
              <a:rPr sz="2000" spc="-10" dirty="0">
                <a:latin typeface="Calibri"/>
                <a:cs typeface="Calibri"/>
              </a:rPr>
              <a:t>l</a:t>
            </a:r>
            <a:r>
              <a:rPr sz="2000" spc="0" dirty="0">
                <a:latin typeface="Calibri"/>
                <a:cs typeface="Calibri"/>
              </a:rPr>
              <a:t>o</a:t>
            </a:r>
            <a:r>
              <a:rPr sz="2000" spc="-10" dirty="0">
                <a:latin typeface="Calibri"/>
                <a:cs typeface="Calibri"/>
              </a:rPr>
              <a:t>c</a:t>
            </a:r>
            <a:r>
              <a:rPr sz="2000" spc="-25" dirty="0">
                <a:latin typeface="Calibri"/>
                <a:cs typeface="Calibri"/>
              </a:rPr>
              <a:t>a</a:t>
            </a:r>
            <a:r>
              <a:rPr sz="2000" spc="0" dirty="0">
                <a:latin typeface="Calibri"/>
                <a:cs typeface="Calibri"/>
              </a:rPr>
              <a:t>tion is</a:t>
            </a:r>
            <a:r>
              <a:rPr sz="2000" spc="5" dirty="0">
                <a:latin typeface="Calibri"/>
                <a:cs typeface="Calibri"/>
              </a:rPr>
              <a:t> </a:t>
            </a:r>
            <a:r>
              <a:rPr sz="2000" spc="0" dirty="0">
                <a:latin typeface="Calibri"/>
                <a:cs typeface="Calibri"/>
              </a:rPr>
              <a:t>al</a:t>
            </a:r>
            <a:r>
              <a:rPr sz="2000" spc="-10" dirty="0">
                <a:latin typeface="Calibri"/>
                <a:cs typeface="Calibri"/>
              </a:rPr>
              <a:t>s</a:t>
            </a:r>
            <a:r>
              <a:rPr sz="2000" spc="0" dirty="0">
                <a:latin typeface="Calibri"/>
                <a:cs typeface="Calibri"/>
              </a:rPr>
              <a:t>o </a:t>
            </a:r>
            <a:r>
              <a:rPr sz="2000" spc="-25" dirty="0">
                <a:latin typeface="Calibri"/>
                <a:cs typeface="Calibri"/>
              </a:rPr>
              <a:t>r</a:t>
            </a:r>
            <a:r>
              <a:rPr sz="2000" spc="0" dirty="0">
                <a:latin typeface="Calibri"/>
                <a:cs typeface="Calibri"/>
              </a:rPr>
              <a:t>equi</a:t>
            </a:r>
            <a:r>
              <a:rPr sz="2000" spc="-25" dirty="0">
                <a:latin typeface="Calibri"/>
                <a:cs typeface="Calibri"/>
              </a:rPr>
              <a:t>r</a:t>
            </a:r>
            <a:r>
              <a:rPr sz="2000" spc="0" dirty="0">
                <a:latin typeface="Calibri"/>
                <a:cs typeface="Calibri"/>
              </a:rPr>
              <a:t>ed in o</a:t>
            </a:r>
            <a:r>
              <a:rPr sz="2000" spc="-30" dirty="0">
                <a:latin typeface="Calibri"/>
                <a:cs typeface="Calibri"/>
              </a:rPr>
              <a:t>r</a:t>
            </a:r>
            <a:r>
              <a:rPr sz="2000" spc="0" dirty="0">
                <a:latin typeface="Calibri"/>
                <a:cs typeface="Calibri"/>
              </a:rPr>
              <a:t>der</a:t>
            </a:r>
            <a:r>
              <a:rPr sz="2000" spc="-10" dirty="0">
                <a:latin typeface="Calibri"/>
                <a:cs typeface="Calibri"/>
              </a:rPr>
              <a:t> </a:t>
            </a:r>
            <a:r>
              <a:rPr sz="2000" spc="-25" dirty="0">
                <a:latin typeface="Calibri"/>
                <a:cs typeface="Calibri"/>
              </a:rPr>
              <a:t>t</a:t>
            </a:r>
            <a:r>
              <a:rPr sz="2000" spc="0" dirty="0">
                <a:latin typeface="Calibri"/>
                <a:cs typeface="Calibri"/>
              </a:rPr>
              <a:t>o</a:t>
            </a:r>
            <a:r>
              <a:rPr sz="2000" spc="-10" dirty="0">
                <a:latin typeface="Calibri"/>
                <a:cs typeface="Calibri"/>
              </a:rPr>
              <a:t> </a:t>
            </a:r>
            <a:r>
              <a:rPr sz="2000" spc="0" dirty="0">
                <a:latin typeface="Calibri"/>
                <a:cs typeface="Calibri"/>
              </a:rPr>
              <a:t>spend. </a:t>
            </a:r>
            <a:r>
              <a:rPr sz="2000" spc="-10" dirty="0">
                <a:latin typeface="Calibri"/>
                <a:cs typeface="Calibri"/>
              </a:rPr>
              <a:t> </a:t>
            </a:r>
            <a:r>
              <a:rPr sz="2000" spc="0" dirty="0">
                <a:latin typeface="Calibri"/>
                <a:cs typeface="Calibri"/>
              </a:rPr>
              <a:t>The</a:t>
            </a:r>
            <a:r>
              <a:rPr sz="2000" spc="-10" dirty="0">
                <a:latin typeface="Calibri"/>
                <a:cs typeface="Calibri"/>
              </a:rPr>
              <a:t> c</a:t>
            </a:r>
            <a:r>
              <a:rPr sz="2000" spc="0" dirty="0">
                <a:latin typeface="Calibri"/>
                <a:cs typeface="Calibri"/>
              </a:rPr>
              <a:t>ash</a:t>
            </a:r>
            <a:r>
              <a:rPr sz="2000" spc="-10" dirty="0">
                <a:latin typeface="Calibri"/>
                <a:cs typeface="Calibri"/>
              </a:rPr>
              <a:t> </a:t>
            </a:r>
            <a:r>
              <a:rPr sz="2000" spc="0" dirty="0">
                <a:latin typeface="Calibri"/>
                <a:cs typeface="Calibri"/>
              </a:rPr>
              <a:t>balan</a:t>
            </a:r>
            <a:r>
              <a:rPr sz="2000" spc="5" dirty="0">
                <a:latin typeface="Calibri"/>
                <a:cs typeface="Calibri"/>
              </a:rPr>
              <a:t>c</a:t>
            </a:r>
            <a:r>
              <a:rPr sz="2000" spc="0" dirty="0">
                <a:latin typeface="Calibri"/>
                <a:cs typeface="Calibri"/>
              </a:rPr>
              <a:t>e is</a:t>
            </a:r>
            <a:r>
              <a:rPr sz="2000" spc="5" dirty="0">
                <a:latin typeface="Calibri"/>
                <a:cs typeface="Calibri"/>
              </a:rPr>
              <a:t> </a:t>
            </a:r>
            <a:r>
              <a:rPr sz="2000" spc="-10" dirty="0">
                <a:latin typeface="Calibri"/>
                <a:cs typeface="Calibri"/>
              </a:rPr>
              <a:t>c</a:t>
            </a:r>
            <a:r>
              <a:rPr sz="2000" spc="0" dirty="0">
                <a:latin typeface="Calibri"/>
                <a:cs typeface="Calibri"/>
              </a:rPr>
              <a:t>ar</a:t>
            </a:r>
            <a:r>
              <a:rPr sz="2000" spc="-5" dirty="0">
                <a:latin typeface="Calibri"/>
                <a:cs typeface="Calibri"/>
              </a:rPr>
              <a:t>r</a:t>
            </a:r>
            <a:r>
              <a:rPr sz="2000" spc="0" dirty="0">
                <a:latin typeface="Calibri"/>
                <a:cs typeface="Calibri"/>
              </a:rPr>
              <a:t>i</a:t>
            </a:r>
            <a:r>
              <a:rPr sz="2000" spc="-5" dirty="0">
                <a:latin typeface="Calibri"/>
                <a:cs typeface="Calibri"/>
              </a:rPr>
              <a:t>e</a:t>
            </a:r>
            <a:r>
              <a:rPr sz="2000" spc="0" dirty="0">
                <a:latin typeface="Calibri"/>
                <a:cs typeface="Calibri"/>
              </a:rPr>
              <a:t>d </a:t>
            </a:r>
            <a:r>
              <a:rPr sz="2000" spc="-15" dirty="0">
                <a:latin typeface="Calibri"/>
                <a:cs typeface="Calibri"/>
              </a:rPr>
              <a:t>o</a:t>
            </a:r>
            <a:r>
              <a:rPr sz="2000" spc="-30" dirty="0">
                <a:latin typeface="Calibri"/>
                <a:cs typeface="Calibri"/>
              </a:rPr>
              <a:t>v</a:t>
            </a:r>
            <a:r>
              <a:rPr sz="2000" spc="0" dirty="0">
                <a:latin typeface="Calibri"/>
                <a:cs typeface="Calibri"/>
              </a:rPr>
              <a:t>er f</a:t>
            </a:r>
            <a:r>
              <a:rPr sz="2000" spc="-40" dirty="0">
                <a:latin typeface="Calibri"/>
                <a:cs typeface="Calibri"/>
              </a:rPr>
              <a:t>r</a:t>
            </a:r>
            <a:r>
              <a:rPr sz="2000" spc="0" dirty="0">
                <a:latin typeface="Calibri"/>
                <a:cs typeface="Calibri"/>
              </a:rPr>
              <a:t>om </a:t>
            </a:r>
            <a:r>
              <a:rPr sz="2000" spc="-25" dirty="0">
                <a:latin typeface="Calibri"/>
                <a:cs typeface="Calibri"/>
              </a:rPr>
              <a:t>y</a:t>
            </a:r>
            <a:r>
              <a:rPr sz="2000" spc="0" dirty="0">
                <a:latin typeface="Calibri"/>
                <a:cs typeface="Calibri"/>
              </a:rPr>
              <a:t>ear </a:t>
            </a:r>
            <a:r>
              <a:rPr sz="2000" spc="-30" dirty="0">
                <a:latin typeface="Calibri"/>
                <a:cs typeface="Calibri"/>
              </a:rPr>
              <a:t>t</a:t>
            </a:r>
            <a:r>
              <a:rPr sz="2000" spc="0" dirty="0">
                <a:latin typeface="Calibri"/>
                <a:cs typeface="Calibri"/>
              </a:rPr>
              <a:t>o</a:t>
            </a:r>
            <a:r>
              <a:rPr sz="2000" spc="-10" dirty="0">
                <a:latin typeface="Calibri"/>
                <a:cs typeface="Calibri"/>
              </a:rPr>
              <a:t> </a:t>
            </a:r>
            <a:r>
              <a:rPr sz="2000" spc="-20" dirty="0">
                <a:latin typeface="Calibri"/>
                <a:cs typeface="Calibri"/>
              </a:rPr>
              <a:t>y</a:t>
            </a:r>
            <a:r>
              <a:rPr sz="2000" spc="0" dirty="0">
                <a:latin typeface="Calibri"/>
                <a:cs typeface="Calibri"/>
              </a:rPr>
              <a:t>ea</a:t>
            </a:r>
            <a:r>
              <a:rPr sz="2000" spc="-175" dirty="0">
                <a:latin typeface="Calibri"/>
                <a:cs typeface="Calibri"/>
              </a:rPr>
              <a:t>r</a:t>
            </a:r>
            <a:r>
              <a:rPr sz="2000" spc="0" dirty="0">
                <a:latin typeface="Calibri"/>
                <a:cs typeface="Calibri"/>
              </a:rPr>
              <a:t>, but</a:t>
            </a:r>
            <a:r>
              <a:rPr sz="2000" spc="-10" dirty="0">
                <a:latin typeface="Calibri"/>
                <a:cs typeface="Calibri"/>
              </a:rPr>
              <a:t> </a:t>
            </a:r>
            <a:r>
              <a:rPr sz="2000" spc="0" dirty="0">
                <a:latin typeface="Calibri"/>
                <a:cs typeface="Calibri"/>
              </a:rPr>
              <a:t>a n</a:t>
            </a:r>
            <a:r>
              <a:rPr sz="2000" spc="-10" dirty="0">
                <a:latin typeface="Calibri"/>
                <a:cs typeface="Calibri"/>
              </a:rPr>
              <a:t>e</a:t>
            </a:r>
            <a:r>
              <a:rPr sz="2000" spc="0" dirty="0">
                <a:latin typeface="Calibri"/>
                <a:cs typeface="Calibri"/>
              </a:rPr>
              <a:t>w</a:t>
            </a:r>
            <a:r>
              <a:rPr sz="2000" spc="-15" dirty="0">
                <a:latin typeface="Calibri"/>
                <a:cs typeface="Calibri"/>
              </a:rPr>
              <a:t> </a:t>
            </a:r>
            <a:r>
              <a:rPr sz="2000" spc="0" dirty="0">
                <a:latin typeface="Calibri"/>
                <a:cs typeface="Calibri"/>
              </a:rPr>
              <a:t>budg</a:t>
            </a:r>
            <a:r>
              <a:rPr sz="2000" spc="-20" dirty="0">
                <a:latin typeface="Calibri"/>
                <a:cs typeface="Calibri"/>
              </a:rPr>
              <a:t>e</a:t>
            </a:r>
            <a:r>
              <a:rPr sz="2000" spc="0" dirty="0">
                <a:latin typeface="Calibri"/>
                <a:cs typeface="Calibri"/>
              </a:rPr>
              <a:t>t</a:t>
            </a:r>
            <a:r>
              <a:rPr sz="2000" spc="-20" dirty="0">
                <a:latin typeface="Calibri"/>
                <a:cs typeface="Calibri"/>
              </a:rPr>
              <a:t> </a:t>
            </a:r>
            <a:r>
              <a:rPr sz="2000" spc="-30" dirty="0">
                <a:latin typeface="Calibri"/>
                <a:cs typeface="Calibri"/>
              </a:rPr>
              <a:t>r</a:t>
            </a:r>
            <a:r>
              <a:rPr sz="2000" spc="0" dirty="0">
                <a:latin typeface="Calibri"/>
                <a:cs typeface="Calibri"/>
              </a:rPr>
              <a:t>eque</a:t>
            </a:r>
            <a:r>
              <a:rPr sz="2000" spc="-25" dirty="0">
                <a:latin typeface="Calibri"/>
                <a:cs typeface="Calibri"/>
              </a:rPr>
              <a:t>s</a:t>
            </a:r>
            <a:r>
              <a:rPr sz="2000" spc="0" dirty="0">
                <a:latin typeface="Calibri"/>
                <a:cs typeface="Calibri"/>
              </a:rPr>
              <a:t>t </a:t>
            </a:r>
            <a:r>
              <a:rPr sz="2000" spc="-35" dirty="0">
                <a:latin typeface="Calibri"/>
                <a:cs typeface="Calibri"/>
              </a:rPr>
              <a:t>f</a:t>
            </a:r>
            <a:r>
              <a:rPr sz="2000" spc="0" dirty="0">
                <a:latin typeface="Calibri"/>
                <a:cs typeface="Calibri"/>
              </a:rPr>
              <a:t>or</a:t>
            </a:r>
            <a:r>
              <a:rPr sz="2000" spc="-15" dirty="0">
                <a:latin typeface="Calibri"/>
                <a:cs typeface="Calibri"/>
              </a:rPr>
              <a:t> </a:t>
            </a:r>
            <a:r>
              <a:rPr sz="2000" spc="0" dirty="0">
                <a:latin typeface="Calibri"/>
                <a:cs typeface="Calibri"/>
              </a:rPr>
              <a:t>al</a:t>
            </a:r>
            <a:r>
              <a:rPr sz="2000" spc="-10" dirty="0">
                <a:latin typeface="Calibri"/>
                <a:cs typeface="Calibri"/>
              </a:rPr>
              <a:t>l</a:t>
            </a:r>
            <a:r>
              <a:rPr sz="2000" spc="0" dirty="0">
                <a:latin typeface="Calibri"/>
                <a:cs typeface="Calibri"/>
              </a:rPr>
              <a:t>o</a:t>
            </a:r>
            <a:r>
              <a:rPr sz="2000" spc="-10" dirty="0">
                <a:latin typeface="Calibri"/>
                <a:cs typeface="Calibri"/>
              </a:rPr>
              <a:t>c</a:t>
            </a:r>
            <a:r>
              <a:rPr sz="2000" spc="-25" dirty="0">
                <a:latin typeface="Calibri"/>
                <a:cs typeface="Calibri"/>
              </a:rPr>
              <a:t>a</a:t>
            </a:r>
            <a:r>
              <a:rPr sz="2000" spc="0" dirty="0">
                <a:latin typeface="Calibri"/>
                <a:cs typeface="Calibri"/>
              </a:rPr>
              <a:t>tion needs </a:t>
            </a:r>
            <a:r>
              <a:rPr sz="2000" spc="-25" dirty="0">
                <a:latin typeface="Calibri"/>
                <a:cs typeface="Calibri"/>
              </a:rPr>
              <a:t>t</a:t>
            </a:r>
            <a:r>
              <a:rPr sz="2000" spc="0" dirty="0">
                <a:latin typeface="Calibri"/>
                <a:cs typeface="Calibri"/>
              </a:rPr>
              <a:t>o be</a:t>
            </a:r>
            <a:r>
              <a:rPr sz="2000" spc="-10" dirty="0">
                <a:latin typeface="Calibri"/>
                <a:cs typeface="Calibri"/>
              </a:rPr>
              <a:t> </a:t>
            </a:r>
            <a:r>
              <a:rPr sz="2000" spc="0" dirty="0">
                <a:latin typeface="Calibri"/>
                <a:cs typeface="Calibri"/>
              </a:rPr>
              <a:t>e</a:t>
            </a:r>
            <a:r>
              <a:rPr sz="2000" spc="-25" dirty="0">
                <a:latin typeface="Calibri"/>
                <a:cs typeface="Calibri"/>
              </a:rPr>
              <a:t>nt</a:t>
            </a:r>
            <a:r>
              <a:rPr sz="2000" spc="0" dirty="0">
                <a:latin typeface="Calibri"/>
                <a:cs typeface="Calibri"/>
              </a:rPr>
              <a:t>e</a:t>
            </a:r>
            <a:r>
              <a:rPr sz="2000" spc="-30" dirty="0">
                <a:latin typeface="Calibri"/>
                <a:cs typeface="Calibri"/>
              </a:rPr>
              <a:t>r</a:t>
            </a:r>
            <a:r>
              <a:rPr sz="2000" spc="0" dirty="0">
                <a:latin typeface="Calibri"/>
                <a:cs typeface="Calibri"/>
              </a:rPr>
              <a:t>ed in</a:t>
            </a:r>
            <a:r>
              <a:rPr sz="2000" spc="5" dirty="0">
                <a:latin typeface="Calibri"/>
                <a:cs typeface="Calibri"/>
              </a:rPr>
              <a:t> </a:t>
            </a:r>
            <a:r>
              <a:rPr sz="2000" spc="0" dirty="0">
                <a:latin typeface="Calibri"/>
                <a:cs typeface="Calibri"/>
              </a:rPr>
              <a:t>LBP</a:t>
            </a:r>
            <a:r>
              <a:rPr sz="2000" spc="-15" dirty="0">
                <a:latin typeface="Calibri"/>
                <a:cs typeface="Calibri"/>
              </a:rPr>
              <a:t> </a:t>
            </a:r>
            <a:r>
              <a:rPr sz="2000" spc="0" dirty="0">
                <a:latin typeface="Calibri"/>
                <a:cs typeface="Calibri"/>
              </a:rPr>
              <a:t>annuall</a:t>
            </a:r>
            <a:r>
              <a:rPr sz="2000" spc="-135" dirty="0">
                <a:latin typeface="Calibri"/>
                <a:cs typeface="Calibri"/>
              </a:rPr>
              <a:t>y</a:t>
            </a:r>
            <a:r>
              <a:rPr sz="2000" spc="0" dirty="0">
                <a:latin typeface="Calibri"/>
                <a:cs typeface="Calibri"/>
              </a:rPr>
              <a:t>.</a:t>
            </a:r>
            <a:endParaRPr lang="en-US" sz="2000" spc="0" dirty="0">
              <a:latin typeface="Calibri"/>
              <a:cs typeface="Calibri"/>
            </a:endParaRPr>
          </a:p>
          <a:p>
            <a:pPr>
              <a:lnSpc>
                <a:spcPts val="800"/>
              </a:lnSpc>
              <a:spcBef>
                <a:spcPts val="22"/>
              </a:spcBef>
            </a:pPr>
            <a:endParaRPr sz="800" dirty="0"/>
          </a:p>
        </p:txBody>
      </p:sp>
      <p:sp>
        <p:nvSpPr>
          <p:cNvPr id="8" name="Slide Number Placeholder 7">
            <a:extLst>
              <a:ext uri="{FF2B5EF4-FFF2-40B4-BE49-F238E27FC236}">
                <a16:creationId xmlns:a16="http://schemas.microsoft.com/office/drawing/2014/main" id="{B172AE2F-1F99-46FF-B685-D09B51F4E59B}"/>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44</a:t>
            </a:fld>
            <a:endParaRPr lang="en-US" sz="1400" dirty="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45670" y="292187"/>
            <a:ext cx="8229600" cy="546013"/>
          </a:xfrm>
          <a:custGeom>
            <a:avLst/>
            <a:gdLst/>
            <a:ahLst/>
            <a:cxnLst/>
            <a:rect l="l" t="t" r="r" b="b"/>
            <a:pathLst>
              <a:path w="8229600" h="838200">
                <a:moveTo>
                  <a:pt x="0" y="838200"/>
                </a:moveTo>
                <a:lnTo>
                  <a:pt x="8229600" y="838200"/>
                </a:lnTo>
                <a:lnTo>
                  <a:pt x="8229600" y="0"/>
                </a:lnTo>
                <a:lnTo>
                  <a:pt x="0" y="0"/>
                </a:lnTo>
                <a:lnTo>
                  <a:pt x="0" y="838200"/>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endParaRPr dirty="0"/>
          </a:p>
        </p:txBody>
      </p:sp>
      <p:sp>
        <p:nvSpPr>
          <p:cNvPr id="3" name="object 3"/>
          <p:cNvSpPr txBox="1"/>
          <p:nvPr/>
        </p:nvSpPr>
        <p:spPr>
          <a:xfrm>
            <a:off x="979646" y="381000"/>
            <a:ext cx="7184708" cy="355089"/>
          </a:xfrm>
          <a:prstGeom prst="rect">
            <a:avLst/>
          </a:prstGeom>
        </p:spPr>
        <p:txBody>
          <a:bodyPr vert="horz" wrap="square" lIns="0" tIns="0" rIns="0" bIns="0" rtlCol="0">
            <a:noAutofit/>
          </a:bodyPr>
          <a:lstStyle/>
          <a:p>
            <a:pPr algn="ctr">
              <a:lnSpc>
                <a:spcPct val="100000"/>
              </a:lnSpc>
            </a:pPr>
            <a:r>
              <a:rPr lang="en-US" sz="2400" dirty="0">
                <a:cs typeface="Calibri"/>
              </a:rPr>
              <a:t>Income Fund Reimbursable (IFR) Accounts Budgets</a:t>
            </a:r>
            <a:endParaRPr sz="2400" dirty="0">
              <a:latin typeface="Calibri"/>
              <a:cs typeface="Calibri"/>
            </a:endParaRPr>
          </a:p>
        </p:txBody>
      </p:sp>
      <p:sp>
        <p:nvSpPr>
          <p:cNvPr id="7" name="object 7"/>
          <p:cNvSpPr txBox="1"/>
          <p:nvPr/>
        </p:nvSpPr>
        <p:spPr>
          <a:xfrm>
            <a:off x="522224" y="1326389"/>
            <a:ext cx="8229600" cy="4646572"/>
          </a:xfrm>
          <a:prstGeom prst="rect">
            <a:avLst/>
          </a:prstGeom>
        </p:spPr>
        <p:txBody>
          <a:bodyPr vert="horz" wrap="square" lIns="0" tIns="0" rIns="0" bIns="0" rtlCol="0">
            <a:noAutofit/>
          </a:bodyPr>
          <a:lstStyle/>
          <a:p>
            <a:pPr marL="12700" marR="210815">
              <a:lnSpc>
                <a:spcPct val="107000"/>
              </a:lnSpc>
              <a:tabLst>
                <a:tab pos="1539202" algn="l"/>
              </a:tabLst>
            </a:pPr>
            <a:r>
              <a:rPr sz="2000" dirty="0">
                <a:latin typeface="Calibri"/>
                <a:cs typeface="Calibri"/>
              </a:rPr>
              <a:t>P</a:t>
            </a:r>
            <a:r>
              <a:rPr sz="2000" spc="-11" dirty="0">
                <a:latin typeface="Calibri"/>
                <a:cs typeface="Calibri"/>
              </a:rPr>
              <a:t>l</a:t>
            </a:r>
            <a:r>
              <a:rPr sz="2000" dirty="0">
                <a:latin typeface="Calibri"/>
                <a:cs typeface="Calibri"/>
              </a:rPr>
              <a:t>ease</a:t>
            </a:r>
            <a:r>
              <a:rPr sz="2000" spc="20" dirty="0">
                <a:latin typeface="Calibri"/>
                <a:cs typeface="Calibri"/>
              </a:rPr>
              <a:t> </a:t>
            </a:r>
            <a:r>
              <a:rPr sz="2000" dirty="0">
                <a:latin typeface="Calibri"/>
                <a:cs typeface="Calibri"/>
              </a:rPr>
              <a:t>input</a:t>
            </a:r>
            <a:r>
              <a:rPr sz="2000" spc="-11" dirty="0">
                <a:latin typeface="Calibri"/>
                <a:cs typeface="Calibri"/>
              </a:rPr>
              <a:t> </a:t>
            </a:r>
            <a:r>
              <a:rPr sz="2000" dirty="0">
                <a:latin typeface="Calibri"/>
                <a:cs typeface="Calibri"/>
              </a:rPr>
              <a:t>in</a:t>
            </a:r>
            <a:r>
              <a:rPr sz="2000" spc="-11" dirty="0">
                <a:latin typeface="Calibri"/>
                <a:cs typeface="Calibri"/>
              </a:rPr>
              <a:t> </a:t>
            </a:r>
            <a:r>
              <a:rPr sz="2000" dirty="0">
                <a:latin typeface="Calibri"/>
                <a:cs typeface="Calibri"/>
              </a:rPr>
              <a:t>LBP the</a:t>
            </a:r>
            <a:r>
              <a:rPr sz="2000" spc="-11" dirty="0">
                <a:latin typeface="Calibri"/>
                <a:cs typeface="Calibri"/>
              </a:rPr>
              <a:t> </a:t>
            </a:r>
            <a:r>
              <a:rPr sz="2000" dirty="0">
                <a:latin typeface="Calibri"/>
                <a:cs typeface="Calibri"/>
              </a:rPr>
              <a:t>FY</a:t>
            </a:r>
            <a:r>
              <a:rPr sz="2000" spc="-5" dirty="0">
                <a:latin typeface="Calibri"/>
                <a:cs typeface="Calibri"/>
              </a:rPr>
              <a:t> </a:t>
            </a:r>
            <a:r>
              <a:rPr lang="en-US" sz="2000" spc="5" dirty="0">
                <a:latin typeface="Calibri"/>
                <a:cs typeface="Calibri"/>
              </a:rPr>
              <a:t>21-22</a:t>
            </a:r>
            <a:r>
              <a:rPr sz="2000" spc="-25" dirty="0">
                <a:latin typeface="Calibri"/>
                <a:cs typeface="Calibri"/>
              </a:rPr>
              <a:t> </a:t>
            </a:r>
            <a:r>
              <a:rPr sz="2000" dirty="0">
                <a:latin typeface="Calibri"/>
                <a:cs typeface="Calibri"/>
              </a:rPr>
              <a:t>planned</a:t>
            </a:r>
            <a:r>
              <a:rPr sz="2000" spc="-20" dirty="0">
                <a:latin typeface="Calibri"/>
                <a:cs typeface="Calibri"/>
              </a:rPr>
              <a:t> </a:t>
            </a:r>
            <a:r>
              <a:rPr sz="2000" spc="-40" dirty="0">
                <a:latin typeface="Calibri"/>
                <a:cs typeface="Calibri"/>
              </a:rPr>
              <a:t>e</a:t>
            </a:r>
            <a:r>
              <a:rPr sz="2000" dirty="0">
                <a:latin typeface="Calibri"/>
                <a:cs typeface="Calibri"/>
              </a:rPr>
              <a:t>xpenses</a:t>
            </a:r>
            <a:r>
              <a:rPr sz="2000" spc="5" dirty="0">
                <a:latin typeface="Calibri"/>
                <a:cs typeface="Calibri"/>
              </a:rPr>
              <a:t> </a:t>
            </a:r>
            <a:r>
              <a:rPr sz="2000" spc="-40" dirty="0">
                <a:latin typeface="Calibri"/>
                <a:cs typeface="Calibri"/>
              </a:rPr>
              <a:t>f</a:t>
            </a:r>
            <a:r>
              <a:rPr sz="2000" dirty="0">
                <a:latin typeface="Calibri"/>
                <a:cs typeface="Calibri"/>
              </a:rPr>
              <a:t>or</a:t>
            </a:r>
            <a:r>
              <a:rPr sz="2000" spc="-15" dirty="0">
                <a:latin typeface="Calibri"/>
                <a:cs typeface="Calibri"/>
              </a:rPr>
              <a:t> </a:t>
            </a:r>
            <a:r>
              <a:rPr sz="2000" dirty="0">
                <a:latin typeface="Calibri"/>
                <a:cs typeface="Calibri"/>
              </a:rPr>
              <a:t>each</a:t>
            </a:r>
            <a:r>
              <a:rPr sz="2000" spc="5" dirty="0">
                <a:latin typeface="Calibri"/>
                <a:cs typeface="Calibri"/>
              </a:rPr>
              <a:t> </a:t>
            </a:r>
            <a:r>
              <a:rPr sz="2000" dirty="0">
                <a:latin typeface="Calibri"/>
                <a:cs typeface="Calibri"/>
              </a:rPr>
              <a:t>IFR </a:t>
            </a:r>
            <a:r>
              <a:rPr sz="2000" spc="-11" dirty="0">
                <a:latin typeface="Calibri"/>
                <a:cs typeface="Calibri"/>
              </a:rPr>
              <a:t>i</a:t>
            </a:r>
            <a:r>
              <a:rPr sz="2000" dirty="0">
                <a:latin typeface="Calibri"/>
                <a:cs typeface="Calibri"/>
              </a:rPr>
              <a:t>n as</a:t>
            </a:r>
            <a:r>
              <a:rPr sz="2000" spc="-11" dirty="0">
                <a:latin typeface="Calibri"/>
                <a:cs typeface="Calibri"/>
              </a:rPr>
              <a:t> </a:t>
            </a:r>
            <a:r>
              <a:rPr sz="2000" dirty="0">
                <a:latin typeface="Calibri"/>
                <a:cs typeface="Calibri"/>
              </a:rPr>
              <a:t>much d</a:t>
            </a:r>
            <a:r>
              <a:rPr sz="2000" spc="-11" dirty="0">
                <a:latin typeface="Calibri"/>
                <a:cs typeface="Calibri"/>
              </a:rPr>
              <a:t>e</a:t>
            </a:r>
            <a:r>
              <a:rPr sz="2000" spc="-25" dirty="0">
                <a:latin typeface="Calibri"/>
                <a:cs typeface="Calibri"/>
              </a:rPr>
              <a:t>t</a:t>
            </a:r>
            <a:r>
              <a:rPr sz="2000" dirty="0">
                <a:latin typeface="Calibri"/>
                <a:cs typeface="Calibri"/>
              </a:rPr>
              <a:t>ail</a:t>
            </a:r>
            <a:r>
              <a:rPr sz="2000" spc="5" dirty="0">
                <a:latin typeface="Calibri"/>
                <a:cs typeface="Calibri"/>
              </a:rPr>
              <a:t> </a:t>
            </a:r>
            <a:r>
              <a:rPr sz="2000" dirty="0">
                <a:latin typeface="Calibri"/>
                <a:cs typeface="Calibri"/>
              </a:rPr>
              <a:t>as poss</a:t>
            </a:r>
            <a:r>
              <a:rPr sz="2000" spc="-11" dirty="0">
                <a:latin typeface="Calibri"/>
                <a:cs typeface="Calibri"/>
              </a:rPr>
              <a:t>i</a:t>
            </a:r>
            <a:r>
              <a:rPr sz="2000" dirty="0">
                <a:latin typeface="Calibri"/>
                <a:cs typeface="Calibri"/>
              </a:rPr>
              <a:t>ble</a:t>
            </a:r>
            <a:r>
              <a:rPr sz="2000" spc="11" dirty="0">
                <a:latin typeface="Calibri"/>
                <a:cs typeface="Calibri"/>
              </a:rPr>
              <a:t> </a:t>
            </a:r>
            <a:r>
              <a:rPr sz="2000" spc="-25" dirty="0">
                <a:latin typeface="Calibri"/>
                <a:cs typeface="Calibri"/>
              </a:rPr>
              <a:t>t</a:t>
            </a:r>
            <a:r>
              <a:rPr sz="2000" dirty="0">
                <a:latin typeface="Calibri"/>
                <a:cs typeface="Calibri"/>
              </a:rPr>
              <a:t>o ass</a:t>
            </a:r>
            <a:r>
              <a:rPr sz="2000" spc="-11" dirty="0">
                <a:latin typeface="Calibri"/>
                <a:cs typeface="Calibri"/>
              </a:rPr>
              <a:t>i</a:t>
            </a:r>
            <a:r>
              <a:rPr sz="2000" spc="-31" dirty="0">
                <a:latin typeface="Calibri"/>
                <a:cs typeface="Calibri"/>
              </a:rPr>
              <a:t>s</a:t>
            </a:r>
            <a:r>
              <a:rPr sz="2000" dirty="0">
                <a:latin typeface="Calibri"/>
                <a:cs typeface="Calibri"/>
              </a:rPr>
              <a:t>t</a:t>
            </a:r>
            <a:r>
              <a:rPr sz="2000" spc="25" dirty="0">
                <a:latin typeface="Calibri"/>
                <a:cs typeface="Calibri"/>
              </a:rPr>
              <a:t> </a:t>
            </a:r>
            <a:r>
              <a:rPr sz="2000" dirty="0">
                <a:latin typeface="Calibri"/>
                <a:cs typeface="Calibri"/>
              </a:rPr>
              <a:t>us</a:t>
            </a:r>
            <a:r>
              <a:rPr sz="2000" spc="-5" dirty="0">
                <a:latin typeface="Calibri"/>
                <a:cs typeface="Calibri"/>
              </a:rPr>
              <a:t> </a:t>
            </a:r>
            <a:r>
              <a:rPr sz="2000" dirty="0">
                <a:latin typeface="Calibri"/>
                <a:cs typeface="Calibri"/>
              </a:rPr>
              <a:t>in</a:t>
            </a:r>
            <a:r>
              <a:rPr sz="2000" spc="-5" dirty="0">
                <a:latin typeface="Calibri"/>
                <a:cs typeface="Calibri"/>
              </a:rPr>
              <a:t> </a:t>
            </a:r>
            <a:r>
              <a:rPr sz="2000" dirty="0">
                <a:latin typeface="Calibri"/>
                <a:cs typeface="Calibri"/>
              </a:rPr>
              <a:t>unde</a:t>
            </a:r>
            <a:r>
              <a:rPr sz="2000" spc="-40" dirty="0">
                <a:latin typeface="Calibri"/>
                <a:cs typeface="Calibri"/>
              </a:rPr>
              <a:t>r</a:t>
            </a:r>
            <a:r>
              <a:rPr sz="2000" spc="-31" dirty="0">
                <a:latin typeface="Calibri"/>
                <a:cs typeface="Calibri"/>
              </a:rPr>
              <a:t>s</a:t>
            </a:r>
            <a:r>
              <a:rPr sz="2000" spc="-25" dirty="0">
                <a:latin typeface="Calibri"/>
                <a:cs typeface="Calibri"/>
              </a:rPr>
              <a:t>t</a:t>
            </a:r>
            <a:r>
              <a:rPr sz="2000" dirty="0">
                <a:latin typeface="Calibri"/>
                <a:cs typeface="Calibri"/>
              </a:rPr>
              <a:t>anding</a:t>
            </a:r>
            <a:r>
              <a:rPr sz="2000" spc="-20" dirty="0">
                <a:latin typeface="Calibri"/>
                <a:cs typeface="Calibri"/>
              </a:rPr>
              <a:t> </a:t>
            </a:r>
            <a:r>
              <a:rPr sz="2000" dirty="0">
                <a:latin typeface="Calibri"/>
                <a:cs typeface="Calibri"/>
              </a:rPr>
              <a:t>the </a:t>
            </a:r>
            <a:r>
              <a:rPr sz="2000" spc="5" dirty="0">
                <a:latin typeface="Calibri"/>
                <a:cs typeface="Calibri"/>
              </a:rPr>
              <a:t>p</a:t>
            </a:r>
            <a:r>
              <a:rPr sz="2000" dirty="0">
                <a:latin typeface="Calibri"/>
                <a:cs typeface="Calibri"/>
              </a:rPr>
              <a:t>lan</a:t>
            </a:r>
            <a:r>
              <a:rPr sz="2000" spc="-11" dirty="0">
                <a:latin typeface="Calibri"/>
                <a:cs typeface="Calibri"/>
              </a:rPr>
              <a:t> </a:t>
            </a:r>
            <a:r>
              <a:rPr sz="2000" spc="-40" dirty="0">
                <a:latin typeface="Calibri"/>
                <a:cs typeface="Calibri"/>
              </a:rPr>
              <a:t>f</a:t>
            </a:r>
            <a:r>
              <a:rPr sz="2000" dirty="0">
                <a:latin typeface="Calibri"/>
                <a:cs typeface="Calibri"/>
              </a:rPr>
              <a:t>or</a:t>
            </a:r>
            <a:r>
              <a:rPr sz="2000" spc="-15" dirty="0">
                <a:latin typeface="Calibri"/>
                <a:cs typeface="Calibri"/>
              </a:rPr>
              <a:t> </a:t>
            </a:r>
            <a:r>
              <a:rPr sz="2000" dirty="0">
                <a:latin typeface="Calibri"/>
                <a:cs typeface="Calibri"/>
              </a:rPr>
              <a:t>spending</a:t>
            </a:r>
            <a:r>
              <a:rPr sz="2000" spc="-20" dirty="0">
                <a:latin typeface="Calibri"/>
                <a:cs typeface="Calibri"/>
              </a:rPr>
              <a:t> </a:t>
            </a:r>
            <a:r>
              <a:rPr sz="2000" dirty="0">
                <a:latin typeface="Calibri"/>
                <a:cs typeface="Calibri"/>
              </a:rPr>
              <a:t>in the coming year.	In</a:t>
            </a:r>
            <a:r>
              <a:rPr sz="2000" spc="-20" dirty="0">
                <a:latin typeface="Calibri"/>
                <a:cs typeface="Calibri"/>
              </a:rPr>
              <a:t> </a:t>
            </a:r>
            <a:r>
              <a:rPr sz="2000" dirty="0">
                <a:latin typeface="Calibri"/>
                <a:cs typeface="Calibri"/>
              </a:rPr>
              <a:t>o</a:t>
            </a:r>
            <a:r>
              <a:rPr sz="2000" spc="-31" dirty="0">
                <a:latin typeface="Calibri"/>
                <a:cs typeface="Calibri"/>
              </a:rPr>
              <a:t>r</a:t>
            </a:r>
            <a:r>
              <a:rPr sz="2000" dirty="0">
                <a:latin typeface="Calibri"/>
                <a:cs typeface="Calibri"/>
              </a:rPr>
              <a:t>der </a:t>
            </a:r>
            <a:r>
              <a:rPr sz="2000" spc="-31" dirty="0">
                <a:latin typeface="Calibri"/>
                <a:cs typeface="Calibri"/>
              </a:rPr>
              <a:t>t</a:t>
            </a:r>
            <a:r>
              <a:rPr sz="2000" dirty="0">
                <a:latin typeface="Calibri"/>
                <a:cs typeface="Calibri"/>
              </a:rPr>
              <a:t>o</a:t>
            </a:r>
            <a:r>
              <a:rPr sz="2000" spc="-11" dirty="0">
                <a:latin typeface="Calibri"/>
                <a:cs typeface="Calibri"/>
              </a:rPr>
              <a:t> </a:t>
            </a:r>
            <a:r>
              <a:rPr sz="2000" dirty="0">
                <a:latin typeface="Calibri"/>
                <a:cs typeface="Calibri"/>
              </a:rPr>
              <a:t>e</a:t>
            </a:r>
            <a:r>
              <a:rPr sz="2000" spc="-35" dirty="0">
                <a:latin typeface="Calibri"/>
                <a:cs typeface="Calibri"/>
              </a:rPr>
              <a:t>s</a:t>
            </a:r>
            <a:r>
              <a:rPr sz="2000" spc="-25" dirty="0">
                <a:latin typeface="Calibri"/>
                <a:cs typeface="Calibri"/>
              </a:rPr>
              <a:t>t</a:t>
            </a:r>
            <a:r>
              <a:rPr sz="2000" dirty="0">
                <a:latin typeface="Calibri"/>
                <a:cs typeface="Calibri"/>
              </a:rPr>
              <a:t>abl</a:t>
            </a:r>
            <a:r>
              <a:rPr sz="2000" spc="-11" dirty="0">
                <a:latin typeface="Calibri"/>
                <a:cs typeface="Calibri"/>
              </a:rPr>
              <a:t>i</a:t>
            </a:r>
            <a:r>
              <a:rPr sz="2000" dirty="0">
                <a:latin typeface="Calibri"/>
                <a:cs typeface="Calibri"/>
              </a:rPr>
              <a:t>sh</a:t>
            </a:r>
            <a:r>
              <a:rPr sz="2000" spc="20" dirty="0">
                <a:latin typeface="Calibri"/>
                <a:cs typeface="Calibri"/>
              </a:rPr>
              <a:t> </a:t>
            </a:r>
            <a:r>
              <a:rPr sz="2000" dirty="0">
                <a:latin typeface="Calibri"/>
                <a:cs typeface="Calibri"/>
              </a:rPr>
              <a:t>a bud</a:t>
            </a:r>
            <a:r>
              <a:rPr sz="2000" spc="-11" dirty="0">
                <a:latin typeface="Calibri"/>
                <a:cs typeface="Calibri"/>
              </a:rPr>
              <a:t>g</a:t>
            </a:r>
            <a:r>
              <a:rPr sz="2000" spc="-20" dirty="0">
                <a:latin typeface="Calibri"/>
                <a:cs typeface="Calibri"/>
              </a:rPr>
              <a:t>e</a:t>
            </a:r>
            <a:r>
              <a:rPr sz="2000" dirty="0">
                <a:latin typeface="Calibri"/>
                <a:cs typeface="Calibri"/>
              </a:rPr>
              <a:t>t</a:t>
            </a:r>
            <a:r>
              <a:rPr sz="2000" spc="-35" dirty="0">
                <a:latin typeface="Calibri"/>
                <a:cs typeface="Calibri"/>
              </a:rPr>
              <a:t> </a:t>
            </a:r>
            <a:r>
              <a:rPr sz="2000" dirty="0">
                <a:latin typeface="Calibri"/>
                <a:cs typeface="Calibri"/>
              </a:rPr>
              <a:t>a</a:t>
            </a:r>
            <a:r>
              <a:rPr sz="2000" spc="-5" dirty="0">
                <a:latin typeface="Calibri"/>
                <a:cs typeface="Calibri"/>
              </a:rPr>
              <a:t>l</a:t>
            </a:r>
            <a:r>
              <a:rPr sz="2000" dirty="0">
                <a:latin typeface="Calibri"/>
                <a:cs typeface="Calibri"/>
              </a:rPr>
              <a:t>l</a:t>
            </a:r>
            <a:r>
              <a:rPr sz="2000" spc="-11" dirty="0">
                <a:latin typeface="Calibri"/>
                <a:cs typeface="Calibri"/>
              </a:rPr>
              <a:t>oc</a:t>
            </a:r>
            <a:r>
              <a:rPr sz="2000" spc="-25" dirty="0">
                <a:latin typeface="Calibri"/>
                <a:cs typeface="Calibri"/>
              </a:rPr>
              <a:t>a</a:t>
            </a:r>
            <a:r>
              <a:rPr sz="2000" dirty="0">
                <a:latin typeface="Calibri"/>
                <a:cs typeface="Calibri"/>
              </a:rPr>
              <a:t>ti</a:t>
            </a:r>
            <a:r>
              <a:rPr sz="2000" spc="-11" dirty="0">
                <a:latin typeface="Calibri"/>
                <a:cs typeface="Calibri"/>
              </a:rPr>
              <a:t>o</a:t>
            </a:r>
            <a:r>
              <a:rPr sz="2000" dirty="0">
                <a:latin typeface="Calibri"/>
                <a:cs typeface="Calibri"/>
              </a:rPr>
              <a:t>n </a:t>
            </a:r>
            <a:r>
              <a:rPr sz="2000" spc="-35" dirty="0">
                <a:latin typeface="Calibri"/>
                <a:cs typeface="Calibri"/>
              </a:rPr>
              <a:t>f</a:t>
            </a:r>
            <a:r>
              <a:rPr sz="2000" dirty="0">
                <a:latin typeface="Calibri"/>
                <a:cs typeface="Calibri"/>
              </a:rPr>
              <a:t>or</a:t>
            </a:r>
            <a:r>
              <a:rPr sz="2000" spc="-15" dirty="0">
                <a:latin typeface="Calibri"/>
                <a:cs typeface="Calibri"/>
              </a:rPr>
              <a:t> </a:t>
            </a:r>
            <a:r>
              <a:rPr sz="2000" dirty="0">
                <a:latin typeface="Calibri"/>
                <a:cs typeface="Calibri"/>
              </a:rPr>
              <a:t>an</a:t>
            </a:r>
            <a:r>
              <a:rPr sz="2000" spc="-11" dirty="0">
                <a:latin typeface="Calibri"/>
                <a:cs typeface="Calibri"/>
              </a:rPr>
              <a:t> </a:t>
            </a:r>
            <a:r>
              <a:rPr sz="2000" dirty="0">
                <a:latin typeface="Calibri"/>
                <a:cs typeface="Calibri"/>
              </a:rPr>
              <a:t>IFR </a:t>
            </a:r>
            <a:r>
              <a:rPr sz="2000" spc="-40" dirty="0">
                <a:latin typeface="Calibri"/>
                <a:cs typeface="Calibri"/>
              </a:rPr>
              <a:t>A</a:t>
            </a:r>
            <a:r>
              <a:rPr sz="2000" spc="-31" dirty="0">
                <a:latin typeface="Calibri"/>
                <a:cs typeface="Calibri"/>
              </a:rPr>
              <a:t>U</a:t>
            </a:r>
            <a:r>
              <a:rPr sz="2000" dirty="0">
                <a:latin typeface="Calibri"/>
                <a:cs typeface="Calibri"/>
              </a:rPr>
              <a:t>, t</a:t>
            </a:r>
            <a:r>
              <a:rPr sz="2000" spc="5" dirty="0">
                <a:latin typeface="Calibri"/>
                <a:cs typeface="Calibri"/>
              </a:rPr>
              <a:t>h</a:t>
            </a:r>
            <a:r>
              <a:rPr sz="2000" dirty="0">
                <a:latin typeface="Calibri"/>
                <a:cs typeface="Calibri"/>
              </a:rPr>
              <a:t>e p</a:t>
            </a:r>
            <a:r>
              <a:rPr sz="2000" spc="-40" dirty="0">
                <a:latin typeface="Calibri"/>
                <a:cs typeface="Calibri"/>
              </a:rPr>
              <a:t>r</a:t>
            </a:r>
            <a:r>
              <a:rPr sz="2000" dirty="0">
                <a:latin typeface="Calibri"/>
                <a:cs typeface="Calibri"/>
              </a:rPr>
              <a:t>ojec</a:t>
            </a:r>
            <a:r>
              <a:rPr sz="2000" spc="-20" dirty="0">
                <a:latin typeface="Calibri"/>
                <a:cs typeface="Calibri"/>
              </a:rPr>
              <a:t>t</a:t>
            </a:r>
            <a:r>
              <a:rPr sz="2000" dirty="0">
                <a:latin typeface="Calibri"/>
                <a:cs typeface="Calibri"/>
              </a:rPr>
              <a:t>ed</a:t>
            </a:r>
            <a:r>
              <a:rPr sz="2000" spc="-5" dirty="0">
                <a:latin typeface="Calibri"/>
                <a:cs typeface="Calibri"/>
              </a:rPr>
              <a:t> </a:t>
            </a:r>
            <a:r>
              <a:rPr sz="2000" spc="-11" dirty="0">
                <a:latin typeface="Calibri"/>
                <a:cs typeface="Calibri"/>
              </a:rPr>
              <a:t>c</a:t>
            </a:r>
            <a:r>
              <a:rPr sz="2000" dirty="0">
                <a:latin typeface="Calibri"/>
                <a:cs typeface="Calibri"/>
              </a:rPr>
              <a:t>ash</a:t>
            </a:r>
            <a:r>
              <a:rPr sz="2000" spc="-5" dirty="0">
                <a:latin typeface="Calibri"/>
                <a:cs typeface="Calibri"/>
              </a:rPr>
              <a:t> </a:t>
            </a:r>
            <a:r>
              <a:rPr sz="2000" spc="5" dirty="0">
                <a:latin typeface="Calibri"/>
                <a:cs typeface="Calibri"/>
              </a:rPr>
              <a:t>b</a:t>
            </a:r>
            <a:r>
              <a:rPr sz="2000" dirty="0">
                <a:latin typeface="Calibri"/>
                <a:cs typeface="Calibri"/>
              </a:rPr>
              <a:t>alance</a:t>
            </a:r>
            <a:r>
              <a:rPr sz="2000" spc="-11" dirty="0">
                <a:latin typeface="Calibri"/>
                <a:cs typeface="Calibri"/>
              </a:rPr>
              <a:t> </a:t>
            </a:r>
            <a:r>
              <a:rPr sz="2000" spc="-40" dirty="0">
                <a:latin typeface="Calibri"/>
                <a:cs typeface="Calibri"/>
              </a:rPr>
              <a:t>f</a:t>
            </a:r>
            <a:r>
              <a:rPr sz="2000" dirty="0">
                <a:latin typeface="Calibri"/>
                <a:cs typeface="Calibri"/>
              </a:rPr>
              <a:t>or</a:t>
            </a:r>
            <a:r>
              <a:rPr sz="2000" spc="-15" dirty="0">
                <a:latin typeface="Calibri"/>
                <a:cs typeface="Calibri"/>
              </a:rPr>
              <a:t> </a:t>
            </a:r>
            <a:r>
              <a:rPr sz="2000" dirty="0">
                <a:latin typeface="Calibri"/>
                <a:cs typeface="Calibri"/>
              </a:rPr>
              <a:t>n</a:t>
            </a:r>
            <a:r>
              <a:rPr sz="2000" spc="-35" dirty="0">
                <a:latin typeface="Calibri"/>
                <a:cs typeface="Calibri"/>
              </a:rPr>
              <a:t>e</a:t>
            </a:r>
            <a:r>
              <a:rPr sz="2000" dirty="0">
                <a:latin typeface="Calibri"/>
                <a:cs typeface="Calibri"/>
              </a:rPr>
              <a:t>xt fi</a:t>
            </a:r>
            <a:r>
              <a:rPr sz="2000" spc="-11" dirty="0">
                <a:latin typeface="Calibri"/>
                <a:cs typeface="Calibri"/>
              </a:rPr>
              <a:t>sc</a:t>
            </a:r>
            <a:r>
              <a:rPr sz="2000" dirty="0">
                <a:latin typeface="Calibri"/>
                <a:cs typeface="Calibri"/>
              </a:rPr>
              <a:t>al</a:t>
            </a:r>
            <a:r>
              <a:rPr sz="2000" spc="11" dirty="0">
                <a:latin typeface="Calibri"/>
                <a:cs typeface="Calibri"/>
              </a:rPr>
              <a:t> </a:t>
            </a:r>
            <a:r>
              <a:rPr sz="2000" spc="-20" dirty="0">
                <a:latin typeface="Calibri"/>
                <a:cs typeface="Calibri"/>
              </a:rPr>
              <a:t>y</a:t>
            </a:r>
            <a:r>
              <a:rPr sz="2000" dirty="0">
                <a:latin typeface="Calibri"/>
                <a:cs typeface="Calibri"/>
              </a:rPr>
              <a:t>ear needs</a:t>
            </a:r>
            <a:r>
              <a:rPr sz="2000" spc="-11" dirty="0">
                <a:latin typeface="Calibri"/>
                <a:cs typeface="Calibri"/>
              </a:rPr>
              <a:t> </a:t>
            </a:r>
            <a:r>
              <a:rPr sz="2000" spc="-25" dirty="0">
                <a:latin typeface="Calibri"/>
                <a:cs typeface="Calibri"/>
              </a:rPr>
              <a:t>t</a:t>
            </a:r>
            <a:r>
              <a:rPr sz="2000" dirty="0">
                <a:latin typeface="Calibri"/>
                <a:cs typeface="Calibri"/>
              </a:rPr>
              <a:t>o be</a:t>
            </a:r>
            <a:r>
              <a:rPr sz="2000" spc="-11" dirty="0">
                <a:latin typeface="Calibri"/>
                <a:cs typeface="Calibri"/>
              </a:rPr>
              <a:t> </a:t>
            </a:r>
            <a:r>
              <a:rPr sz="2000" dirty="0">
                <a:latin typeface="Calibri"/>
                <a:cs typeface="Calibri"/>
              </a:rPr>
              <a:t>d</a:t>
            </a:r>
            <a:r>
              <a:rPr sz="2000" spc="-11" dirty="0">
                <a:latin typeface="Calibri"/>
                <a:cs typeface="Calibri"/>
              </a:rPr>
              <a:t>e</a:t>
            </a:r>
            <a:r>
              <a:rPr sz="2000" spc="-25" dirty="0">
                <a:latin typeface="Calibri"/>
                <a:cs typeface="Calibri"/>
              </a:rPr>
              <a:t>t</a:t>
            </a:r>
            <a:r>
              <a:rPr sz="2000" dirty="0">
                <a:latin typeface="Calibri"/>
                <a:cs typeface="Calibri"/>
              </a:rPr>
              <a:t>er</a:t>
            </a:r>
            <a:r>
              <a:rPr sz="2000" spc="-11" dirty="0">
                <a:latin typeface="Calibri"/>
                <a:cs typeface="Calibri"/>
              </a:rPr>
              <a:t>m</a:t>
            </a:r>
            <a:r>
              <a:rPr sz="2000" dirty="0">
                <a:latin typeface="Calibri"/>
                <a:cs typeface="Calibri"/>
              </a:rPr>
              <a:t>ined</a:t>
            </a:r>
          </a:p>
          <a:p>
            <a:pPr>
              <a:lnSpc>
                <a:spcPts val="751"/>
              </a:lnSpc>
              <a:spcBef>
                <a:spcPts val="43"/>
              </a:spcBef>
            </a:pPr>
            <a:endParaRPr sz="2000" dirty="0"/>
          </a:p>
          <a:p>
            <a:pPr marL="927077" marR="12700" indent="-457189">
              <a:lnSpc>
                <a:spcPct val="107000"/>
              </a:lnSpc>
              <a:buFont typeface="Calibri"/>
              <a:buAutoNum type="arabicPeriod"/>
              <a:tabLst>
                <a:tab pos="926442" algn="l"/>
                <a:tab pos="5067173" algn="l"/>
              </a:tabLst>
            </a:pPr>
            <a:r>
              <a:rPr sz="2000" dirty="0">
                <a:latin typeface="Calibri"/>
                <a:cs typeface="Calibri"/>
              </a:rPr>
              <a:t>Fi</a:t>
            </a:r>
            <a:r>
              <a:rPr sz="2000" spc="-40" dirty="0">
                <a:latin typeface="Calibri"/>
                <a:cs typeface="Calibri"/>
              </a:rPr>
              <a:t>r</a:t>
            </a:r>
            <a:r>
              <a:rPr sz="2000" spc="-31" dirty="0">
                <a:latin typeface="Calibri"/>
                <a:cs typeface="Calibri"/>
              </a:rPr>
              <a:t>s</a:t>
            </a:r>
            <a:r>
              <a:rPr sz="2000" dirty="0">
                <a:latin typeface="Calibri"/>
                <a:cs typeface="Calibri"/>
              </a:rPr>
              <a:t>t,</a:t>
            </a:r>
            <a:r>
              <a:rPr sz="2000" spc="15" dirty="0">
                <a:latin typeface="Calibri"/>
                <a:cs typeface="Calibri"/>
              </a:rPr>
              <a:t> </a:t>
            </a:r>
            <a:r>
              <a:rPr sz="2000" dirty="0">
                <a:latin typeface="Calibri"/>
                <a:cs typeface="Calibri"/>
              </a:rPr>
              <a:t>the </a:t>
            </a:r>
            <a:r>
              <a:rPr sz="2000" spc="5" dirty="0">
                <a:latin typeface="Calibri"/>
                <a:cs typeface="Calibri"/>
              </a:rPr>
              <a:t>p</a:t>
            </a:r>
            <a:r>
              <a:rPr sz="2000" spc="-40" dirty="0">
                <a:latin typeface="Calibri"/>
                <a:cs typeface="Calibri"/>
              </a:rPr>
              <a:t>r</a:t>
            </a:r>
            <a:r>
              <a:rPr sz="2000" dirty="0">
                <a:latin typeface="Calibri"/>
                <a:cs typeface="Calibri"/>
              </a:rPr>
              <a:t>ojec</a:t>
            </a:r>
            <a:r>
              <a:rPr sz="2000" spc="-20" dirty="0">
                <a:latin typeface="Calibri"/>
                <a:cs typeface="Calibri"/>
              </a:rPr>
              <a:t>t</a:t>
            </a:r>
            <a:r>
              <a:rPr sz="2000" dirty="0">
                <a:latin typeface="Calibri"/>
                <a:cs typeface="Calibri"/>
              </a:rPr>
              <a:t>ed</a:t>
            </a:r>
            <a:r>
              <a:rPr sz="2000" spc="-5" dirty="0">
                <a:latin typeface="Calibri"/>
                <a:cs typeface="Calibri"/>
              </a:rPr>
              <a:t> </a:t>
            </a:r>
            <a:r>
              <a:rPr sz="2000" dirty="0">
                <a:latin typeface="Calibri"/>
                <a:cs typeface="Calibri"/>
              </a:rPr>
              <a:t>n</a:t>
            </a:r>
            <a:r>
              <a:rPr sz="2000" spc="-11" dirty="0">
                <a:latin typeface="Calibri"/>
                <a:cs typeface="Calibri"/>
              </a:rPr>
              <a:t>e</a:t>
            </a:r>
            <a:r>
              <a:rPr sz="2000" dirty="0">
                <a:latin typeface="Calibri"/>
                <a:cs typeface="Calibri"/>
              </a:rPr>
              <a:t>t </a:t>
            </a:r>
            <a:r>
              <a:rPr sz="2000" spc="-25" dirty="0">
                <a:latin typeface="Calibri"/>
                <a:cs typeface="Calibri"/>
              </a:rPr>
              <a:t>r</a:t>
            </a:r>
            <a:r>
              <a:rPr sz="2000" spc="-15" dirty="0">
                <a:latin typeface="Calibri"/>
                <a:cs typeface="Calibri"/>
              </a:rPr>
              <a:t>e</a:t>
            </a:r>
            <a:r>
              <a:rPr sz="2000" spc="-31" dirty="0">
                <a:latin typeface="Calibri"/>
                <a:cs typeface="Calibri"/>
              </a:rPr>
              <a:t>v</a:t>
            </a:r>
            <a:r>
              <a:rPr sz="2000" dirty="0">
                <a:latin typeface="Calibri"/>
                <a:cs typeface="Calibri"/>
              </a:rPr>
              <a:t>enue</a:t>
            </a:r>
            <a:r>
              <a:rPr sz="2000" spc="5" dirty="0">
                <a:latin typeface="Calibri"/>
                <a:cs typeface="Calibri"/>
              </a:rPr>
              <a:t> </a:t>
            </a:r>
            <a:r>
              <a:rPr sz="2000" spc="-40" dirty="0">
                <a:latin typeface="Calibri"/>
                <a:cs typeface="Calibri"/>
              </a:rPr>
              <a:t>f</a:t>
            </a:r>
            <a:r>
              <a:rPr sz="2000" dirty="0">
                <a:latin typeface="Calibri"/>
                <a:cs typeface="Calibri"/>
              </a:rPr>
              <a:t>or</a:t>
            </a:r>
            <a:r>
              <a:rPr sz="2000" spc="-15" dirty="0">
                <a:latin typeface="Calibri"/>
                <a:cs typeface="Calibri"/>
              </a:rPr>
              <a:t> </a:t>
            </a:r>
            <a:r>
              <a:rPr sz="2000" dirty="0">
                <a:latin typeface="Calibri"/>
                <a:cs typeface="Calibri"/>
              </a:rPr>
              <a:t>the</a:t>
            </a:r>
            <a:r>
              <a:rPr sz="2000" spc="-5" dirty="0">
                <a:latin typeface="Calibri"/>
                <a:cs typeface="Calibri"/>
              </a:rPr>
              <a:t> </a:t>
            </a:r>
            <a:r>
              <a:rPr sz="2000" dirty="0">
                <a:latin typeface="Calibri"/>
                <a:cs typeface="Calibri"/>
              </a:rPr>
              <a:t>balan</a:t>
            </a:r>
            <a:r>
              <a:rPr sz="2000" spc="5" dirty="0">
                <a:latin typeface="Calibri"/>
                <a:cs typeface="Calibri"/>
              </a:rPr>
              <a:t>c</a:t>
            </a:r>
            <a:r>
              <a:rPr sz="2000" dirty="0">
                <a:latin typeface="Calibri"/>
                <a:cs typeface="Calibri"/>
              </a:rPr>
              <a:t>e of</a:t>
            </a:r>
            <a:r>
              <a:rPr sz="2000" spc="-11" dirty="0">
                <a:latin typeface="Calibri"/>
                <a:cs typeface="Calibri"/>
              </a:rPr>
              <a:t> </a:t>
            </a:r>
            <a:r>
              <a:rPr sz="2000" dirty="0">
                <a:latin typeface="Calibri"/>
                <a:cs typeface="Calibri"/>
              </a:rPr>
              <a:t>the </a:t>
            </a:r>
            <a:r>
              <a:rPr sz="2000" spc="5" dirty="0">
                <a:latin typeface="Calibri"/>
                <a:cs typeface="Calibri"/>
              </a:rPr>
              <a:t>c</a:t>
            </a:r>
            <a:r>
              <a:rPr sz="2000" dirty="0">
                <a:latin typeface="Calibri"/>
                <a:cs typeface="Calibri"/>
              </a:rPr>
              <a:t>ur</a:t>
            </a:r>
            <a:r>
              <a:rPr sz="2000" spc="-31" dirty="0">
                <a:latin typeface="Calibri"/>
                <a:cs typeface="Calibri"/>
              </a:rPr>
              <a:t>r</a:t>
            </a:r>
            <a:r>
              <a:rPr sz="2000" dirty="0">
                <a:latin typeface="Calibri"/>
                <a:cs typeface="Calibri"/>
              </a:rPr>
              <a:t>e</a:t>
            </a:r>
            <a:r>
              <a:rPr sz="2000" spc="-25" dirty="0">
                <a:latin typeface="Calibri"/>
                <a:cs typeface="Calibri"/>
              </a:rPr>
              <a:t>n</a:t>
            </a:r>
            <a:r>
              <a:rPr sz="2000" dirty="0">
                <a:latin typeface="Calibri"/>
                <a:cs typeface="Calibri"/>
              </a:rPr>
              <a:t>t Fis</a:t>
            </a:r>
            <a:r>
              <a:rPr sz="2000" spc="-15" dirty="0">
                <a:latin typeface="Calibri"/>
                <a:cs typeface="Calibri"/>
              </a:rPr>
              <a:t>c</a:t>
            </a:r>
            <a:r>
              <a:rPr sz="2000" dirty="0">
                <a:latin typeface="Calibri"/>
                <a:cs typeface="Calibri"/>
              </a:rPr>
              <a:t>al</a:t>
            </a:r>
            <a:r>
              <a:rPr sz="2000" spc="11" dirty="0">
                <a:latin typeface="Calibri"/>
                <a:cs typeface="Calibri"/>
              </a:rPr>
              <a:t> </a:t>
            </a:r>
            <a:r>
              <a:rPr sz="2000" dirty="0">
                <a:latin typeface="Calibri"/>
                <a:cs typeface="Calibri"/>
              </a:rPr>
              <a:t>Year</a:t>
            </a:r>
            <a:r>
              <a:rPr sz="2000" spc="11" dirty="0">
                <a:latin typeface="Calibri"/>
                <a:cs typeface="Calibri"/>
              </a:rPr>
              <a:t> </a:t>
            </a:r>
            <a:r>
              <a:rPr lang="en-US" sz="2000" spc="11" dirty="0">
                <a:latin typeface="Calibri"/>
                <a:cs typeface="Calibri"/>
              </a:rPr>
              <a:t>20</a:t>
            </a:r>
            <a:r>
              <a:rPr lang="en-US" sz="2000" dirty="0">
                <a:latin typeface="Calibri"/>
                <a:cs typeface="Calibri"/>
              </a:rPr>
              <a:t>/21</a:t>
            </a:r>
            <a:r>
              <a:rPr sz="2000" spc="-40" dirty="0">
                <a:latin typeface="Calibri"/>
                <a:cs typeface="Calibri"/>
              </a:rPr>
              <a:t> </a:t>
            </a:r>
            <a:r>
              <a:rPr sz="2000" dirty="0">
                <a:latin typeface="Calibri"/>
                <a:cs typeface="Calibri"/>
              </a:rPr>
              <a:t>should</a:t>
            </a:r>
            <a:r>
              <a:rPr sz="2000" spc="-5" dirty="0">
                <a:latin typeface="Calibri"/>
                <a:cs typeface="Calibri"/>
              </a:rPr>
              <a:t> </a:t>
            </a:r>
            <a:r>
              <a:rPr sz="2000" dirty="0">
                <a:latin typeface="Calibri"/>
                <a:cs typeface="Calibri"/>
              </a:rPr>
              <a:t>be</a:t>
            </a:r>
            <a:r>
              <a:rPr sz="2000" spc="-15" dirty="0">
                <a:latin typeface="Calibri"/>
                <a:cs typeface="Calibri"/>
              </a:rPr>
              <a:t> </a:t>
            </a:r>
            <a:r>
              <a:rPr sz="2000" spc="-11" dirty="0">
                <a:latin typeface="Calibri"/>
                <a:cs typeface="Calibri"/>
              </a:rPr>
              <a:t>c</a:t>
            </a:r>
            <a:r>
              <a:rPr sz="2000" dirty="0">
                <a:latin typeface="Calibri"/>
                <a:cs typeface="Calibri"/>
              </a:rPr>
              <a:t>alcul</a:t>
            </a:r>
            <a:r>
              <a:rPr sz="2000" spc="-25" dirty="0">
                <a:latin typeface="Calibri"/>
                <a:cs typeface="Calibri"/>
              </a:rPr>
              <a:t>at</a:t>
            </a:r>
            <a:r>
              <a:rPr sz="2000" dirty="0">
                <a:latin typeface="Calibri"/>
                <a:cs typeface="Calibri"/>
              </a:rPr>
              <a:t>ed.</a:t>
            </a:r>
            <a:r>
              <a:rPr lang="en-US" sz="2000" dirty="0">
                <a:latin typeface="Calibri"/>
                <a:cs typeface="Calibri"/>
              </a:rPr>
              <a:t>  </a:t>
            </a:r>
            <a:r>
              <a:rPr sz="2000" dirty="0">
                <a:latin typeface="Calibri"/>
                <a:cs typeface="Calibri"/>
              </a:rPr>
              <a:t>Take i</a:t>
            </a:r>
            <a:r>
              <a:rPr sz="2000" spc="-25" dirty="0">
                <a:latin typeface="Calibri"/>
                <a:cs typeface="Calibri"/>
              </a:rPr>
              <a:t>nt</a:t>
            </a:r>
            <a:r>
              <a:rPr sz="2000" dirty="0">
                <a:latin typeface="Calibri"/>
                <a:cs typeface="Calibri"/>
              </a:rPr>
              <a:t>o cons</a:t>
            </a:r>
            <a:r>
              <a:rPr sz="2000" spc="-15" dirty="0">
                <a:latin typeface="Calibri"/>
                <a:cs typeface="Calibri"/>
              </a:rPr>
              <a:t>i</a:t>
            </a:r>
            <a:r>
              <a:rPr sz="2000" dirty="0">
                <a:latin typeface="Calibri"/>
                <a:cs typeface="Calibri"/>
              </a:rPr>
              <a:t>de</a:t>
            </a:r>
            <a:r>
              <a:rPr sz="2000" spc="-40" dirty="0">
                <a:latin typeface="Calibri"/>
                <a:cs typeface="Calibri"/>
              </a:rPr>
              <a:t>r</a:t>
            </a:r>
            <a:r>
              <a:rPr sz="2000" spc="-25" dirty="0">
                <a:latin typeface="Calibri"/>
                <a:cs typeface="Calibri"/>
              </a:rPr>
              <a:t>a</a:t>
            </a:r>
            <a:r>
              <a:rPr sz="2000" dirty="0">
                <a:latin typeface="Calibri"/>
                <a:cs typeface="Calibri"/>
              </a:rPr>
              <a:t>tion a</a:t>
            </a:r>
            <a:r>
              <a:rPr sz="2000" spc="-35" dirty="0">
                <a:latin typeface="Calibri"/>
                <a:cs typeface="Calibri"/>
              </a:rPr>
              <a:t>n</a:t>
            </a:r>
            <a:r>
              <a:rPr sz="2000" dirty="0">
                <a:latin typeface="Calibri"/>
                <a:cs typeface="Calibri"/>
              </a:rPr>
              <a:t>y addit</a:t>
            </a:r>
            <a:r>
              <a:rPr sz="2000" spc="-11" dirty="0">
                <a:latin typeface="Calibri"/>
                <a:cs typeface="Calibri"/>
              </a:rPr>
              <a:t>i</a:t>
            </a:r>
            <a:r>
              <a:rPr sz="2000" dirty="0">
                <a:latin typeface="Calibri"/>
                <a:cs typeface="Calibri"/>
              </a:rPr>
              <a:t>onal </a:t>
            </a:r>
            <a:r>
              <a:rPr sz="2000" spc="-31" dirty="0">
                <a:latin typeface="Calibri"/>
                <a:cs typeface="Calibri"/>
              </a:rPr>
              <a:t>r</a:t>
            </a:r>
            <a:r>
              <a:rPr sz="2000" spc="-20" dirty="0">
                <a:latin typeface="Calibri"/>
                <a:cs typeface="Calibri"/>
              </a:rPr>
              <a:t>e</a:t>
            </a:r>
            <a:r>
              <a:rPr sz="2000" spc="-31" dirty="0">
                <a:latin typeface="Calibri"/>
                <a:cs typeface="Calibri"/>
              </a:rPr>
              <a:t>v</a:t>
            </a:r>
            <a:r>
              <a:rPr sz="2000" dirty="0">
                <a:latin typeface="Calibri"/>
                <a:cs typeface="Calibri"/>
              </a:rPr>
              <a:t>enue or</a:t>
            </a:r>
            <a:r>
              <a:rPr sz="2000" spc="-15" dirty="0">
                <a:latin typeface="Calibri"/>
                <a:cs typeface="Calibri"/>
              </a:rPr>
              <a:t> </a:t>
            </a:r>
            <a:r>
              <a:rPr sz="2000" spc="-40" dirty="0">
                <a:latin typeface="Calibri"/>
                <a:cs typeface="Calibri"/>
              </a:rPr>
              <a:t>e</a:t>
            </a:r>
            <a:r>
              <a:rPr sz="2000" dirty="0">
                <a:latin typeface="Calibri"/>
                <a:cs typeface="Calibri"/>
              </a:rPr>
              <a:t>xpen</a:t>
            </a:r>
            <a:r>
              <a:rPr sz="2000" spc="-11" dirty="0">
                <a:latin typeface="Calibri"/>
                <a:cs typeface="Calibri"/>
              </a:rPr>
              <a:t>s</a:t>
            </a:r>
            <a:r>
              <a:rPr sz="2000" dirty="0">
                <a:latin typeface="Calibri"/>
                <a:cs typeface="Calibri"/>
              </a:rPr>
              <a:t>es</a:t>
            </a:r>
            <a:r>
              <a:rPr sz="2000" spc="5" dirty="0">
                <a:latin typeface="Calibri"/>
                <a:cs typeface="Calibri"/>
              </a:rPr>
              <a:t> </a:t>
            </a:r>
            <a:r>
              <a:rPr sz="2000" dirty="0">
                <a:latin typeface="Calibri"/>
                <a:cs typeface="Calibri"/>
              </a:rPr>
              <a:t>th</a:t>
            </a:r>
            <a:r>
              <a:rPr sz="2000" spc="-25" dirty="0">
                <a:latin typeface="Calibri"/>
                <a:cs typeface="Calibri"/>
              </a:rPr>
              <a:t>a</a:t>
            </a:r>
            <a:r>
              <a:rPr sz="2000" dirty="0">
                <a:latin typeface="Calibri"/>
                <a:cs typeface="Calibri"/>
              </a:rPr>
              <a:t>t</a:t>
            </a:r>
            <a:r>
              <a:rPr sz="2000" spc="11" dirty="0">
                <a:latin typeface="Calibri"/>
                <a:cs typeface="Calibri"/>
              </a:rPr>
              <a:t> </a:t>
            </a:r>
            <a:r>
              <a:rPr sz="2000" spc="-11" dirty="0">
                <a:latin typeface="Calibri"/>
                <a:cs typeface="Calibri"/>
              </a:rPr>
              <a:t>w</a:t>
            </a:r>
            <a:r>
              <a:rPr sz="2000" dirty="0">
                <a:latin typeface="Calibri"/>
                <a:cs typeface="Calibri"/>
              </a:rPr>
              <a:t>i</a:t>
            </a:r>
            <a:r>
              <a:rPr sz="2000" spc="-11" dirty="0">
                <a:latin typeface="Calibri"/>
                <a:cs typeface="Calibri"/>
              </a:rPr>
              <a:t>l</a:t>
            </a:r>
            <a:r>
              <a:rPr sz="2000" dirty="0">
                <a:latin typeface="Calibri"/>
                <a:cs typeface="Calibri"/>
              </a:rPr>
              <a:t>l be </a:t>
            </a:r>
            <a:r>
              <a:rPr sz="2000" spc="-5" dirty="0">
                <a:latin typeface="Calibri"/>
                <a:cs typeface="Calibri"/>
              </a:rPr>
              <a:t>i</a:t>
            </a:r>
            <a:r>
              <a:rPr sz="2000" dirty="0">
                <a:latin typeface="Calibri"/>
                <a:cs typeface="Calibri"/>
              </a:rPr>
              <a:t>ncur</a:t>
            </a:r>
            <a:r>
              <a:rPr sz="2000" spc="-35" dirty="0">
                <a:latin typeface="Calibri"/>
                <a:cs typeface="Calibri"/>
              </a:rPr>
              <a:t>r</a:t>
            </a:r>
            <a:r>
              <a:rPr sz="2000" dirty="0">
                <a:latin typeface="Calibri"/>
                <a:cs typeface="Calibri"/>
              </a:rPr>
              <a:t>ed</a:t>
            </a:r>
            <a:r>
              <a:rPr sz="2000" spc="-11" dirty="0">
                <a:latin typeface="Calibri"/>
                <a:cs typeface="Calibri"/>
              </a:rPr>
              <a:t> </a:t>
            </a:r>
            <a:r>
              <a:rPr sz="2000" spc="-40" dirty="0">
                <a:latin typeface="Calibri"/>
                <a:cs typeface="Calibri"/>
              </a:rPr>
              <a:t>f</a:t>
            </a:r>
            <a:r>
              <a:rPr sz="2000" dirty="0">
                <a:latin typeface="Calibri"/>
                <a:cs typeface="Calibri"/>
              </a:rPr>
              <a:t>or</a:t>
            </a:r>
            <a:r>
              <a:rPr sz="2000" spc="-15" dirty="0">
                <a:latin typeface="Calibri"/>
                <a:cs typeface="Calibri"/>
              </a:rPr>
              <a:t> </a:t>
            </a:r>
            <a:r>
              <a:rPr sz="2000" dirty="0">
                <a:latin typeface="Calibri"/>
                <a:cs typeface="Calibri"/>
              </a:rPr>
              <a:t>the </a:t>
            </a:r>
            <a:r>
              <a:rPr sz="2000" spc="-31" dirty="0">
                <a:latin typeface="Calibri"/>
                <a:cs typeface="Calibri"/>
              </a:rPr>
              <a:t>r</a:t>
            </a:r>
            <a:r>
              <a:rPr sz="2000" dirty="0">
                <a:latin typeface="Calibri"/>
                <a:cs typeface="Calibri"/>
              </a:rPr>
              <a:t>e</a:t>
            </a:r>
            <a:r>
              <a:rPr sz="2000" spc="-11" dirty="0">
                <a:latin typeface="Calibri"/>
                <a:cs typeface="Calibri"/>
              </a:rPr>
              <a:t>m</a:t>
            </a:r>
            <a:r>
              <a:rPr sz="2000" dirty="0">
                <a:latin typeface="Calibri"/>
                <a:cs typeface="Calibri"/>
              </a:rPr>
              <a:t>aining </a:t>
            </a:r>
            <a:r>
              <a:rPr sz="2000" spc="5" dirty="0">
                <a:latin typeface="Calibri"/>
                <a:cs typeface="Calibri"/>
              </a:rPr>
              <a:t>p</a:t>
            </a:r>
            <a:r>
              <a:rPr sz="2000" dirty="0">
                <a:latin typeface="Calibri"/>
                <a:cs typeface="Calibri"/>
              </a:rPr>
              <a:t>ort</a:t>
            </a:r>
            <a:r>
              <a:rPr sz="2000" spc="-11" dirty="0">
                <a:latin typeface="Calibri"/>
                <a:cs typeface="Calibri"/>
              </a:rPr>
              <a:t>i</a:t>
            </a:r>
            <a:r>
              <a:rPr sz="2000" dirty="0">
                <a:latin typeface="Calibri"/>
                <a:cs typeface="Calibri"/>
              </a:rPr>
              <a:t>on</a:t>
            </a:r>
            <a:r>
              <a:rPr sz="2000" spc="-20" dirty="0">
                <a:latin typeface="Calibri"/>
                <a:cs typeface="Calibri"/>
              </a:rPr>
              <a:t> </a:t>
            </a:r>
            <a:r>
              <a:rPr sz="2000" dirty="0">
                <a:latin typeface="Calibri"/>
                <a:cs typeface="Calibri"/>
              </a:rPr>
              <a:t>of</a:t>
            </a:r>
            <a:r>
              <a:rPr sz="2000" spc="-11" dirty="0">
                <a:latin typeface="Calibri"/>
                <a:cs typeface="Calibri"/>
              </a:rPr>
              <a:t> </a:t>
            </a:r>
            <a:r>
              <a:rPr lang="en-US" sz="2000" dirty="0">
                <a:latin typeface="Calibri"/>
                <a:cs typeface="Calibri"/>
              </a:rPr>
              <a:t>the year</a:t>
            </a:r>
            <a:endParaRPr sz="2000" dirty="0">
              <a:latin typeface="Calibri"/>
              <a:cs typeface="Calibri"/>
            </a:endParaRPr>
          </a:p>
          <a:p>
            <a:pPr>
              <a:lnSpc>
                <a:spcPts val="800"/>
              </a:lnSpc>
              <a:spcBef>
                <a:spcPts val="4"/>
              </a:spcBef>
              <a:buFont typeface="Calibri"/>
              <a:buAutoNum type="arabicPeriod"/>
            </a:pPr>
            <a:endParaRPr sz="2000" dirty="0"/>
          </a:p>
          <a:p>
            <a:pPr marL="927077" marR="594980" indent="-457189" algn="just">
              <a:lnSpc>
                <a:spcPct val="107000"/>
              </a:lnSpc>
              <a:buFont typeface="Calibri"/>
              <a:buAutoNum type="arabicPeriod"/>
              <a:tabLst>
                <a:tab pos="926442" algn="l"/>
              </a:tabLst>
            </a:pPr>
            <a:r>
              <a:rPr sz="2000" dirty="0">
                <a:latin typeface="Calibri"/>
                <a:cs typeface="Calibri"/>
              </a:rPr>
              <a:t>N</a:t>
            </a:r>
            <a:r>
              <a:rPr sz="2000" spc="-35" dirty="0">
                <a:latin typeface="Calibri"/>
                <a:cs typeface="Calibri"/>
              </a:rPr>
              <a:t>e</a:t>
            </a:r>
            <a:r>
              <a:rPr sz="2000" dirty="0">
                <a:latin typeface="Calibri"/>
                <a:cs typeface="Calibri"/>
              </a:rPr>
              <a:t>xt, t</a:t>
            </a:r>
            <a:r>
              <a:rPr sz="2000" spc="5" dirty="0">
                <a:latin typeface="Calibri"/>
                <a:cs typeface="Calibri"/>
              </a:rPr>
              <a:t>h</a:t>
            </a:r>
            <a:r>
              <a:rPr sz="2000" dirty="0">
                <a:latin typeface="Calibri"/>
                <a:cs typeface="Calibri"/>
              </a:rPr>
              <a:t>e</a:t>
            </a:r>
            <a:r>
              <a:rPr sz="2000" spc="-11" dirty="0">
                <a:latin typeface="Calibri"/>
                <a:cs typeface="Calibri"/>
              </a:rPr>
              <a:t> </a:t>
            </a:r>
            <a:r>
              <a:rPr sz="2000" dirty="0">
                <a:latin typeface="Calibri"/>
                <a:cs typeface="Calibri"/>
              </a:rPr>
              <a:t>p</a:t>
            </a:r>
            <a:r>
              <a:rPr sz="2000" spc="-40" dirty="0">
                <a:latin typeface="Calibri"/>
                <a:cs typeface="Calibri"/>
              </a:rPr>
              <a:t>r</a:t>
            </a:r>
            <a:r>
              <a:rPr sz="2000" dirty="0">
                <a:latin typeface="Calibri"/>
                <a:cs typeface="Calibri"/>
              </a:rPr>
              <a:t>ojec</a:t>
            </a:r>
            <a:r>
              <a:rPr sz="2000" spc="-20" dirty="0">
                <a:latin typeface="Calibri"/>
                <a:cs typeface="Calibri"/>
              </a:rPr>
              <a:t>t</a:t>
            </a:r>
            <a:r>
              <a:rPr sz="2000" dirty="0">
                <a:latin typeface="Calibri"/>
                <a:cs typeface="Calibri"/>
              </a:rPr>
              <a:t>ed </a:t>
            </a:r>
            <a:r>
              <a:rPr sz="2000" spc="-25" dirty="0">
                <a:latin typeface="Calibri"/>
                <a:cs typeface="Calibri"/>
              </a:rPr>
              <a:t>r</a:t>
            </a:r>
            <a:r>
              <a:rPr sz="2000" spc="-15" dirty="0">
                <a:latin typeface="Calibri"/>
                <a:cs typeface="Calibri"/>
              </a:rPr>
              <a:t>e</a:t>
            </a:r>
            <a:r>
              <a:rPr sz="2000" spc="-31" dirty="0">
                <a:latin typeface="Calibri"/>
                <a:cs typeface="Calibri"/>
              </a:rPr>
              <a:t>v</a:t>
            </a:r>
            <a:r>
              <a:rPr sz="2000" dirty="0">
                <a:latin typeface="Calibri"/>
                <a:cs typeface="Calibri"/>
              </a:rPr>
              <a:t>enue</a:t>
            </a:r>
            <a:r>
              <a:rPr sz="2000" spc="5" dirty="0">
                <a:latin typeface="Calibri"/>
                <a:cs typeface="Calibri"/>
              </a:rPr>
              <a:t> </a:t>
            </a:r>
            <a:r>
              <a:rPr sz="2000" spc="-40" dirty="0">
                <a:latin typeface="Calibri"/>
                <a:cs typeface="Calibri"/>
              </a:rPr>
              <a:t>f</a:t>
            </a:r>
            <a:r>
              <a:rPr sz="2000" dirty="0">
                <a:latin typeface="Calibri"/>
                <a:cs typeface="Calibri"/>
              </a:rPr>
              <a:t>or</a:t>
            </a:r>
            <a:r>
              <a:rPr sz="2000" spc="-15" dirty="0">
                <a:latin typeface="Calibri"/>
                <a:cs typeface="Calibri"/>
              </a:rPr>
              <a:t> </a:t>
            </a:r>
            <a:r>
              <a:rPr sz="2000" dirty="0">
                <a:latin typeface="Calibri"/>
                <a:cs typeface="Calibri"/>
              </a:rPr>
              <a:t>FY</a:t>
            </a:r>
            <a:r>
              <a:rPr sz="2000" spc="-5" dirty="0">
                <a:latin typeface="Calibri"/>
                <a:cs typeface="Calibri"/>
              </a:rPr>
              <a:t> </a:t>
            </a:r>
            <a:r>
              <a:rPr lang="en-US" sz="2000" spc="5" dirty="0">
                <a:latin typeface="Calibri"/>
                <a:cs typeface="Calibri"/>
              </a:rPr>
              <a:t>21-22</a:t>
            </a:r>
            <a:r>
              <a:rPr sz="2000" spc="-40" dirty="0">
                <a:latin typeface="Calibri"/>
                <a:cs typeface="Calibri"/>
              </a:rPr>
              <a:t> </a:t>
            </a:r>
            <a:r>
              <a:rPr sz="2000" dirty="0">
                <a:latin typeface="Calibri"/>
                <a:cs typeface="Calibri"/>
              </a:rPr>
              <a:t>should</a:t>
            </a:r>
            <a:r>
              <a:rPr sz="2000" spc="-5" dirty="0">
                <a:latin typeface="Calibri"/>
                <a:cs typeface="Calibri"/>
              </a:rPr>
              <a:t> </a:t>
            </a:r>
            <a:r>
              <a:rPr sz="2000" dirty="0">
                <a:latin typeface="Calibri"/>
                <a:cs typeface="Calibri"/>
              </a:rPr>
              <a:t>be</a:t>
            </a:r>
            <a:r>
              <a:rPr sz="2000" spc="-15" dirty="0">
                <a:latin typeface="Calibri"/>
                <a:cs typeface="Calibri"/>
              </a:rPr>
              <a:t> </a:t>
            </a:r>
            <a:r>
              <a:rPr sz="2000" dirty="0">
                <a:latin typeface="Calibri"/>
                <a:cs typeface="Calibri"/>
              </a:rPr>
              <a:t>e</a:t>
            </a:r>
            <a:r>
              <a:rPr sz="2000" spc="-31" dirty="0">
                <a:latin typeface="Calibri"/>
                <a:cs typeface="Calibri"/>
              </a:rPr>
              <a:t>s</a:t>
            </a:r>
            <a:r>
              <a:rPr sz="2000" dirty="0">
                <a:latin typeface="Calibri"/>
                <a:cs typeface="Calibri"/>
              </a:rPr>
              <a:t>ti</a:t>
            </a:r>
            <a:r>
              <a:rPr sz="2000" spc="-11" dirty="0">
                <a:latin typeface="Calibri"/>
                <a:cs typeface="Calibri"/>
              </a:rPr>
              <a:t>m</a:t>
            </a:r>
            <a:r>
              <a:rPr sz="2000" spc="-25" dirty="0">
                <a:latin typeface="Calibri"/>
                <a:cs typeface="Calibri"/>
              </a:rPr>
              <a:t>at</a:t>
            </a:r>
            <a:r>
              <a:rPr sz="2000" dirty="0">
                <a:latin typeface="Calibri"/>
                <a:cs typeface="Calibri"/>
              </a:rPr>
              <a:t>ed based on</a:t>
            </a:r>
            <a:r>
              <a:rPr sz="2000" spc="-15" dirty="0">
                <a:latin typeface="Calibri"/>
                <a:cs typeface="Calibri"/>
              </a:rPr>
              <a:t> </a:t>
            </a:r>
            <a:r>
              <a:rPr sz="2000" dirty="0">
                <a:latin typeface="Calibri"/>
                <a:cs typeface="Calibri"/>
              </a:rPr>
              <a:t>kn</a:t>
            </a:r>
            <a:r>
              <a:rPr sz="2000" spc="-11" dirty="0">
                <a:latin typeface="Calibri"/>
                <a:cs typeface="Calibri"/>
              </a:rPr>
              <a:t>o</a:t>
            </a:r>
            <a:r>
              <a:rPr sz="2000" dirty="0">
                <a:latin typeface="Calibri"/>
                <a:cs typeface="Calibri"/>
              </a:rPr>
              <a:t>wn</a:t>
            </a:r>
            <a:r>
              <a:rPr sz="2000" spc="-25" dirty="0">
                <a:latin typeface="Calibri"/>
                <a:cs typeface="Calibri"/>
              </a:rPr>
              <a:t> </a:t>
            </a:r>
            <a:r>
              <a:rPr sz="2000" spc="-40" dirty="0">
                <a:latin typeface="Calibri"/>
                <a:cs typeface="Calibri"/>
              </a:rPr>
              <a:t>f</a:t>
            </a:r>
            <a:r>
              <a:rPr sz="2000" dirty="0">
                <a:latin typeface="Calibri"/>
                <a:cs typeface="Calibri"/>
              </a:rPr>
              <a:t>ac</a:t>
            </a:r>
            <a:r>
              <a:rPr sz="2000" spc="-20" dirty="0">
                <a:latin typeface="Calibri"/>
                <a:cs typeface="Calibri"/>
              </a:rPr>
              <a:t>t</a:t>
            </a:r>
            <a:r>
              <a:rPr sz="2000" dirty="0">
                <a:latin typeface="Calibri"/>
                <a:cs typeface="Calibri"/>
              </a:rPr>
              <a:t>o</a:t>
            </a:r>
            <a:r>
              <a:rPr sz="2000" spc="-40" dirty="0">
                <a:latin typeface="Calibri"/>
                <a:cs typeface="Calibri"/>
              </a:rPr>
              <a:t>r</a:t>
            </a:r>
            <a:r>
              <a:rPr sz="2000" dirty="0">
                <a:latin typeface="Calibri"/>
                <a:cs typeface="Calibri"/>
              </a:rPr>
              <a:t>s</a:t>
            </a:r>
            <a:r>
              <a:rPr sz="2000" spc="11" dirty="0">
                <a:latin typeface="Calibri"/>
                <a:cs typeface="Calibri"/>
              </a:rPr>
              <a:t> </a:t>
            </a:r>
            <a:r>
              <a:rPr sz="2000" dirty="0">
                <a:latin typeface="Calibri"/>
                <a:cs typeface="Calibri"/>
              </a:rPr>
              <a:t>such</a:t>
            </a:r>
            <a:r>
              <a:rPr sz="2000" spc="-5" dirty="0">
                <a:latin typeface="Calibri"/>
                <a:cs typeface="Calibri"/>
              </a:rPr>
              <a:t> </a:t>
            </a:r>
            <a:r>
              <a:rPr sz="2000" dirty="0">
                <a:latin typeface="Calibri"/>
                <a:cs typeface="Calibri"/>
              </a:rPr>
              <a:t>as g</a:t>
            </a:r>
            <a:r>
              <a:rPr sz="2000" spc="-35" dirty="0">
                <a:latin typeface="Calibri"/>
                <a:cs typeface="Calibri"/>
              </a:rPr>
              <a:t>r</a:t>
            </a:r>
            <a:r>
              <a:rPr sz="2000" dirty="0">
                <a:latin typeface="Calibri"/>
                <a:cs typeface="Calibri"/>
              </a:rPr>
              <a:t>a</a:t>
            </a:r>
            <a:r>
              <a:rPr sz="2000" spc="-25" dirty="0">
                <a:latin typeface="Calibri"/>
                <a:cs typeface="Calibri"/>
              </a:rPr>
              <a:t>n</a:t>
            </a:r>
            <a:r>
              <a:rPr sz="2000" dirty="0">
                <a:latin typeface="Calibri"/>
                <a:cs typeface="Calibri"/>
              </a:rPr>
              <a:t>ts,</a:t>
            </a:r>
            <a:r>
              <a:rPr sz="2000" spc="-11" dirty="0">
                <a:latin typeface="Calibri"/>
                <a:cs typeface="Calibri"/>
              </a:rPr>
              <a:t> </a:t>
            </a:r>
            <a:r>
              <a:rPr sz="2000" spc="-15" dirty="0">
                <a:latin typeface="Calibri"/>
                <a:cs typeface="Calibri"/>
              </a:rPr>
              <a:t>a</a:t>
            </a:r>
            <a:r>
              <a:rPr sz="2000" spc="-25" dirty="0">
                <a:latin typeface="Calibri"/>
                <a:cs typeface="Calibri"/>
              </a:rPr>
              <a:t>f</a:t>
            </a:r>
            <a:r>
              <a:rPr sz="2000" dirty="0">
                <a:latin typeface="Calibri"/>
                <a:cs typeface="Calibri"/>
              </a:rPr>
              <a:t>fi</a:t>
            </a:r>
            <a:r>
              <a:rPr sz="2000" spc="-11" dirty="0">
                <a:latin typeface="Calibri"/>
                <a:cs typeface="Calibri"/>
              </a:rPr>
              <a:t>l</a:t>
            </a:r>
            <a:r>
              <a:rPr sz="2000" dirty="0">
                <a:latin typeface="Calibri"/>
                <a:cs typeface="Calibri"/>
              </a:rPr>
              <a:t>i</a:t>
            </a:r>
            <a:r>
              <a:rPr sz="2000" spc="-31" dirty="0">
                <a:latin typeface="Calibri"/>
                <a:cs typeface="Calibri"/>
              </a:rPr>
              <a:t>a</a:t>
            </a:r>
            <a:r>
              <a:rPr sz="2000" dirty="0">
                <a:latin typeface="Calibri"/>
                <a:cs typeface="Calibri"/>
              </a:rPr>
              <a:t>tion</a:t>
            </a:r>
            <a:r>
              <a:rPr sz="2000" spc="35" dirty="0">
                <a:latin typeface="Calibri"/>
                <a:cs typeface="Calibri"/>
              </a:rPr>
              <a:t> </a:t>
            </a:r>
            <a:r>
              <a:rPr sz="2000" spc="-11" dirty="0">
                <a:latin typeface="Calibri"/>
                <a:cs typeface="Calibri"/>
              </a:rPr>
              <a:t>c</a:t>
            </a:r>
            <a:r>
              <a:rPr sz="2000" dirty="0">
                <a:latin typeface="Calibri"/>
                <a:cs typeface="Calibri"/>
              </a:rPr>
              <a:t>o</a:t>
            </a:r>
            <a:r>
              <a:rPr sz="2000" spc="-25" dirty="0">
                <a:latin typeface="Calibri"/>
                <a:cs typeface="Calibri"/>
              </a:rPr>
              <a:t>n</a:t>
            </a:r>
            <a:r>
              <a:rPr sz="2000" dirty="0">
                <a:latin typeface="Calibri"/>
                <a:cs typeface="Calibri"/>
              </a:rPr>
              <a:t>t</a:t>
            </a:r>
            <a:r>
              <a:rPr sz="2000" spc="-40" dirty="0">
                <a:latin typeface="Calibri"/>
                <a:cs typeface="Calibri"/>
              </a:rPr>
              <a:t>r</a:t>
            </a:r>
            <a:r>
              <a:rPr sz="2000" dirty="0">
                <a:latin typeface="Calibri"/>
                <a:cs typeface="Calibri"/>
              </a:rPr>
              <a:t>acts</a:t>
            </a:r>
            <a:r>
              <a:rPr sz="2000" spc="-11" dirty="0">
                <a:latin typeface="Calibri"/>
                <a:cs typeface="Calibri"/>
              </a:rPr>
              <a:t> </a:t>
            </a:r>
            <a:r>
              <a:rPr sz="2000" dirty="0">
                <a:latin typeface="Calibri"/>
                <a:cs typeface="Calibri"/>
              </a:rPr>
              <a:t>or other</a:t>
            </a:r>
            <a:r>
              <a:rPr sz="2000" spc="-11" dirty="0">
                <a:latin typeface="Calibri"/>
                <a:cs typeface="Calibri"/>
              </a:rPr>
              <a:t> </a:t>
            </a:r>
            <a:r>
              <a:rPr sz="2000" dirty="0">
                <a:latin typeface="Calibri"/>
                <a:cs typeface="Calibri"/>
              </a:rPr>
              <a:t>ty</a:t>
            </a:r>
            <a:r>
              <a:rPr sz="2000" spc="5" dirty="0">
                <a:latin typeface="Calibri"/>
                <a:cs typeface="Calibri"/>
              </a:rPr>
              <a:t>p</a:t>
            </a:r>
            <a:r>
              <a:rPr sz="2000" dirty="0">
                <a:latin typeface="Calibri"/>
                <a:cs typeface="Calibri"/>
              </a:rPr>
              <a:t>e</a:t>
            </a:r>
            <a:r>
              <a:rPr sz="2000" spc="-11" dirty="0">
                <a:latin typeface="Calibri"/>
                <a:cs typeface="Calibri"/>
              </a:rPr>
              <a:t> </a:t>
            </a:r>
            <a:r>
              <a:rPr sz="2000" spc="-31" dirty="0">
                <a:latin typeface="Calibri"/>
                <a:cs typeface="Calibri"/>
              </a:rPr>
              <a:t>r</a:t>
            </a:r>
            <a:r>
              <a:rPr sz="2000" spc="-15" dirty="0">
                <a:latin typeface="Calibri"/>
                <a:cs typeface="Calibri"/>
              </a:rPr>
              <a:t>e</a:t>
            </a:r>
            <a:r>
              <a:rPr sz="2000" spc="-31" dirty="0">
                <a:latin typeface="Calibri"/>
                <a:cs typeface="Calibri"/>
              </a:rPr>
              <a:t>v</a:t>
            </a:r>
            <a:r>
              <a:rPr sz="2000" dirty="0">
                <a:latin typeface="Calibri"/>
                <a:cs typeface="Calibri"/>
              </a:rPr>
              <a:t>enue</a:t>
            </a:r>
            <a:r>
              <a:rPr sz="2000" spc="5" dirty="0">
                <a:latin typeface="Calibri"/>
                <a:cs typeface="Calibri"/>
              </a:rPr>
              <a:t> </a:t>
            </a:r>
            <a:r>
              <a:rPr sz="2000" spc="-31" dirty="0">
                <a:latin typeface="Calibri"/>
                <a:cs typeface="Calibri"/>
              </a:rPr>
              <a:t>s</a:t>
            </a:r>
            <a:r>
              <a:rPr sz="2000" dirty="0">
                <a:latin typeface="Calibri"/>
                <a:cs typeface="Calibri"/>
              </a:rPr>
              <a:t>t</a:t>
            </a:r>
            <a:r>
              <a:rPr sz="2000" spc="-31" dirty="0">
                <a:latin typeface="Calibri"/>
                <a:cs typeface="Calibri"/>
              </a:rPr>
              <a:t>r</a:t>
            </a:r>
            <a:r>
              <a:rPr sz="2000" dirty="0">
                <a:latin typeface="Calibri"/>
                <a:cs typeface="Calibri"/>
              </a:rPr>
              <a:t>ea</a:t>
            </a:r>
            <a:r>
              <a:rPr sz="2000" spc="-11" dirty="0">
                <a:latin typeface="Calibri"/>
                <a:cs typeface="Calibri"/>
              </a:rPr>
              <a:t>m</a:t>
            </a:r>
            <a:r>
              <a:rPr sz="2000" dirty="0">
                <a:latin typeface="Calibri"/>
                <a:cs typeface="Calibri"/>
              </a:rPr>
              <a:t>s.</a:t>
            </a:r>
            <a:endParaRPr lang="en-US" sz="2000" dirty="0">
              <a:latin typeface="Calibri"/>
              <a:cs typeface="Calibri"/>
            </a:endParaRPr>
          </a:p>
          <a:p>
            <a:pPr>
              <a:lnSpc>
                <a:spcPts val="800"/>
              </a:lnSpc>
              <a:spcBef>
                <a:spcPts val="4"/>
              </a:spcBef>
              <a:buFont typeface="Calibri"/>
              <a:buAutoNum type="arabicPeriod"/>
            </a:pPr>
            <a:endParaRPr lang="en-US" sz="2000" dirty="0"/>
          </a:p>
          <a:p>
            <a:pPr marL="927077" marR="354322" indent="-457189">
              <a:lnSpc>
                <a:spcPct val="107000"/>
              </a:lnSpc>
              <a:buFont typeface="Calibri"/>
              <a:buAutoNum type="arabicPeriod"/>
              <a:tabLst>
                <a:tab pos="926442" algn="l"/>
              </a:tabLst>
            </a:pPr>
            <a:r>
              <a:rPr lang="en-US" sz="2000" dirty="0">
                <a:latin typeface="Calibri"/>
                <a:cs typeface="Calibri"/>
              </a:rPr>
              <a:t>Total p</a:t>
            </a:r>
            <a:r>
              <a:rPr lang="en-US" sz="2000" spc="-40" dirty="0">
                <a:latin typeface="Calibri"/>
                <a:cs typeface="Calibri"/>
              </a:rPr>
              <a:t>r</a:t>
            </a:r>
            <a:r>
              <a:rPr lang="en-US" sz="2000" dirty="0">
                <a:latin typeface="Calibri"/>
                <a:cs typeface="Calibri"/>
              </a:rPr>
              <a:t>ojec</a:t>
            </a:r>
            <a:r>
              <a:rPr lang="en-US" sz="2000" spc="-20" dirty="0">
                <a:latin typeface="Calibri"/>
                <a:cs typeface="Calibri"/>
              </a:rPr>
              <a:t>t</a:t>
            </a:r>
            <a:r>
              <a:rPr lang="en-US" sz="2000" dirty="0">
                <a:latin typeface="Calibri"/>
                <a:cs typeface="Calibri"/>
              </a:rPr>
              <a:t>ed ca</a:t>
            </a:r>
            <a:r>
              <a:rPr lang="en-US" sz="2000" spc="-11" dirty="0">
                <a:latin typeface="Calibri"/>
                <a:cs typeface="Calibri"/>
              </a:rPr>
              <a:t>s</a:t>
            </a:r>
            <a:r>
              <a:rPr lang="en-US" sz="2000" dirty="0">
                <a:latin typeface="Calibri"/>
                <a:cs typeface="Calibri"/>
              </a:rPr>
              <a:t>h </a:t>
            </a:r>
            <a:r>
              <a:rPr lang="en-US" sz="2000" spc="-40" dirty="0">
                <a:latin typeface="Calibri"/>
                <a:cs typeface="Calibri"/>
              </a:rPr>
              <a:t>a</a:t>
            </a:r>
            <a:r>
              <a:rPr lang="en-US" sz="2000" spc="-31" dirty="0">
                <a:latin typeface="Calibri"/>
                <a:cs typeface="Calibri"/>
              </a:rPr>
              <a:t>v</a:t>
            </a:r>
            <a:r>
              <a:rPr lang="en-US" sz="2000" dirty="0">
                <a:latin typeface="Calibri"/>
                <a:cs typeface="Calibri"/>
              </a:rPr>
              <a:t>ai</a:t>
            </a:r>
            <a:r>
              <a:rPr lang="en-US" sz="2000" spc="-11" dirty="0">
                <a:latin typeface="Calibri"/>
                <a:cs typeface="Calibri"/>
              </a:rPr>
              <a:t>l</a:t>
            </a:r>
            <a:r>
              <a:rPr lang="en-US" sz="2000" dirty="0">
                <a:latin typeface="Calibri"/>
                <a:cs typeface="Calibri"/>
              </a:rPr>
              <a:t>able</a:t>
            </a:r>
            <a:r>
              <a:rPr lang="en-US" sz="2000" spc="11" dirty="0">
                <a:latin typeface="Calibri"/>
                <a:cs typeface="Calibri"/>
              </a:rPr>
              <a:t> </a:t>
            </a:r>
            <a:r>
              <a:rPr lang="en-US" sz="2000" dirty="0">
                <a:latin typeface="Calibri"/>
                <a:cs typeface="Calibri"/>
              </a:rPr>
              <a:t>w</a:t>
            </a:r>
            <a:r>
              <a:rPr lang="en-US" sz="2000" spc="-11" dirty="0">
                <a:latin typeface="Calibri"/>
                <a:cs typeface="Calibri"/>
              </a:rPr>
              <a:t>i</a:t>
            </a:r>
            <a:r>
              <a:rPr lang="en-US" sz="2000" dirty="0">
                <a:latin typeface="Calibri"/>
                <a:cs typeface="Calibri"/>
              </a:rPr>
              <a:t>ll</a:t>
            </a:r>
            <a:r>
              <a:rPr lang="en-US" sz="2000" spc="5" dirty="0">
                <a:latin typeface="Calibri"/>
                <a:cs typeface="Calibri"/>
              </a:rPr>
              <a:t> </a:t>
            </a:r>
            <a:r>
              <a:rPr lang="en-US" sz="2000" dirty="0">
                <a:latin typeface="Calibri"/>
                <a:cs typeface="Calibri"/>
              </a:rPr>
              <a:t>beco</a:t>
            </a:r>
            <a:r>
              <a:rPr lang="en-US" sz="2000" spc="-15" dirty="0">
                <a:latin typeface="Calibri"/>
                <a:cs typeface="Calibri"/>
              </a:rPr>
              <a:t>m</a:t>
            </a:r>
            <a:r>
              <a:rPr lang="en-US" sz="2000" dirty="0">
                <a:latin typeface="Calibri"/>
                <a:cs typeface="Calibri"/>
              </a:rPr>
              <a:t>e</a:t>
            </a:r>
            <a:r>
              <a:rPr lang="en-US" sz="2000" spc="-11" dirty="0">
                <a:latin typeface="Calibri"/>
                <a:cs typeface="Calibri"/>
              </a:rPr>
              <a:t> </a:t>
            </a:r>
            <a:r>
              <a:rPr lang="en-US" sz="2000" dirty="0">
                <a:latin typeface="Calibri"/>
                <a:cs typeface="Calibri"/>
              </a:rPr>
              <a:t>the Target</a:t>
            </a:r>
            <a:r>
              <a:rPr lang="en-US" sz="2000" spc="-11" dirty="0">
                <a:latin typeface="Calibri"/>
                <a:cs typeface="Calibri"/>
              </a:rPr>
              <a:t> </a:t>
            </a:r>
            <a:r>
              <a:rPr lang="en-US" sz="2000" dirty="0">
                <a:latin typeface="Calibri"/>
                <a:cs typeface="Calibri"/>
              </a:rPr>
              <a:t>(</a:t>
            </a:r>
            <a:r>
              <a:rPr lang="en-US" sz="2000" spc="5" dirty="0">
                <a:latin typeface="Calibri"/>
                <a:cs typeface="Calibri"/>
              </a:rPr>
              <a:t>M</a:t>
            </a:r>
            <a:r>
              <a:rPr lang="en-US" sz="2000" spc="-25" dirty="0">
                <a:latin typeface="Calibri"/>
                <a:cs typeface="Calibri"/>
              </a:rPr>
              <a:t>a</a:t>
            </a:r>
            <a:r>
              <a:rPr lang="en-US" sz="2000" dirty="0">
                <a:latin typeface="Calibri"/>
                <a:cs typeface="Calibri"/>
              </a:rPr>
              <a:t>x</a:t>
            </a:r>
            <a:r>
              <a:rPr lang="en-US" sz="2000" spc="-11" dirty="0">
                <a:latin typeface="Calibri"/>
                <a:cs typeface="Calibri"/>
              </a:rPr>
              <a:t>i</a:t>
            </a:r>
            <a:r>
              <a:rPr lang="en-US" sz="2000" dirty="0">
                <a:latin typeface="Calibri"/>
                <a:cs typeface="Calibri"/>
              </a:rPr>
              <a:t>mum Al</a:t>
            </a:r>
            <a:r>
              <a:rPr lang="en-US" sz="2000" spc="-5" dirty="0">
                <a:latin typeface="Calibri"/>
                <a:cs typeface="Calibri"/>
              </a:rPr>
              <a:t>l</a:t>
            </a:r>
            <a:r>
              <a:rPr lang="en-US" sz="2000" dirty="0">
                <a:latin typeface="Calibri"/>
                <a:cs typeface="Calibri"/>
              </a:rPr>
              <a:t>o</a:t>
            </a:r>
            <a:r>
              <a:rPr lang="en-US" sz="2000" spc="-11" dirty="0">
                <a:latin typeface="Calibri"/>
                <a:cs typeface="Calibri"/>
              </a:rPr>
              <a:t>c</a:t>
            </a:r>
            <a:r>
              <a:rPr lang="en-US" sz="2000" spc="-25" dirty="0">
                <a:latin typeface="Calibri"/>
                <a:cs typeface="Calibri"/>
              </a:rPr>
              <a:t>a</a:t>
            </a:r>
            <a:r>
              <a:rPr lang="en-US" sz="2000" dirty="0">
                <a:latin typeface="Calibri"/>
                <a:cs typeface="Calibri"/>
              </a:rPr>
              <a:t>tion)</a:t>
            </a:r>
            <a:r>
              <a:rPr lang="en-US" sz="2000" spc="5" dirty="0">
                <a:latin typeface="Calibri"/>
                <a:cs typeface="Calibri"/>
              </a:rPr>
              <a:t> </a:t>
            </a:r>
            <a:r>
              <a:rPr lang="en-US" sz="2000" dirty="0">
                <a:latin typeface="Calibri"/>
                <a:cs typeface="Calibri"/>
              </a:rPr>
              <a:t>th</a:t>
            </a:r>
            <a:r>
              <a:rPr lang="en-US" sz="2000" spc="-25" dirty="0">
                <a:latin typeface="Calibri"/>
                <a:cs typeface="Calibri"/>
              </a:rPr>
              <a:t>a</a:t>
            </a:r>
            <a:r>
              <a:rPr lang="en-US" sz="2000" dirty="0">
                <a:latin typeface="Calibri"/>
                <a:cs typeface="Calibri"/>
              </a:rPr>
              <a:t>t can</a:t>
            </a:r>
            <a:r>
              <a:rPr lang="en-US" sz="2000" spc="-11" dirty="0">
                <a:latin typeface="Calibri"/>
                <a:cs typeface="Calibri"/>
              </a:rPr>
              <a:t> </a:t>
            </a:r>
            <a:r>
              <a:rPr lang="en-US" sz="2000" dirty="0">
                <a:latin typeface="Calibri"/>
                <a:cs typeface="Calibri"/>
              </a:rPr>
              <a:t>be</a:t>
            </a:r>
            <a:r>
              <a:rPr lang="en-US" sz="2000" spc="-5" dirty="0">
                <a:latin typeface="Calibri"/>
                <a:cs typeface="Calibri"/>
              </a:rPr>
              <a:t> </a:t>
            </a:r>
            <a:r>
              <a:rPr lang="en-US" sz="2000" spc="-31" dirty="0">
                <a:latin typeface="Calibri"/>
                <a:cs typeface="Calibri"/>
              </a:rPr>
              <a:t>r</a:t>
            </a:r>
            <a:r>
              <a:rPr lang="en-US" sz="2000" dirty="0">
                <a:latin typeface="Calibri"/>
                <a:cs typeface="Calibri"/>
              </a:rPr>
              <a:t>eque</a:t>
            </a:r>
            <a:r>
              <a:rPr lang="en-US" sz="2000" spc="-25" dirty="0">
                <a:latin typeface="Calibri"/>
                <a:cs typeface="Calibri"/>
              </a:rPr>
              <a:t>st</a:t>
            </a:r>
            <a:r>
              <a:rPr lang="en-US" sz="2000" dirty="0">
                <a:latin typeface="Calibri"/>
                <a:cs typeface="Calibri"/>
              </a:rPr>
              <a:t>ed </a:t>
            </a:r>
            <a:r>
              <a:rPr lang="en-US" sz="2000" spc="-35" dirty="0">
                <a:latin typeface="Calibri"/>
                <a:cs typeface="Calibri"/>
              </a:rPr>
              <a:t>f</a:t>
            </a:r>
            <a:r>
              <a:rPr lang="en-US" sz="2000" dirty="0">
                <a:latin typeface="Calibri"/>
                <a:cs typeface="Calibri"/>
              </a:rPr>
              <a:t>or</a:t>
            </a:r>
            <a:r>
              <a:rPr lang="en-US" sz="2000" spc="-15" dirty="0">
                <a:latin typeface="Calibri"/>
                <a:cs typeface="Calibri"/>
              </a:rPr>
              <a:t> </a:t>
            </a:r>
            <a:r>
              <a:rPr lang="en-US" sz="2000" dirty="0">
                <a:latin typeface="Calibri"/>
                <a:cs typeface="Calibri"/>
              </a:rPr>
              <a:t>each</a:t>
            </a:r>
            <a:r>
              <a:rPr lang="en-US" sz="2000" spc="5" dirty="0">
                <a:latin typeface="Calibri"/>
                <a:cs typeface="Calibri"/>
              </a:rPr>
              <a:t> </a:t>
            </a:r>
            <a:r>
              <a:rPr lang="en-US" sz="2000" dirty="0">
                <a:latin typeface="Calibri"/>
                <a:cs typeface="Calibri"/>
              </a:rPr>
              <a:t>IF</a:t>
            </a:r>
            <a:r>
              <a:rPr lang="en-US" sz="2000" spc="11" dirty="0">
                <a:latin typeface="Calibri"/>
                <a:cs typeface="Calibri"/>
              </a:rPr>
              <a:t>R</a:t>
            </a:r>
            <a:r>
              <a:rPr lang="en-US" sz="2000" dirty="0">
                <a:latin typeface="Calibri"/>
                <a:cs typeface="Calibri"/>
              </a:rPr>
              <a:t>.</a:t>
            </a:r>
          </a:p>
        </p:txBody>
      </p:sp>
      <p:sp>
        <p:nvSpPr>
          <p:cNvPr id="6" name="Slide Number Placeholder 5">
            <a:extLst>
              <a:ext uri="{FF2B5EF4-FFF2-40B4-BE49-F238E27FC236}">
                <a16:creationId xmlns:a16="http://schemas.microsoft.com/office/drawing/2014/main" id="{BFBB1718-14AC-4AEC-8DE8-E66B34D3E3D1}"/>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45</a:t>
            </a:fld>
            <a:endParaRPr lang="en-US" sz="1400" dirty="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7340" y="101613"/>
            <a:ext cx="8525509" cy="55753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0" tIns="0" rIns="0" bIns="0" rtlCol="0">
            <a:noAutofit/>
          </a:bodyPr>
          <a:lstStyle/>
          <a:p>
            <a:pPr marL="12700" algn="ctr">
              <a:lnSpc>
                <a:spcPts val="2150"/>
              </a:lnSpc>
            </a:pPr>
            <a:r>
              <a:rPr sz="1800" b="1" dirty="0">
                <a:latin typeface="Calibri"/>
                <a:cs typeface="Calibri"/>
              </a:rPr>
              <a:t>Establish</a:t>
            </a:r>
            <a:r>
              <a:rPr sz="1800" b="1" spc="-20" dirty="0">
                <a:latin typeface="Calibri"/>
                <a:cs typeface="Calibri"/>
              </a:rPr>
              <a:t>i</a:t>
            </a:r>
            <a:r>
              <a:rPr sz="1800" b="1" spc="0" dirty="0">
                <a:latin typeface="Calibri"/>
                <a:cs typeface="Calibri"/>
              </a:rPr>
              <a:t>ng</a:t>
            </a:r>
            <a:r>
              <a:rPr sz="1800" b="1" spc="-40" dirty="0">
                <a:latin typeface="Calibri"/>
                <a:cs typeface="Calibri"/>
              </a:rPr>
              <a:t> </a:t>
            </a:r>
            <a:r>
              <a:rPr sz="1800" b="1" spc="0" dirty="0">
                <a:latin typeface="Calibri"/>
                <a:cs typeface="Calibri"/>
              </a:rPr>
              <a:t>a Bu</a:t>
            </a:r>
            <a:r>
              <a:rPr sz="1800" b="1" spc="5" dirty="0">
                <a:latin typeface="Calibri"/>
                <a:cs typeface="Calibri"/>
              </a:rPr>
              <a:t>d</a:t>
            </a:r>
            <a:r>
              <a:rPr sz="1800" b="1" spc="0" dirty="0">
                <a:latin typeface="Calibri"/>
                <a:cs typeface="Calibri"/>
              </a:rPr>
              <a:t>get</a:t>
            </a:r>
            <a:r>
              <a:rPr sz="1800" b="1" spc="-20" dirty="0">
                <a:latin typeface="Calibri"/>
                <a:cs typeface="Calibri"/>
              </a:rPr>
              <a:t> </a:t>
            </a:r>
            <a:r>
              <a:rPr sz="1800" b="1" spc="0" dirty="0">
                <a:latin typeface="Calibri"/>
                <a:cs typeface="Calibri"/>
              </a:rPr>
              <a:t>All</a:t>
            </a:r>
            <a:r>
              <a:rPr sz="1800" b="1" spc="5" dirty="0">
                <a:latin typeface="Calibri"/>
                <a:cs typeface="Calibri"/>
              </a:rPr>
              <a:t>o</a:t>
            </a:r>
            <a:r>
              <a:rPr sz="1800" b="1" spc="0" dirty="0">
                <a:latin typeface="Calibri"/>
                <a:cs typeface="Calibri"/>
              </a:rPr>
              <a:t>cati</a:t>
            </a:r>
            <a:r>
              <a:rPr sz="1800" b="1" spc="-10" dirty="0">
                <a:latin typeface="Calibri"/>
                <a:cs typeface="Calibri"/>
              </a:rPr>
              <a:t>o</a:t>
            </a:r>
            <a:r>
              <a:rPr sz="1800" b="1" spc="0" dirty="0">
                <a:latin typeface="Calibri"/>
                <a:cs typeface="Calibri"/>
              </a:rPr>
              <a:t>n</a:t>
            </a:r>
            <a:r>
              <a:rPr sz="1800" b="1" spc="-35" dirty="0">
                <a:latin typeface="Calibri"/>
                <a:cs typeface="Calibri"/>
              </a:rPr>
              <a:t> </a:t>
            </a:r>
            <a:r>
              <a:rPr sz="1800" b="1" spc="0" dirty="0">
                <a:latin typeface="Calibri"/>
                <a:cs typeface="Calibri"/>
              </a:rPr>
              <a:t>for</a:t>
            </a:r>
            <a:r>
              <a:rPr sz="1800" b="1" spc="5" dirty="0">
                <a:latin typeface="Calibri"/>
                <a:cs typeface="Calibri"/>
              </a:rPr>
              <a:t> </a:t>
            </a:r>
            <a:r>
              <a:rPr sz="1800" b="1" spc="0" dirty="0">
                <a:latin typeface="Calibri"/>
                <a:cs typeface="Calibri"/>
              </a:rPr>
              <a:t>IFR AU’s</a:t>
            </a:r>
            <a:endParaRPr sz="1800" dirty="0">
              <a:latin typeface="Calibri"/>
              <a:cs typeface="Calibri"/>
            </a:endParaRPr>
          </a:p>
          <a:p>
            <a:pPr marL="12700" algn="ctr">
              <a:lnSpc>
                <a:spcPts val="2150"/>
              </a:lnSpc>
            </a:pPr>
            <a:r>
              <a:rPr sz="1800" dirty="0">
                <a:latin typeface="Calibri"/>
                <a:cs typeface="Calibri"/>
              </a:rPr>
              <a:t>(</a:t>
            </a:r>
            <a:r>
              <a:rPr lang="en-US" sz="1800" dirty="0">
                <a:latin typeface="Calibri"/>
                <a:cs typeface="Calibri"/>
              </a:rPr>
              <a:t>this </a:t>
            </a:r>
            <a:r>
              <a:rPr sz="1800" spc="-10" dirty="0">
                <a:latin typeface="Calibri"/>
                <a:cs typeface="Calibri"/>
              </a:rPr>
              <a:t>wor</a:t>
            </a:r>
            <a:r>
              <a:rPr sz="1800" spc="-20" dirty="0">
                <a:latin typeface="Calibri"/>
                <a:cs typeface="Calibri"/>
              </a:rPr>
              <a:t>k</a:t>
            </a:r>
            <a:r>
              <a:rPr sz="1800" spc="0" dirty="0">
                <a:latin typeface="Calibri"/>
                <a:cs typeface="Calibri"/>
              </a:rPr>
              <a:t>sh</a:t>
            </a:r>
            <a:r>
              <a:rPr sz="1800" spc="-10" dirty="0">
                <a:latin typeface="Calibri"/>
                <a:cs typeface="Calibri"/>
              </a:rPr>
              <a:t>e</a:t>
            </a:r>
            <a:r>
              <a:rPr sz="1800" spc="-5" dirty="0">
                <a:latin typeface="Calibri"/>
                <a:cs typeface="Calibri"/>
              </a:rPr>
              <a:t>e</a:t>
            </a:r>
            <a:r>
              <a:rPr sz="1800" spc="-10" dirty="0">
                <a:latin typeface="Calibri"/>
                <a:cs typeface="Calibri"/>
              </a:rPr>
              <a:t>t i</a:t>
            </a:r>
            <a:r>
              <a:rPr sz="1800" spc="0" dirty="0">
                <a:latin typeface="Calibri"/>
                <a:cs typeface="Calibri"/>
              </a:rPr>
              <a:t>s </a:t>
            </a:r>
            <a:r>
              <a:rPr lang="en-US" sz="1800" spc="0" dirty="0">
                <a:latin typeface="Calibri"/>
                <a:cs typeface="Calibri"/>
              </a:rPr>
              <a:t>designed t</a:t>
            </a:r>
            <a:r>
              <a:rPr sz="1800" spc="0" dirty="0">
                <a:latin typeface="Calibri"/>
                <a:cs typeface="Calibri"/>
              </a:rPr>
              <a:t>o</a:t>
            </a:r>
            <a:r>
              <a:rPr sz="1800" spc="-5" dirty="0">
                <a:latin typeface="Calibri"/>
                <a:cs typeface="Calibri"/>
              </a:rPr>
              <a:t> </a:t>
            </a:r>
            <a:r>
              <a:rPr sz="1800" spc="0" dirty="0">
                <a:latin typeface="Calibri"/>
                <a:cs typeface="Calibri"/>
              </a:rPr>
              <a:t>as</a:t>
            </a:r>
            <a:r>
              <a:rPr sz="1800" spc="5" dirty="0">
                <a:latin typeface="Calibri"/>
                <a:cs typeface="Calibri"/>
              </a:rPr>
              <a:t>s</a:t>
            </a:r>
            <a:r>
              <a:rPr sz="1800" spc="-5" dirty="0">
                <a:latin typeface="Calibri"/>
                <a:cs typeface="Calibri"/>
              </a:rPr>
              <a:t>i</a:t>
            </a:r>
            <a:r>
              <a:rPr sz="1800" spc="0" dirty="0">
                <a:latin typeface="Calibri"/>
                <a:cs typeface="Calibri"/>
              </a:rPr>
              <a:t>st</a:t>
            </a:r>
            <a:r>
              <a:rPr sz="1800" spc="-10" dirty="0">
                <a:latin typeface="Calibri"/>
                <a:cs typeface="Calibri"/>
              </a:rPr>
              <a:t> </a:t>
            </a:r>
            <a:r>
              <a:rPr sz="1800" spc="-5" dirty="0">
                <a:latin typeface="Calibri"/>
                <a:cs typeface="Calibri"/>
              </a:rPr>
              <a:t>i</a:t>
            </a:r>
            <a:r>
              <a:rPr sz="1800" spc="0" dirty="0">
                <a:latin typeface="Calibri"/>
                <a:cs typeface="Calibri"/>
              </a:rPr>
              <a:t>n</a:t>
            </a:r>
            <a:r>
              <a:rPr sz="1800" spc="10" dirty="0">
                <a:latin typeface="Calibri"/>
                <a:cs typeface="Calibri"/>
              </a:rPr>
              <a:t> </a:t>
            </a:r>
            <a:r>
              <a:rPr sz="1800" spc="-20" dirty="0">
                <a:latin typeface="Calibri"/>
                <a:cs typeface="Calibri"/>
              </a:rPr>
              <a:t>c</a:t>
            </a:r>
            <a:r>
              <a:rPr sz="1800" spc="0" dirty="0">
                <a:latin typeface="Calibri"/>
                <a:cs typeface="Calibri"/>
              </a:rPr>
              <a:t>al</a:t>
            </a:r>
            <a:r>
              <a:rPr sz="1800" spc="-10" dirty="0">
                <a:latin typeface="Calibri"/>
                <a:cs typeface="Calibri"/>
              </a:rPr>
              <a:t>c</a:t>
            </a:r>
            <a:r>
              <a:rPr sz="1800" spc="0" dirty="0">
                <a:latin typeface="Calibri"/>
                <a:cs typeface="Calibri"/>
              </a:rPr>
              <a:t>ulat</a:t>
            </a:r>
            <a:r>
              <a:rPr sz="1800" spc="-10" dirty="0">
                <a:latin typeface="Calibri"/>
                <a:cs typeface="Calibri"/>
              </a:rPr>
              <a:t>i</a:t>
            </a:r>
            <a:r>
              <a:rPr sz="1800" spc="0" dirty="0">
                <a:latin typeface="Calibri"/>
                <a:cs typeface="Calibri"/>
              </a:rPr>
              <a:t>ng</a:t>
            </a:r>
            <a:r>
              <a:rPr sz="1800" spc="25" dirty="0">
                <a:latin typeface="Calibri"/>
                <a:cs typeface="Calibri"/>
              </a:rPr>
              <a:t> </a:t>
            </a:r>
            <a:r>
              <a:rPr sz="1800" spc="-10" dirty="0">
                <a:latin typeface="Calibri"/>
                <a:cs typeface="Calibri"/>
              </a:rPr>
              <a:t>the</a:t>
            </a:r>
            <a:r>
              <a:rPr sz="1800" spc="10" dirty="0">
                <a:latin typeface="Calibri"/>
                <a:cs typeface="Calibri"/>
              </a:rPr>
              <a:t> </a:t>
            </a:r>
            <a:r>
              <a:rPr sz="1800" spc="-10" dirty="0">
                <a:latin typeface="Calibri"/>
                <a:cs typeface="Calibri"/>
              </a:rPr>
              <a:t>projected</a:t>
            </a:r>
            <a:r>
              <a:rPr sz="1800" spc="10" dirty="0">
                <a:latin typeface="Calibri"/>
                <a:cs typeface="Calibri"/>
              </a:rPr>
              <a:t> </a:t>
            </a:r>
            <a:r>
              <a:rPr sz="1800" spc="-20" dirty="0">
                <a:latin typeface="Calibri"/>
                <a:cs typeface="Calibri"/>
              </a:rPr>
              <a:t>c</a:t>
            </a:r>
            <a:r>
              <a:rPr sz="1800" spc="0" dirty="0">
                <a:latin typeface="Calibri"/>
                <a:cs typeface="Calibri"/>
              </a:rPr>
              <a:t>ash</a:t>
            </a:r>
            <a:r>
              <a:rPr sz="1800" spc="-5" dirty="0">
                <a:latin typeface="Calibri"/>
                <a:cs typeface="Calibri"/>
              </a:rPr>
              <a:t> </a:t>
            </a:r>
            <a:r>
              <a:rPr sz="1800" spc="0" dirty="0">
                <a:latin typeface="Calibri"/>
                <a:cs typeface="Calibri"/>
              </a:rPr>
              <a:t>balance)</a:t>
            </a:r>
            <a:endParaRPr sz="1800" dirty="0">
              <a:latin typeface="Calibri"/>
              <a:cs typeface="Calibri"/>
            </a:endParaRPr>
          </a:p>
        </p:txBody>
      </p:sp>
      <p:sp>
        <p:nvSpPr>
          <p:cNvPr id="3" name="object 3"/>
          <p:cNvSpPr txBox="1"/>
          <p:nvPr/>
        </p:nvSpPr>
        <p:spPr>
          <a:xfrm>
            <a:off x="307340" y="725678"/>
            <a:ext cx="7159625" cy="1871345"/>
          </a:xfrm>
          <a:prstGeom prst="rect">
            <a:avLst/>
          </a:prstGeom>
        </p:spPr>
        <p:txBody>
          <a:bodyPr vert="horz" wrap="square" lIns="0" tIns="0" rIns="0" bIns="0" rtlCol="0">
            <a:noAutofit/>
          </a:bodyPr>
          <a:lstStyle/>
          <a:p>
            <a:pPr marL="317500">
              <a:lnSpc>
                <a:spcPct val="100000"/>
              </a:lnSpc>
            </a:pPr>
            <a:r>
              <a:rPr sz="1600" dirty="0">
                <a:latin typeface="Arial"/>
                <a:cs typeface="Arial"/>
              </a:rPr>
              <a:t>Gui</a:t>
            </a:r>
            <a:r>
              <a:rPr sz="1600" spc="-10" dirty="0">
                <a:latin typeface="Arial"/>
                <a:cs typeface="Arial"/>
              </a:rPr>
              <a:t>d</a:t>
            </a:r>
            <a:r>
              <a:rPr sz="1600" spc="0" dirty="0">
                <a:latin typeface="Arial"/>
                <a:cs typeface="Arial"/>
              </a:rPr>
              <a:t>e</a:t>
            </a:r>
            <a:r>
              <a:rPr sz="1600" spc="-10" dirty="0">
                <a:latin typeface="Arial"/>
                <a:cs typeface="Arial"/>
              </a:rPr>
              <a:t>l</a:t>
            </a:r>
            <a:r>
              <a:rPr sz="1600" spc="0" dirty="0">
                <a:latin typeface="Arial"/>
                <a:cs typeface="Arial"/>
              </a:rPr>
              <a:t>i</a:t>
            </a:r>
            <a:r>
              <a:rPr sz="1600" spc="-10" dirty="0">
                <a:latin typeface="Arial"/>
                <a:cs typeface="Arial"/>
              </a:rPr>
              <a:t>n</a:t>
            </a:r>
            <a:r>
              <a:rPr sz="1600" spc="0" dirty="0">
                <a:latin typeface="Arial"/>
                <a:cs typeface="Arial"/>
              </a:rPr>
              <a:t>es</a:t>
            </a:r>
            <a:r>
              <a:rPr sz="1600" spc="20" dirty="0">
                <a:latin typeface="Arial"/>
                <a:cs typeface="Arial"/>
              </a:rPr>
              <a:t> </a:t>
            </a:r>
            <a:r>
              <a:rPr sz="1600" spc="0" dirty="0">
                <a:latin typeface="Arial"/>
                <a:cs typeface="Arial"/>
              </a:rPr>
              <a:t>to ass</a:t>
            </a:r>
            <a:r>
              <a:rPr sz="1600" spc="-10" dirty="0">
                <a:latin typeface="Arial"/>
                <a:cs typeface="Arial"/>
              </a:rPr>
              <a:t>i</a:t>
            </a:r>
            <a:r>
              <a:rPr sz="1600" spc="0" dirty="0">
                <a:latin typeface="Arial"/>
                <a:cs typeface="Arial"/>
              </a:rPr>
              <a:t>st</a:t>
            </a:r>
            <a:r>
              <a:rPr sz="1600" spc="5" dirty="0">
                <a:latin typeface="Arial"/>
                <a:cs typeface="Arial"/>
              </a:rPr>
              <a:t> </a:t>
            </a:r>
            <a:r>
              <a:rPr sz="1600" spc="0" dirty="0">
                <a:latin typeface="Arial"/>
                <a:cs typeface="Arial"/>
              </a:rPr>
              <a:t>in</a:t>
            </a:r>
            <a:r>
              <a:rPr sz="1600" spc="-10" dirty="0">
                <a:latin typeface="Arial"/>
                <a:cs typeface="Arial"/>
              </a:rPr>
              <a:t> </a:t>
            </a:r>
            <a:r>
              <a:rPr sz="1600" spc="0" dirty="0">
                <a:latin typeface="Arial"/>
                <a:cs typeface="Arial"/>
              </a:rPr>
              <a:t>d</a:t>
            </a:r>
            <a:r>
              <a:rPr sz="1600" spc="-10" dirty="0">
                <a:latin typeface="Arial"/>
                <a:cs typeface="Arial"/>
              </a:rPr>
              <a:t>e</a:t>
            </a:r>
            <a:r>
              <a:rPr sz="1600" spc="0" dirty="0">
                <a:latin typeface="Arial"/>
                <a:cs typeface="Arial"/>
              </a:rPr>
              <a:t>termi</a:t>
            </a:r>
            <a:r>
              <a:rPr sz="1600" spc="-10" dirty="0">
                <a:latin typeface="Arial"/>
                <a:cs typeface="Arial"/>
              </a:rPr>
              <a:t>n</a:t>
            </a:r>
            <a:r>
              <a:rPr sz="1600" spc="0" dirty="0">
                <a:latin typeface="Arial"/>
                <a:cs typeface="Arial"/>
              </a:rPr>
              <a:t>ati</a:t>
            </a:r>
            <a:r>
              <a:rPr sz="1600" spc="-10" dirty="0">
                <a:latin typeface="Arial"/>
                <a:cs typeface="Arial"/>
              </a:rPr>
              <a:t>o</a:t>
            </a:r>
            <a:r>
              <a:rPr sz="1600" spc="0" dirty="0">
                <a:latin typeface="Arial"/>
                <a:cs typeface="Arial"/>
              </a:rPr>
              <a:t>n</a:t>
            </a:r>
            <a:r>
              <a:rPr sz="1600" spc="20" dirty="0">
                <a:latin typeface="Arial"/>
                <a:cs typeface="Arial"/>
              </a:rPr>
              <a:t> </a:t>
            </a:r>
            <a:r>
              <a:rPr sz="1600" spc="0" dirty="0">
                <a:latin typeface="Arial"/>
                <a:cs typeface="Arial"/>
              </a:rPr>
              <a:t>of re</a:t>
            </a:r>
            <a:r>
              <a:rPr sz="1600" spc="-10" dirty="0">
                <a:latin typeface="Arial"/>
                <a:cs typeface="Arial"/>
              </a:rPr>
              <a:t>q</a:t>
            </a:r>
            <a:r>
              <a:rPr sz="1600" spc="0" dirty="0">
                <a:latin typeface="Arial"/>
                <a:cs typeface="Arial"/>
              </a:rPr>
              <a:t>u</a:t>
            </a:r>
            <a:r>
              <a:rPr sz="1600" spc="-10" dirty="0">
                <a:latin typeface="Arial"/>
                <a:cs typeface="Arial"/>
              </a:rPr>
              <a:t>i</a:t>
            </a:r>
            <a:r>
              <a:rPr sz="1600" spc="0" dirty="0">
                <a:latin typeface="Arial"/>
                <a:cs typeface="Arial"/>
              </a:rPr>
              <a:t>red</a:t>
            </a:r>
            <a:r>
              <a:rPr sz="1600" spc="5" dirty="0">
                <a:latin typeface="Arial"/>
                <a:cs typeface="Arial"/>
              </a:rPr>
              <a:t> </a:t>
            </a:r>
            <a:r>
              <a:rPr sz="1600" spc="0" dirty="0">
                <a:latin typeface="Arial"/>
                <a:cs typeface="Arial"/>
              </a:rPr>
              <a:t>a</a:t>
            </a:r>
            <a:r>
              <a:rPr sz="1600" spc="-10" dirty="0">
                <a:latin typeface="Arial"/>
                <a:cs typeface="Arial"/>
              </a:rPr>
              <a:t>l</a:t>
            </a:r>
            <a:r>
              <a:rPr sz="1600" spc="0" dirty="0">
                <a:latin typeface="Arial"/>
                <a:cs typeface="Arial"/>
              </a:rPr>
              <a:t>l</a:t>
            </a:r>
            <a:r>
              <a:rPr sz="1600" spc="-10" dirty="0">
                <a:latin typeface="Arial"/>
                <a:cs typeface="Arial"/>
              </a:rPr>
              <a:t>o</a:t>
            </a:r>
            <a:r>
              <a:rPr sz="1600" spc="0" dirty="0">
                <a:latin typeface="Arial"/>
                <a:cs typeface="Arial"/>
              </a:rPr>
              <a:t>cati</a:t>
            </a:r>
            <a:r>
              <a:rPr sz="1600" spc="-10" dirty="0">
                <a:latin typeface="Arial"/>
                <a:cs typeface="Arial"/>
              </a:rPr>
              <a:t>o</a:t>
            </a:r>
            <a:r>
              <a:rPr sz="1600" spc="0" dirty="0">
                <a:latin typeface="Arial"/>
                <a:cs typeface="Arial"/>
              </a:rPr>
              <a:t>n</a:t>
            </a:r>
            <a:r>
              <a:rPr sz="1600" spc="20" dirty="0">
                <a:latin typeface="Arial"/>
                <a:cs typeface="Arial"/>
              </a:rPr>
              <a:t> </a:t>
            </a:r>
            <a:r>
              <a:rPr sz="1600" spc="0" dirty="0">
                <a:latin typeface="Arial"/>
                <a:cs typeface="Arial"/>
              </a:rPr>
              <a:t>(b</a:t>
            </a:r>
            <a:r>
              <a:rPr sz="1600" spc="-10" dirty="0">
                <a:latin typeface="Arial"/>
                <a:cs typeface="Arial"/>
              </a:rPr>
              <a:t>u</a:t>
            </a:r>
            <a:r>
              <a:rPr sz="1600" spc="0" dirty="0">
                <a:latin typeface="Arial"/>
                <a:cs typeface="Arial"/>
              </a:rPr>
              <a:t>d</a:t>
            </a:r>
            <a:r>
              <a:rPr sz="1600" spc="-10" dirty="0">
                <a:latin typeface="Arial"/>
                <a:cs typeface="Arial"/>
              </a:rPr>
              <a:t>g</a:t>
            </a:r>
            <a:r>
              <a:rPr sz="1600" spc="0" dirty="0">
                <a:latin typeface="Arial"/>
                <a:cs typeface="Arial"/>
              </a:rPr>
              <a:t>et):</a:t>
            </a:r>
            <a:endParaRPr sz="1600" dirty="0">
              <a:latin typeface="Arial"/>
              <a:cs typeface="Arial"/>
            </a:endParaRPr>
          </a:p>
          <a:p>
            <a:pPr>
              <a:lnSpc>
                <a:spcPts val="800"/>
              </a:lnSpc>
              <a:spcBef>
                <a:spcPts val="47"/>
              </a:spcBef>
            </a:pPr>
            <a:endParaRPr sz="800" dirty="0"/>
          </a:p>
          <a:p>
            <a:pPr>
              <a:lnSpc>
                <a:spcPts val="1000"/>
              </a:lnSpc>
            </a:pPr>
            <a:endParaRPr sz="1000" dirty="0"/>
          </a:p>
          <a:p>
            <a:pPr>
              <a:lnSpc>
                <a:spcPts val="1000"/>
              </a:lnSpc>
            </a:pPr>
            <a:endParaRPr sz="1000" dirty="0"/>
          </a:p>
          <a:p>
            <a:pPr>
              <a:lnSpc>
                <a:spcPts val="1000"/>
              </a:lnSpc>
            </a:pPr>
            <a:endParaRPr sz="1000" dirty="0"/>
          </a:p>
          <a:p>
            <a:pPr marL="355600" marR="4786630" indent="-342900">
              <a:lnSpc>
                <a:spcPct val="90000"/>
              </a:lnSpc>
              <a:tabLst>
                <a:tab pos="353695" algn="l"/>
              </a:tabLst>
            </a:pPr>
            <a:r>
              <a:rPr sz="1600" spc="-10" dirty="0">
                <a:latin typeface="Arial"/>
                <a:cs typeface="Arial"/>
              </a:rPr>
              <a:t>1.	</a:t>
            </a:r>
            <a:r>
              <a:rPr sz="1600" b="1" spc="-10" dirty="0">
                <a:latin typeface="Arial"/>
                <a:cs typeface="Arial"/>
              </a:rPr>
              <a:t>Determi</a:t>
            </a:r>
            <a:r>
              <a:rPr sz="1600" b="1" spc="-15" dirty="0">
                <a:latin typeface="Arial"/>
                <a:cs typeface="Arial"/>
              </a:rPr>
              <a:t>n</a:t>
            </a:r>
            <a:r>
              <a:rPr sz="1600" b="1" spc="-10" dirty="0">
                <a:latin typeface="Arial"/>
                <a:cs typeface="Arial"/>
              </a:rPr>
              <a:t>e</a:t>
            </a:r>
            <a:r>
              <a:rPr sz="1600" b="1" spc="30" dirty="0">
                <a:latin typeface="Arial"/>
                <a:cs typeface="Arial"/>
              </a:rPr>
              <a:t> </a:t>
            </a:r>
            <a:r>
              <a:rPr sz="1600" b="1" spc="-10" dirty="0">
                <a:latin typeface="Arial"/>
                <a:cs typeface="Arial"/>
              </a:rPr>
              <a:t>net a</a:t>
            </a:r>
            <a:r>
              <a:rPr sz="1600" b="1" spc="-50" dirty="0">
                <a:latin typeface="Arial"/>
                <a:cs typeface="Arial"/>
              </a:rPr>
              <a:t>v</a:t>
            </a:r>
            <a:r>
              <a:rPr sz="1600" b="1" spc="-10" dirty="0">
                <a:latin typeface="Arial"/>
                <a:cs typeface="Arial"/>
              </a:rPr>
              <a:t>aila</a:t>
            </a:r>
            <a:r>
              <a:rPr sz="1600" b="1" spc="-20" dirty="0">
                <a:latin typeface="Arial"/>
                <a:cs typeface="Arial"/>
              </a:rPr>
              <a:t>b</a:t>
            </a:r>
            <a:r>
              <a:rPr sz="1600" b="1" spc="-10" dirty="0">
                <a:latin typeface="Arial"/>
                <a:cs typeface="Arial"/>
              </a:rPr>
              <a:t>le</a:t>
            </a:r>
            <a:r>
              <a:rPr sz="1600" b="1" spc="55" dirty="0">
                <a:latin typeface="Arial"/>
                <a:cs typeface="Arial"/>
              </a:rPr>
              <a:t> </a:t>
            </a:r>
            <a:r>
              <a:rPr sz="1600" b="1" spc="-10" dirty="0">
                <a:latin typeface="Arial"/>
                <a:cs typeface="Arial"/>
              </a:rPr>
              <a:t>f</a:t>
            </a:r>
            <a:r>
              <a:rPr sz="1600" b="1" spc="-20" dirty="0">
                <a:latin typeface="Arial"/>
                <a:cs typeface="Arial"/>
              </a:rPr>
              <a:t>u</a:t>
            </a:r>
            <a:r>
              <a:rPr sz="1600" b="1" spc="-10" dirty="0">
                <a:latin typeface="Arial"/>
                <a:cs typeface="Arial"/>
              </a:rPr>
              <a:t>n</a:t>
            </a:r>
            <a:r>
              <a:rPr sz="1600" b="1" spc="-20" dirty="0">
                <a:latin typeface="Arial"/>
                <a:cs typeface="Arial"/>
              </a:rPr>
              <a:t>d</a:t>
            </a:r>
            <a:r>
              <a:rPr sz="1600" b="1" spc="-5" dirty="0">
                <a:latin typeface="Arial"/>
                <a:cs typeface="Arial"/>
              </a:rPr>
              <a:t>i</a:t>
            </a:r>
            <a:r>
              <a:rPr sz="1600" b="1" spc="-15" dirty="0">
                <a:latin typeface="Arial"/>
                <a:cs typeface="Arial"/>
              </a:rPr>
              <a:t>n</a:t>
            </a:r>
            <a:r>
              <a:rPr sz="1600" b="1" spc="-10" dirty="0">
                <a:latin typeface="Arial"/>
                <a:cs typeface="Arial"/>
              </a:rPr>
              <a:t>g</a:t>
            </a:r>
            <a:r>
              <a:rPr sz="1600" b="1" spc="25" dirty="0">
                <a:latin typeface="Arial"/>
                <a:cs typeface="Arial"/>
              </a:rPr>
              <a:t> </a:t>
            </a:r>
            <a:r>
              <a:rPr sz="1600" b="1" spc="-10" dirty="0">
                <a:latin typeface="Arial"/>
                <a:cs typeface="Arial"/>
              </a:rPr>
              <a:t>f</a:t>
            </a:r>
            <a:r>
              <a:rPr sz="1600" b="1" spc="-20" dirty="0">
                <a:latin typeface="Arial"/>
                <a:cs typeface="Arial"/>
              </a:rPr>
              <a:t>o</a:t>
            </a:r>
            <a:r>
              <a:rPr sz="1600" b="1" spc="-10" dirty="0">
                <a:latin typeface="Arial"/>
                <a:cs typeface="Arial"/>
              </a:rPr>
              <a:t>r o</a:t>
            </a:r>
            <a:r>
              <a:rPr sz="1600" b="1" spc="-20" dirty="0">
                <a:latin typeface="Arial"/>
                <a:cs typeface="Arial"/>
              </a:rPr>
              <a:t>p</a:t>
            </a:r>
            <a:r>
              <a:rPr sz="1600" b="1" spc="-10" dirty="0">
                <a:latin typeface="Arial"/>
                <a:cs typeface="Arial"/>
              </a:rPr>
              <a:t>eratio</a:t>
            </a:r>
            <a:r>
              <a:rPr sz="1600" b="1" spc="-15" dirty="0">
                <a:latin typeface="Arial"/>
                <a:cs typeface="Arial"/>
              </a:rPr>
              <a:t>n</a:t>
            </a:r>
            <a:r>
              <a:rPr sz="1600" b="1" spc="-10" dirty="0">
                <a:latin typeface="Arial"/>
                <a:cs typeface="Arial"/>
              </a:rPr>
              <a:t>s</a:t>
            </a:r>
            <a:r>
              <a:rPr sz="1600" b="1" spc="30" dirty="0">
                <a:latin typeface="Arial"/>
                <a:cs typeface="Arial"/>
              </a:rPr>
              <a:t> </a:t>
            </a:r>
            <a:r>
              <a:rPr sz="1600" b="1" spc="-10" dirty="0">
                <a:latin typeface="Arial"/>
                <a:cs typeface="Arial"/>
              </a:rPr>
              <a:t>f</a:t>
            </a:r>
            <a:r>
              <a:rPr sz="1600" b="1" spc="-20" dirty="0">
                <a:latin typeface="Arial"/>
                <a:cs typeface="Arial"/>
              </a:rPr>
              <a:t>o</a:t>
            </a:r>
            <a:r>
              <a:rPr sz="1600" b="1" spc="-10" dirty="0">
                <a:latin typeface="Arial"/>
                <a:cs typeface="Arial"/>
              </a:rPr>
              <a:t>r</a:t>
            </a:r>
            <a:r>
              <a:rPr sz="1600" b="1" spc="10" dirty="0">
                <a:latin typeface="Arial"/>
                <a:cs typeface="Arial"/>
              </a:rPr>
              <a:t> </a:t>
            </a:r>
            <a:r>
              <a:rPr sz="1600" b="1" spc="-10" dirty="0">
                <a:latin typeface="Arial"/>
                <a:cs typeface="Arial"/>
              </a:rPr>
              <a:t>t</a:t>
            </a:r>
            <a:r>
              <a:rPr sz="1600" b="1" spc="-20" dirty="0">
                <a:latin typeface="Arial"/>
                <a:cs typeface="Arial"/>
              </a:rPr>
              <a:t>h</a:t>
            </a:r>
            <a:r>
              <a:rPr sz="1600" b="1" spc="-10" dirty="0">
                <a:latin typeface="Arial"/>
                <a:cs typeface="Arial"/>
              </a:rPr>
              <a:t>e u</a:t>
            </a:r>
            <a:r>
              <a:rPr sz="1600" b="1" spc="-20" dirty="0">
                <a:latin typeface="Arial"/>
                <a:cs typeface="Arial"/>
              </a:rPr>
              <a:t>p</a:t>
            </a:r>
            <a:r>
              <a:rPr sz="1600" b="1" spc="-10" dirty="0">
                <a:latin typeface="Arial"/>
                <a:cs typeface="Arial"/>
              </a:rPr>
              <a:t>co</a:t>
            </a:r>
            <a:r>
              <a:rPr sz="1600" b="1" spc="-20" dirty="0">
                <a:latin typeface="Arial"/>
                <a:cs typeface="Arial"/>
              </a:rPr>
              <a:t>m</a:t>
            </a:r>
            <a:r>
              <a:rPr sz="1600" b="1" spc="-10" dirty="0">
                <a:latin typeface="Arial"/>
                <a:cs typeface="Arial"/>
              </a:rPr>
              <a:t>ing</a:t>
            </a:r>
            <a:r>
              <a:rPr sz="1600" b="1" spc="25" dirty="0">
                <a:latin typeface="Arial"/>
                <a:cs typeface="Arial"/>
              </a:rPr>
              <a:t> </a:t>
            </a:r>
            <a:r>
              <a:rPr sz="1600" b="1" spc="-10" dirty="0">
                <a:latin typeface="Arial"/>
                <a:cs typeface="Arial"/>
              </a:rPr>
              <a:t>fiscal</a:t>
            </a:r>
            <a:r>
              <a:rPr sz="1600" b="1" spc="20" dirty="0">
                <a:latin typeface="Arial"/>
                <a:cs typeface="Arial"/>
              </a:rPr>
              <a:t> </a:t>
            </a:r>
            <a:r>
              <a:rPr sz="1600" b="1" spc="-50" dirty="0">
                <a:latin typeface="Arial"/>
                <a:cs typeface="Arial"/>
              </a:rPr>
              <a:t>y</a:t>
            </a:r>
            <a:r>
              <a:rPr sz="1600" b="1" spc="-10" dirty="0">
                <a:latin typeface="Arial"/>
                <a:cs typeface="Arial"/>
              </a:rPr>
              <a:t>ear</a:t>
            </a:r>
            <a:r>
              <a:rPr sz="1600" b="1" spc="-5" dirty="0">
                <a:latin typeface="Arial"/>
                <a:cs typeface="Arial"/>
              </a:rPr>
              <a:t> f</a:t>
            </a:r>
            <a:r>
              <a:rPr sz="1600" b="1" spc="-20" dirty="0">
                <a:latin typeface="Arial"/>
                <a:cs typeface="Arial"/>
              </a:rPr>
              <a:t>o</a:t>
            </a:r>
            <a:r>
              <a:rPr sz="1600" b="1" spc="-10" dirty="0">
                <a:latin typeface="Arial"/>
                <a:cs typeface="Arial"/>
              </a:rPr>
              <a:t>r</a:t>
            </a:r>
            <a:r>
              <a:rPr sz="1600" b="1" spc="20" dirty="0">
                <a:latin typeface="Arial"/>
                <a:cs typeface="Arial"/>
              </a:rPr>
              <a:t> </a:t>
            </a:r>
            <a:r>
              <a:rPr sz="1600" b="1" spc="-10" dirty="0">
                <a:latin typeface="Arial"/>
                <a:cs typeface="Arial"/>
              </a:rPr>
              <a:t>t</a:t>
            </a:r>
            <a:r>
              <a:rPr sz="1600" b="1" spc="-20" dirty="0">
                <a:latin typeface="Arial"/>
                <a:cs typeface="Arial"/>
              </a:rPr>
              <a:t>h</a:t>
            </a:r>
            <a:r>
              <a:rPr sz="1600" b="1" spc="-10" dirty="0">
                <a:latin typeface="Arial"/>
                <a:cs typeface="Arial"/>
              </a:rPr>
              <a:t>e</a:t>
            </a:r>
            <a:r>
              <a:rPr sz="1600" b="1" spc="-50" dirty="0">
                <a:latin typeface="Arial"/>
                <a:cs typeface="Arial"/>
              </a:rPr>
              <a:t> </a:t>
            </a:r>
            <a:r>
              <a:rPr sz="1600" b="1" spc="-65" dirty="0">
                <a:latin typeface="Arial"/>
                <a:cs typeface="Arial"/>
              </a:rPr>
              <a:t>A</a:t>
            </a:r>
            <a:r>
              <a:rPr sz="1600" b="1" spc="-15" dirty="0">
                <a:latin typeface="Arial"/>
                <a:cs typeface="Arial"/>
              </a:rPr>
              <a:t>U</a:t>
            </a:r>
            <a:endParaRPr sz="1600" dirty="0">
              <a:latin typeface="Arial"/>
              <a:cs typeface="Arial"/>
            </a:endParaRPr>
          </a:p>
        </p:txBody>
      </p:sp>
      <p:sp>
        <p:nvSpPr>
          <p:cNvPr id="4" name="object 4"/>
          <p:cNvSpPr txBox="1"/>
          <p:nvPr/>
        </p:nvSpPr>
        <p:spPr>
          <a:xfrm>
            <a:off x="307340" y="3878960"/>
            <a:ext cx="7987030" cy="2315845"/>
          </a:xfrm>
          <a:prstGeom prst="rect">
            <a:avLst/>
          </a:prstGeom>
        </p:spPr>
        <p:txBody>
          <a:bodyPr vert="horz" wrap="square" lIns="0" tIns="0" rIns="0" bIns="0" rtlCol="0">
            <a:noAutofit/>
          </a:bodyPr>
          <a:lstStyle/>
          <a:p>
            <a:pPr marL="241300" marR="5661025" indent="-228600">
              <a:lnSpc>
                <a:spcPct val="110000"/>
              </a:lnSpc>
            </a:pPr>
            <a:r>
              <a:rPr sz="1600" spc="-10" dirty="0">
                <a:latin typeface="Arial"/>
                <a:cs typeface="Arial"/>
              </a:rPr>
              <a:t>2.</a:t>
            </a:r>
            <a:r>
              <a:rPr sz="1600" spc="-5" dirty="0">
                <a:latin typeface="Arial"/>
                <a:cs typeface="Arial"/>
              </a:rPr>
              <a:t> </a:t>
            </a:r>
            <a:r>
              <a:rPr sz="1600" b="1" spc="-10" dirty="0">
                <a:latin typeface="Arial"/>
                <a:cs typeface="Arial"/>
              </a:rPr>
              <a:t>Req</a:t>
            </a:r>
            <a:r>
              <a:rPr sz="1600" b="1" spc="-20" dirty="0">
                <a:latin typeface="Arial"/>
                <a:cs typeface="Arial"/>
              </a:rPr>
              <a:t>u</a:t>
            </a:r>
            <a:r>
              <a:rPr sz="1600" b="1" spc="-10" dirty="0">
                <a:latin typeface="Arial"/>
                <a:cs typeface="Arial"/>
              </a:rPr>
              <a:t>ested</a:t>
            </a:r>
            <a:r>
              <a:rPr sz="1600" b="1" spc="20" dirty="0">
                <a:latin typeface="Arial"/>
                <a:cs typeface="Arial"/>
              </a:rPr>
              <a:t> </a:t>
            </a:r>
            <a:r>
              <a:rPr sz="1600" b="1" spc="-10" dirty="0">
                <a:latin typeface="Arial"/>
                <a:cs typeface="Arial"/>
              </a:rPr>
              <a:t>allocati</a:t>
            </a:r>
            <a:r>
              <a:rPr sz="1600" b="1" spc="-20" dirty="0">
                <a:latin typeface="Arial"/>
                <a:cs typeface="Arial"/>
              </a:rPr>
              <a:t>o</a:t>
            </a:r>
            <a:r>
              <a:rPr sz="1600" b="1" spc="-10" dirty="0">
                <a:latin typeface="Arial"/>
                <a:cs typeface="Arial"/>
              </a:rPr>
              <a:t>n sh</a:t>
            </a:r>
            <a:r>
              <a:rPr sz="1600" b="1" spc="-20" dirty="0">
                <a:latin typeface="Arial"/>
                <a:cs typeface="Arial"/>
              </a:rPr>
              <a:t>o</a:t>
            </a:r>
            <a:r>
              <a:rPr sz="1600" b="1" spc="-10" dirty="0">
                <a:latin typeface="Arial"/>
                <a:cs typeface="Arial"/>
              </a:rPr>
              <a:t>uld</a:t>
            </a:r>
            <a:r>
              <a:rPr sz="1600" b="1" spc="15" dirty="0">
                <a:latin typeface="Arial"/>
                <a:cs typeface="Arial"/>
              </a:rPr>
              <a:t> </a:t>
            </a:r>
            <a:r>
              <a:rPr sz="1600" b="1" spc="-10" dirty="0">
                <a:latin typeface="Arial"/>
                <a:cs typeface="Arial"/>
              </a:rPr>
              <a:t>incl</a:t>
            </a:r>
            <a:r>
              <a:rPr sz="1600" b="1" spc="-15" dirty="0">
                <a:latin typeface="Arial"/>
                <a:cs typeface="Arial"/>
              </a:rPr>
              <a:t>u</a:t>
            </a:r>
            <a:r>
              <a:rPr sz="1600" b="1" spc="-10" dirty="0">
                <a:latin typeface="Arial"/>
                <a:cs typeface="Arial"/>
              </a:rPr>
              <a:t>de</a:t>
            </a:r>
            <a:r>
              <a:rPr sz="1600" b="1" spc="15" dirty="0">
                <a:latin typeface="Arial"/>
                <a:cs typeface="Arial"/>
              </a:rPr>
              <a:t> </a:t>
            </a:r>
            <a:r>
              <a:rPr sz="1600" b="1" spc="-10" dirty="0">
                <a:latin typeface="Arial"/>
                <a:cs typeface="Arial"/>
              </a:rPr>
              <a:t>t</a:t>
            </a:r>
            <a:r>
              <a:rPr sz="1600" b="1" spc="-20" dirty="0">
                <a:latin typeface="Arial"/>
                <a:cs typeface="Arial"/>
              </a:rPr>
              <a:t>h</a:t>
            </a:r>
            <a:r>
              <a:rPr sz="1600" b="1" spc="-10" dirty="0">
                <a:latin typeface="Arial"/>
                <a:cs typeface="Arial"/>
              </a:rPr>
              <a:t>e</a:t>
            </a:r>
            <a:r>
              <a:rPr sz="1600" b="1" spc="-5" dirty="0">
                <a:latin typeface="Arial"/>
                <a:cs typeface="Arial"/>
              </a:rPr>
              <a:t> f</a:t>
            </a:r>
            <a:r>
              <a:rPr sz="1600" b="1" spc="-20" dirty="0">
                <a:latin typeface="Arial"/>
                <a:cs typeface="Arial"/>
              </a:rPr>
              <a:t>o</a:t>
            </a:r>
            <a:r>
              <a:rPr sz="1600" b="1" spc="-10" dirty="0">
                <a:latin typeface="Arial"/>
                <a:cs typeface="Arial"/>
              </a:rPr>
              <a:t>llo</a:t>
            </a:r>
            <a:r>
              <a:rPr sz="1600" b="1" spc="20" dirty="0">
                <a:latin typeface="Arial"/>
                <a:cs typeface="Arial"/>
              </a:rPr>
              <a:t>w</a:t>
            </a:r>
            <a:r>
              <a:rPr sz="1600" b="1" spc="-10" dirty="0">
                <a:latin typeface="Arial"/>
                <a:cs typeface="Arial"/>
              </a:rPr>
              <a:t>ing</a:t>
            </a:r>
            <a:r>
              <a:rPr sz="1600" b="1" spc="5" dirty="0">
                <a:latin typeface="Arial"/>
                <a:cs typeface="Arial"/>
              </a:rPr>
              <a:t> </a:t>
            </a:r>
            <a:r>
              <a:rPr sz="1600" b="1" spc="-10" dirty="0">
                <a:latin typeface="Arial"/>
                <a:cs typeface="Arial"/>
              </a:rPr>
              <a:t>estima</a:t>
            </a:r>
            <a:r>
              <a:rPr sz="1600" b="1" spc="-20" dirty="0">
                <a:latin typeface="Arial"/>
                <a:cs typeface="Arial"/>
              </a:rPr>
              <a:t>t</a:t>
            </a:r>
            <a:r>
              <a:rPr sz="1600" b="1" spc="-10" dirty="0">
                <a:latin typeface="Arial"/>
                <a:cs typeface="Arial"/>
              </a:rPr>
              <a:t>ed cos</a:t>
            </a:r>
            <a:r>
              <a:rPr sz="1600" b="1" spc="-15" dirty="0">
                <a:latin typeface="Arial"/>
                <a:cs typeface="Arial"/>
              </a:rPr>
              <a:t>t</a:t>
            </a:r>
            <a:r>
              <a:rPr sz="1600" b="1" spc="-10" dirty="0">
                <a:latin typeface="Arial"/>
                <a:cs typeface="Arial"/>
              </a:rPr>
              <a:t>s</a:t>
            </a:r>
            <a:r>
              <a:rPr sz="1600" b="1" spc="10" dirty="0">
                <a:latin typeface="Arial"/>
                <a:cs typeface="Arial"/>
              </a:rPr>
              <a:t> </a:t>
            </a:r>
            <a:r>
              <a:rPr sz="1600" b="1" spc="-5" dirty="0">
                <a:latin typeface="Arial"/>
                <a:cs typeface="Arial"/>
              </a:rPr>
              <a:t>(li</a:t>
            </a:r>
            <a:r>
              <a:rPr sz="1600" b="1" spc="-25" dirty="0">
                <a:latin typeface="Arial"/>
                <a:cs typeface="Arial"/>
              </a:rPr>
              <a:t>m</a:t>
            </a:r>
            <a:r>
              <a:rPr sz="1600" b="1" spc="-10" dirty="0">
                <a:latin typeface="Arial"/>
                <a:cs typeface="Arial"/>
              </a:rPr>
              <a:t>ited</a:t>
            </a:r>
            <a:r>
              <a:rPr sz="1600" b="1" spc="50" dirty="0">
                <a:latin typeface="Arial"/>
                <a:cs typeface="Arial"/>
              </a:rPr>
              <a:t> </a:t>
            </a:r>
            <a:r>
              <a:rPr sz="1600" b="1" spc="-10" dirty="0">
                <a:latin typeface="Arial"/>
                <a:cs typeface="Arial"/>
              </a:rPr>
              <a:t>to</a:t>
            </a:r>
            <a:r>
              <a:rPr sz="1600" b="1" spc="10" dirty="0">
                <a:latin typeface="Arial"/>
                <a:cs typeface="Arial"/>
              </a:rPr>
              <a:t> </a:t>
            </a:r>
            <a:r>
              <a:rPr sz="1600" b="1" spc="-10" dirty="0">
                <a:latin typeface="Arial"/>
                <a:cs typeface="Arial"/>
              </a:rPr>
              <a:t>t</a:t>
            </a:r>
            <a:r>
              <a:rPr sz="1600" b="1" spc="-20" dirty="0">
                <a:latin typeface="Arial"/>
                <a:cs typeface="Arial"/>
              </a:rPr>
              <a:t>h</a:t>
            </a:r>
            <a:r>
              <a:rPr sz="1600" b="1" spc="-10" dirty="0">
                <a:latin typeface="Arial"/>
                <a:cs typeface="Arial"/>
              </a:rPr>
              <a:t>e net f</a:t>
            </a:r>
            <a:r>
              <a:rPr sz="1600" b="1" spc="-20" dirty="0">
                <a:latin typeface="Arial"/>
                <a:cs typeface="Arial"/>
              </a:rPr>
              <a:t>u</a:t>
            </a:r>
            <a:r>
              <a:rPr sz="1600" b="1" spc="-10" dirty="0">
                <a:latin typeface="Arial"/>
                <a:cs typeface="Arial"/>
              </a:rPr>
              <a:t>n</a:t>
            </a:r>
            <a:r>
              <a:rPr sz="1600" b="1" spc="-20" dirty="0">
                <a:latin typeface="Arial"/>
                <a:cs typeface="Arial"/>
              </a:rPr>
              <a:t>d</a:t>
            </a:r>
            <a:r>
              <a:rPr sz="1600" b="1" spc="-10" dirty="0">
                <a:latin typeface="Arial"/>
                <a:cs typeface="Arial"/>
              </a:rPr>
              <a:t>ing</a:t>
            </a:r>
            <a:r>
              <a:rPr sz="1600" b="1" spc="40" dirty="0">
                <a:latin typeface="Arial"/>
                <a:cs typeface="Arial"/>
              </a:rPr>
              <a:t> </a:t>
            </a:r>
            <a:r>
              <a:rPr sz="1600" b="1" spc="-10" dirty="0">
                <a:latin typeface="Arial"/>
                <a:cs typeface="Arial"/>
              </a:rPr>
              <a:t>a</a:t>
            </a:r>
            <a:r>
              <a:rPr sz="1600" b="1" spc="-50" dirty="0">
                <a:latin typeface="Arial"/>
                <a:cs typeface="Arial"/>
              </a:rPr>
              <a:t>v</a:t>
            </a:r>
            <a:r>
              <a:rPr sz="1600" b="1" spc="-10" dirty="0">
                <a:latin typeface="Arial"/>
                <a:cs typeface="Arial"/>
              </a:rPr>
              <a:t>ailable)</a:t>
            </a:r>
            <a:endParaRPr sz="1600" dirty="0">
              <a:latin typeface="Arial"/>
              <a:cs typeface="Arial"/>
            </a:endParaRPr>
          </a:p>
          <a:p>
            <a:pPr>
              <a:lnSpc>
                <a:spcPts val="1000"/>
              </a:lnSpc>
            </a:pPr>
            <a:endParaRPr sz="1000" dirty="0"/>
          </a:p>
          <a:p>
            <a:pPr>
              <a:lnSpc>
                <a:spcPts val="1000"/>
              </a:lnSpc>
            </a:pPr>
            <a:endParaRPr sz="1000" dirty="0"/>
          </a:p>
          <a:p>
            <a:pPr>
              <a:lnSpc>
                <a:spcPts val="1000"/>
              </a:lnSpc>
              <a:spcBef>
                <a:spcPts val="19"/>
              </a:spcBef>
            </a:pPr>
            <a:endParaRPr sz="1000" dirty="0"/>
          </a:p>
          <a:p>
            <a:pPr marL="12700">
              <a:lnSpc>
                <a:spcPct val="100000"/>
              </a:lnSpc>
            </a:pPr>
            <a:r>
              <a:rPr sz="1400" spc="-5" dirty="0">
                <a:latin typeface="Arial"/>
                <a:cs typeface="Arial"/>
              </a:rPr>
              <a:t>•</a:t>
            </a:r>
            <a:r>
              <a:rPr sz="1400" b="1" spc="-10" dirty="0">
                <a:latin typeface="Arial"/>
                <a:cs typeface="Arial"/>
              </a:rPr>
              <a:t>Th</a:t>
            </a:r>
            <a:r>
              <a:rPr sz="1400" b="1" spc="0" dirty="0">
                <a:latin typeface="Arial"/>
                <a:cs typeface="Arial"/>
              </a:rPr>
              <a:t>e</a:t>
            </a:r>
            <a:r>
              <a:rPr sz="1400" b="1" spc="-10" dirty="0">
                <a:latin typeface="Arial"/>
                <a:cs typeface="Arial"/>
              </a:rPr>
              <a:t> </a:t>
            </a:r>
            <a:r>
              <a:rPr sz="1400" b="1" spc="0" dirty="0">
                <a:latin typeface="Arial"/>
                <a:cs typeface="Arial"/>
              </a:rPr>
              <a:t>ac</a:t>
            </a:r>
            <a:r>
              <a:rPr sz="1400" b="1" spc="-5" dirty="0">
                <a:latin typeface="Arial"/>
                <a:cs typeface="Arial"/>
              </a:rPr>
              <a:t>t</a:t>
            </a:r>
            <a:r>
              <a:rPr sz="1400" b="1" spc="-10" dirty="0">
                <a:latin typeface="Arial"/>
                <a:cs typeface="Arial"/>
              </a:rPr>
              <a:t>u</a:t>
            </a:r>
            <a:r>
              <a:rPr sz="1400" b="1" spc="0" dirty="0">
                <a:latin typeface="Arial"/>
                <a:cs typeface="Arial"/>
              </a:rPr>
              <a:t>al</a:t>
            </a:r>
            <a:r>
              <a:rPr sz="1400" b="1" spc="-40" dirty="0">
                <a:latin typeface="Arial"/>
                <a:cs typeface="Arial"/>
              </a:rPr>
              <a:t> </a:t>
            </a:r>
            <a:r>
              <a:rPr sz="1400" b="1" u="heavy" spc="0" dirty="0">
                <a:latin typeface="Arial"/>
                <a:cs typeface="Arial"/>
              </a:rPr>
              <a:t>fisc</a:t>
            </a:r>
            <a:r>
              <a:rPr sz="1400" b="1" u="heavy" spc="-10" dirty="0">
                <a:latin typeface="Arial"/>
                <a:cs typeface="Arial"/>
              </a:rPr>
              <a:t>a</a:t>
            </a:r>
            <a:r>
              <a:rPr sz="1400" b="1" u="heavy" spc="0" dirty="0">
                <a:latin typeface="Arial"/>
                <a:cs typeface="Arial"/>
              </a:rPr>
              <a:t>l</a:t>
            </a:r>
            <a:r>
              <a:rPr sz="1400" b="1" u="heavy" spc="-40" dirty="0">
                <a:latin typeface="Arial"/>
                <a:cs typeface="Arial"/>
              </a:rPr>
              <a:t> </a:t>
            </a:r>
            <a:r>
              <a:rPr sz="1400" b="1" u="heavy" spc="0" dirty="0">
                <a:latin typeface="Arial"/>
                <a:cs typeface="Arial"/>
              </a:rPr>
              <a:t>c</a:t>
            </a:r>
            <a:r>
              <a:rPr sz="1400" b="1" u="heavy" spc="-10" dirty="0">
                <a:latin typeface="Arial"/>
                <a:cs typeface="Arial"/>
              </a:rPr>
              <a:t>ond</a:t>
            </a:r>
            <a:r>
              <a:rPr sz="1400" b="1" u="heavy" spc="0" dirty="0">
                <a:latin typeface="Arial"/>
                <a:cs typeface="Arial"/>
              </a:rPr>
              <a:t>iti</a:t>
            </a:r>
            <a:r>
              <a:rPr sz="1400" b="1" u="heavy" spc="-10" dirty="0">
                <a:latin typeface="Arial"/>
                <a:cs typeface="Arial"/>
              </a:rPr>
              <a:t>o</a:t>
            </a:r>
            <a:r>
              <a:rPr sz="1400" b="1" u="heavy" spc="0" dirty="0">
                <a:latin typeface="Arial"/>
                <a:cs typeface="Arial"/>
              </a:rPr>
              <a:t>n</a:t>
            </a:r>
            <a:r>
              <a:rPr sz="1400" b="1" spc="-35" dirty="0">
                <a:latin typeface="Arial"/>
                <a:cs typeface="Arial"/>
              </a:rPr>
              <a:t> </a:t>
            </a:r>
            <a:r>
              <a:rPr sz="1400" b="1" spc="-10" dirty="0">
                <a:latin typeface="Arial"/>
                <a:cs typeface="Arial"/>
              </a:rPr>
              <a:t>o</a:t>
            </a:r>
            <a:r>
              <a:rPr sz="1400" b="1" spc="0" dirty="0">
                <a:latin typeface="Arial"/>
                <a:cs typeface="Arial"/>
              </a:rPr>
              <a:t>f</a:t>
            </a:r>
            <a:r>
              <a:rPr sz="1400" b="1" spc="-20" dirty="0">
                <a:latin typeface="Arial"/>
                <a:cs typeface="Arial"/>
              </a:rPr>
              <a:t> </a:t>
            </a:r>
            <a:r>
              <a:rPr sz="1400" b="1" spc="0" dirty="0">
                <a:latin typeface="Arial"/>
                <a:cs typeface="Arial"/>
              </a:rPr>
              <a:t>t</a:t>
            </a:r>
            <a:r>
              <a:rPr sz="1400" b="1" spc="-10" dirty="0">
                <a:latin typeface="Arial"/>
                <a:cs typeface="Arial"/>
              </a:rPr>
              <a:t>h</a:t>
            </a:r>
            <a:r>
              <a:rPr sz="1400" b="1" spc="0" dirty="0">
                <a:latin typeface="Arial"/>
                <a:cs typeface="Arial"/>
              </a:rPr>
              <a:t>e</a:t>
            </a:r>
            <a:r>
              <a:rPr sz="1400" b="1" spc="-10" dirty="0">
                <a:latin typeface="Arial"/>
                <a:cs typeface="Arial"/>
              </a:rPr>
              <a:t> </a:t>
            </a:r>
            <a:r>
              <a:rPr sz="1400" b="1" spc="0" dirty="0">
                <a:latin typeface="Arial"/>
                <a:cs typeface="Arial"/>
              </a:rPr>
              <a:t>I</a:t>
            </a:r>
            <a:r>
              <a:rPr sz="1400" b="1" spc="-10" dirty="0">
                <a:latin typeface="Arial"/>
                <a:cs typeface="Arial"/>
              </a:rPr>
              <a:t>F</a:t>
            </a:r>
            <a:r>
              <a:rPr sz="1400" b="1" spc="0" dirty="0">
                <a:latin typeface="Arial"/>
                <a:cs typeface="Arial"/>
              </a:rPr>
              <a:t>R</a:t>
            </a:r>
            <a:r>
              <a:rPr sz="1400" b="1" spc="-25" dirty="0">
                <a:latin typeface="Arial"/>
                <a:cs typeface="Arial"/>
              </a:rPr>
              <a:t> </a:t>
            </a:r>
            <a:r>
              <a:rPr sz="1400" b="1" spc="30" dirty="0">
                <a:latin typeface="Arial"/>
                <a:cs typeface="Arial"/>
              </a:rPr>
              <a:t>w</a:t>
            </a:r>
            <a:r>
              <a:rPr sz="1400" b="1" spc="-10" dirty="0">
                <a:latin typeface="Arial"/>
                <a:cs typeface="Arial"/>
              </a:rPr>
              <a:t>i</a:t>
            </a:r>
            <a:r>
              <a:rPr sz="1400" b="1" spc="0" dirty="0">
                <a:latin typeface="Arial"/>
                <a:cs typeface="Arial"/>
              </a:rPr>
              <a:t>ll</a:t>
            </a:r>
            <a:r>
              <a:rPr sz="1400" b="1" spc="-50" dirty="0">
                <a:latin typeface="Arial"/>
                <a:cs typeface="Arial"/>
              </a:rPr>
              <a:t> </a:t>
            </a:r>
            <a:r>
              <a:rPr sz="1400" b="1" spc="-10" dirty="0">
                <a:latin typeface="Arial"/>
                <a:cs typeface="Arial"/>
              </a:rPr>
              <a:t>b</a:t>
            </a:r>
            <a:r>
              <a:rPr sz="1400" b="1" spc="0" dirty="0">
                <a:latin typeface="Arial"/>
                <a:cs typeface="Arial"/>
              </a:rPr>
              <a:t>e</a:t>
            </a:r>
            <a:r>
              <a:rPr sz="1400" b="1" spc="-10" dirty="0">
                <a:latin typeface="Arial"/>
                <a:cs typeface="Arial"/>
              </a:rPr>
              <a:t> d</a:t>
            </a:r>
            <a:r>
              <a:rPr sz="1400" b="1" spc="0" dirty="0">
                <a:latin typeface="Arial"/>
                <a:cs typeface="Arial"/>
              </a:rPr>
              <a:t>et</a:t>
            </a:r>
            <a:r>
              <a:rPr sz="1400" b="1" spc="-5" dirty="0">
                <a:latin typeface="Arial"/>
                <a:cs typeface="Arial"/>
              </a:rPr>
              <a:t>e</a:t>
            </a:r>
            <a:r>
              <a:rPr sz="1400" b="1" spc="0" dirty="0">
                <a:latin typeface="Arial"/>
                <a:cs typeface="Arial"/>
              </a:rPr>
              <a:t>rmi</a:t>
            </a:r>
            <a:r>
              <a:rPr sz="1400" b="1" spc="-5" dirty="0">
                <a:latin typeface="Arial"/>
                <a:cs typeface="Arial"/>
              </a:rPr>
              <a:t>n</a:t>
            </a:r>
            <a:r>
              <a:rPr sz="1400" b="1" spc="0" dirty="0">
                <a:latin typeface="Arial"/>
                <a:cs typeface="Arial"/>
              </a:rPr>
              <a:t>ed</a:t>
            </a:r>
            <a:r>
              <a:rPr sz="1400" b="1" spc="-55" dirty="0">
                <a:latin typeface="Arial"/>
                <a:cs typeface="Arial"/>
              </a:rPr>
              <a:t> </a:t>
            </a:r>
            <a:r>
              <a:rPr sz="1400" b="1" spc="-10" dirty="0">
                <a:latin typeface="Arial"/>
                <a:cs typeface="Arial"/>
              </a:rPr>
              <a:t>b</a:t>
            </a:r>
            <a:r>
              <a:rPr sz="1400" b="1" spc="0" dirty="0">
                <a:latin typeface="Arial"/>
                <a:cs typeface="Arial"/>
              </a:rPr>
              <a:t>y</a:t>
            </a:r>
            <a:r>
              <a:rPr sz="1400" b="1" spc="-10" dirty="0">
                <a:latin typeface="Arial"/>
                <a:cs typeface="Arial"/>
              </a:rPr>
              <a:t> </a:t>
            </a:r>
            <a:r>
              <a:rPr sz="1400" b="1" spc="0" dirty="0">
                <a:latin typeface="Arial"/>
                <a:cs typeface="Arial"/>
              </a:rPr>
              <a:t>t</a:t>
            </a:r>
            <a:r>
              <a:rPr sz="1400" b="1" spc="-10" dirty="0">
                <a:latin typeface="Arial"/>
                <a:cs typeface="Arial"/>
              </a:rPr>
              <a:t>h</a:t>
            </a:r>
            <a:r>
              <a:rPr sz="1400" b="1" spc="0" dirty="0">
                <a:latin typeface="Arial"/>
                <a:cs typeface="Arial"/>
              </a:rPr>
              <a:t>e</a:t>
            </a:r>
            <a:r>
              <a:rPr sz="1400" b="1" spc="-10" dirty="0">
                <a:latin typeface="Arial"/>
                <a:cs typeface="Arial"/>
              </a:rPr>
              <a:t> </a:t>
            </a:r>
            <a:r>
              <a:rPr sz="1400" b="1" u="heavy" spc="0" dirty="0">
                <a:latin typeface="Arial"/>
                <a:cs typeface="Arial"/>
              </a:rPr>
              <a:t>ca</a:t>
            </a:r>
            <a:r>
              <a:rPr sz="1400" b="1" u="heavy" spc="-10" dirty="0">
                <a:latin typeface="Arial"/>
                <a:cs typeface="Arial"/>
              </a:rPr>
              <a:t>s</a:t>
            </a:r>
            <a:r>
              <a:rPr sz="1400" b="1" u="heavy" spc="0" dirty="0">
                <a:latin typeface="Arial"/>
                <a:cs typeface="Arial"/>
              </a:rPr>
              <a:t>h</a:t>
            </a:r>
            <a:r>
              <a:rPr sz="1400" b="1" u="heavy" spc="-30" dirty="0">
                <a:latin typeface="Arial"/>
                <a:cs typeface="Arial"/>
              </a:rPr>
              <a:t> </a:t>
            </a:r>
            <a:r>
              <a:rPr sz="1400" b="1" u="heavy" spc="-10" dirty="0">
                <a:latin typeface="Arial"/>
                <a:cs typeface="Arial"/>
              </a:rPr>
              <a:t>b</a:t>
            </a:r>
            <a:r>
              <a:rPr sz="1400" b="1" u="heavy" spc="0" dirty="0">
                <a:latin typeface="Arial"/>
                <a:cs typeface="Arial"/>
              </a:rPr>
              <a:t>ala</a:t>
            </a:r>
            <a:r>
              <a:rPr sz="1400" b="1" u="heavy" spc="-10" dirty="0">
                <a:latin typeface="Arial"/>
                <a:cs typeface="Arial"/>
              </a:rPr>
              <a:t>n</a:t>
            </a:r>
            <a:r>
              <a:rPr sz="1400" b="1" u="heavy" spc="0" dirty="0">
                <a:latin typeface="Arial"/>
                <a:cs typeface="Arial"/>
              </a:rPr>
              <a:t>ce</a:t>
            </a:r>
            <a:r>
              <a:rPr sz="1400" b="1" spc="-35" dirty="0">
                <a:latin typeface="Arial"/>
                <a:cs typeface="Arial"/>
              </a:rPr>
              <a:t> </a:t>
            </a:r>
            <a:r>
              <a:rPr sz="1400" b="1" spc="0" dirty="0">
                <a:latin typeface="Arial"/>
                <a:cs typeface="Arial"/>
              </a:rPr>
              <a:t>in</a:t>
            </a:r>
            <a:r>
              <a:rPr sz="1400" b="1" spc="-25" dirty="0">
                <a:latin typeface="Arial"/>
                <a:cs typeface="Arial"/>
              </a:rPr>
              <a:t> </a:t>
            </a:r>
            <a:r>
              <a:rPr sz="1400" b="1" spc="0" dirty="0">
                <a:latin typeface="Arial"/>
                <a:cs typeface="Arial"/>
              </a:rPr>
              <a:t>t</a:t>
            </a:r>
            <a:r>
              <a:rPr sz="1400" b="1" spc="-10" dirty="0">
                <a:latin typeface="Arial"/>
                <a:cs typeface="Arial"/>
              </a:rPr>
              <a:t>h</a:t>
            </a:r>
            <a:r>
              <a:rPr sz="1400" b="1" spc="0" dirty="0">
                <a:latin typeface="Arial"/>
                <a:cs typeface="Arial"/>
              </a:rPr>
              <a:t>e</a:t>
            </a:r>
            <a:r>
              <a:rPr sz="1400" b="1" spc="-20" dirty="0">
                <a:latin typeface="Arial"/>
                <a:cs typeface="Arial"/>
              </a:rPr>
              <a:t> </a:t>
            </a:r>
            <a:r>
              <a:rPr sz="1400" b="1" spc="0" dirty="0">
                <a:latin typeface="Arial"/>
                <a:cs typeface="Arial"/>
              </a:rPr>
              <a:t>ac</a:t>
            </a:r>
            <a:r>
              <a:rPr sz="1400" b="1" spc="-10" dirty="0">
                <a:latin typeface="Arial"/>
                <a:cs typeface="Arial"/>
              </a:rPr>
              <a:t>coun</a:t>
            </a:r>
            <a:r>
              <a:rPr sz="1400" b="1" spc="0" dirty="0">
                <a:latin typeface="Arial"/>
                <a:cs typeface="Arial"/>
              </a:rPr>
              <a:t>t.</a:t>
            </a:r>
            <a:endParaRPr sz="1400" dirty="0">
              <a:latin typeface="Arial"/>
              <a:cs typeface="Arial"/>
            </a:endParaRPr>
          </a:p>
          <a:p>
            <a:pPr>
              <a:lnSpc>
                <a:spcPts val="1200"/>
              </a:lnSpc>
              <a:spcBef>
                <a:spcPts val="2"/>
              </a:spcBef>
            </a:pPr>
            <a:endParaRPr sz="1200" dirty="0"/>
          </a:p>
          <a:p>
            <a:pPr marL="12700">
              <a:lnSpc>
                <a:spcPct val="100000"/>
              </a:lnSpc>
            </a:pPr>
            <a:r>
              <a:rPr sz="1400" dirty="0">
                <a:latin typeface="Arial"/>
                <a:cs typeface="Arial"/>
              </a:rPr>
              <a:t>•</a:t>
            </a:r>
            <a:r>
              <a:rPr sz="1400" b="1" spc="-10" dirty="0">
                <a:latin typeface="Arial"/>
                <a:cs typeface="Arial"/>
              </a:rPr>
              <a:t>Th</a:t>
            </a:r>
            <a:r>
              <a:rPr sz="1400" b="1" spc="0" dirty="0">
                <a:latin typeface="Arial"/>
                <a:cs typeface="Arial"/>
              </a:rPr>
              <a:t>e</a:t>
            </a:r>
            <a:r>
              <a:rPr sz="1400" b="1" spc="-10" dirty="0">
                <a:latin typeface="Arial"/>
                <a:cs typeface="Arial"/>
              </a:rPr>
              <a:t> </a:t>
            </a:r>
            <a:r>
              <a:rPr sz="1400" b="1" u="heavy" spc="0" dirty="0">
                <a:latin typeface="Arial"/>
                <a:cs typeface="Arial"/>
              </a:rPr>
              <a:t>a</a:t>
            </a:r>
            <a:r>
              <a:rPr sz="1400" b="1" u="heavy" spc="-10" dirty="0">
                <a:latin typeface="Arial"/>
                <a:cs typeface="Arial"/>
              </a:rPr>
              <a:t>b</a:t>
            </a:r>
            <a:r>
              <a:rPr sz="1400" b="1" u="heavy" spc="0" dirty="0">
                <a:latin typeface="Arial"/>
                <a:cs typeface="Arial"/>
              </a:rPr>
              <a:t>ili</a:t>
            </a:r>
            <a:r>
              <a:rPr sz="1400" b="1" u="heavy" spc="-15" dirty="0">
                <a:latin typeface="Arial"/>
                <a:cs typeface="Arial"/>
              </a:rPr>
              <a:t>t</a:t>
            </a:r>
            <a:r>
              <a:rPr sz="1400" b="1" u="heavy" spc="0" dirty="0">
                <a:latin typeface="Arial"/>
                <a:cs typeface="Arial"/>
              </a:rPr>
              <a:t>y</a:t>
            </a:r>
            <a:r>
              <a:rPr sz="1400" b="1" u="heavy" spc="-45" dirty="0">
                <a:latin typeface="Arial"/>
                <a:cs typeface="Arial"/>
              </a:rPr>
              <a:t> </a:t>
            </a:r>
            <a:r>
              <a:rPr sz="1400" b="1" u="heavy" spc="0" dirty="0">
                <a:latin typeface="Arial"/>
                <a:cs typeface="Arial"/>
              </a:rPr>
              <a:t>to</a:t>
            </a:r>
            <a:r>
              <a:rPr sz="1400" b="1" u="heavy" spc="-15" dirty="0">
                <a:latin typeface="Arial"/>
                <a:cs typeface="Arial"/>
              </a:rPr>
              <a:t> </a:t>
            </a:r>
            <a:r>
              <a:rPr sz="1400" b="1" u="heavy" spc="0" dirty="0">
                <a:latin typeface="Arial"/>
                <a:cs typeface="Arial"/>
              </a:rPr>
              <a:t>s</a:t>
            </a:r>
            <a:r>
              <a:rPr sz="1400" b="1" u="heavy" spc="-10" dirty="0">
                <a:latin typeface="Arial"/>
                <a:cs typeface="Arial"/>
              </a:rPr>
              <a:t>p</a:t>
            </a:r>
            <a:r>
              <a:rPr sz="1400" b="1" u="heavy" spc="0" dirty="0">
                <a:latin typeface="Arial"/>
                <a:cs typeface="Arial"/>
              </a:rPr>
              <a:t>e</a:t>
            </a:r>
            <a:r>
              <a:rPr sz="1400" b="1" u="heavy" spc="-10" dirty="0">
                <a:latin typeface="Arial"/>
                <a:cs typeface="Arial"/>
              </a:rPr>
              <a:t>n</a:t>
            </a:r>
            <a:r>
              <a:rPr sz="1400" b="1" u="heavy" spc="0" dirty="0">
                <a:latin typeface="Arial"/>
                <a:cs typeface="Arial"/>
              </a:rPr>
              <a:t>d</a:t>
            </a:r>
            <a:r>
              <a:rPr sz="1400" b="1" spc="-15" dirty="0">
                <a:latin typeface="Arial"/>
                <a:cs typeface="Arial"/>
              </a:rPr>
              <a:t> </a:t>
            </a:r>
            <a:r>
              <a:rPr sz="1400" b="1" spc="0" dirty="0">
                <a:latin typeface="Arial"/>
                <a:cs typeface="Arial"/>
              </a:rPr>
              <a:t>t</a:t>
            </a:r>
            <a:r>
              <a:rPr sz="1400" b="1" spc="-10" dirty="0">
                <a:latin typeface="Arial"/>
                <a:cs typeface="Arial"/>
              </a:rPr>
              <a:t>h</a:t>
            </a:r>
            <a:r>
              <a:rPr sz="1400" b="1" spc="0" dirty="0">
                <a:latin typeface="Arial"/>
                <a:cs typeface="Arial"/>
              </a:rPr>
              <a:t>e</a:t>
            </a:r>
            <a:r>
              <a:rPr sz="1400" b="1" spc="-20" dirty="0">
                <a:latin typeface="Arial"/>
                <a:cs typeface="Arial"/>
              </a:rPr>
              <a:t> </a:t>
            </a:r>
            <a:r>
              <a:rPr sz="1400" b="1" spc="0" dirty="0">
                <a:latin typeface="Arial"/>
                <a:cs typeface="Arial"/>
              </a:rPr>
              <a:t>cash</a:t>
            </a:r>
            <a:r>
              <a:rPr sz="1400" b="1" spc="-25" dirty="0">
                <a:latin typeface="Arial"/>
                <a:cs typeface="Arial"/>
              </a:rPr>
              <a:t> </a:t>
            </a:r>
            <a:r>
              <a:rPr sz="1400" b="1" spc="-10" dirty="0">
                <a:latin typeface="Arial"/>
                <a:cs typeface="Arial"/>
              </a:rPr>
              <a:t>b</a:t>
            </a:r>
            <a:r>
              <a:rPr sz="1400" b="1" spc="0" dirty="0">
                <a:latin typeface="Arial"/>
                <a:cs typeface="Arial"/>
              </a:rPr>
              <a:t>ala</a:t>
            </a:r>
            <a:r>
              <a:rPr sz="1400" b="1" spc="-10" dirty="0">
                <a:latin typeface="Arial"/>
                <a:cs typeface="Arial"/>
              </a:rPr>
              <a:t>n</a:t>
            </a:r>
            <a:r>
              <a:rPr sz="1400" b="1" spc="0" dirty="0">
                <a:latin typeface="Arial"/>
                <a:cs typeface="Arial"/>
              </a:rPr>
              <a:t>ce</a:t>
            </a:r>
            <a:r>
              <a:rPr sz="1400" b="1" spc="-30" dirty="0">
                <a:latin typeface="Arial"/>
                <a:cs typeface="Arial"/>
              </a:rPr>
              <a:t> </a:t>
            </a:r>
            <a:r>
              <a:rPr sz="1400" b="1" spc="20" dirty="0">
                <a:latin typeface="Arial"/>
                <a:cs typeface="Arial"/>
              </a:rPr>
              <a:t>w</a:t>
            </a:r>
            <a:r>
              <a:rPr sz="1400" b="1" spc="0" dirty="0">
                <a:latin typeface="Arial"/>
                <a:cs typeface="Arial"/>
              </a:rPr>
              <a:t>i</a:t>
            </a:r>
            <a:r>
              <a:rPr sz="1400" b="1" spc="-10" dirty="0">
                <a:latin typeface="Arial"/>
                <a:cs typeface="Arial"/>
              </a:rPr>
              <a:t>l</a:t>
            </a:r>
            <a:r>
              <a:rPr sz="1400" b="1" spc="0" dirty="0">
                <a:latin typeface="Arial"/>
                <a:cs typeface="Arial"/>
              </a:rPr>
              <a:t>l</a:t>
            </a:r>
            <a:r>
              <a:rPr sz="1400" b="1" spc="-50" dirty="0">
                <a:latin typeface="Arial"/>
                <a:cs typeface="Arial"/>
              </a:rPr>
              <a:t> </a:t>
            </a:r>
            <a:r>
              <a:rPr sz="1400" b="1" spc="-10" dirty="0">
                <a:latin typeface="Arial"/>
                <a:cs typeface="Arial"/>
              </a:rPr>
              <a:t>b</a:t>
            </a:r>
            <a:r>
              <a:rPr sz="1400" b="1" spc="0" dirty="0">
                <a:latin typeface="Arial"/>
                <a:cs typeface="Arial"/>
              </a:rPr>
              <a:t>e</a:t>
            </a:r>
            <a:r>
              <a:rPr sz="1400" b="1" spc="-10" dirty="0">
                <a:latin typeface="Arial"/>
                <a:cs typeface="Arial"/>
              </a:rPr>
              <a:t> d</a:t>
            </a:r>
            <a:r>
              <a:rPr sz="1400" b="1" spc="0" dirty="0">
                <a:latin typeface="Arial"/>
                <a:cs typeface="Arial"/>
              </a:rPr>
              <a:t>etermi</a:t>
            </a:r>
            <a:r>
              <a:rPr sz="1400" b="1" spc="-10" dirty="0">
                <a:latin typeface="Arial"/>
                <a:cs typeface="Arial"/>
              </a:rPr>
              <a:t>n</a:t>
            </a:r>
            <a:r>
              <a:rPr sz="1400" b="1" spc="0" dirty="0">
                <a:latin typeface="Arial"/>
                <a:cs typeface="Arial"/>
              </a:rPr>
              <a:t>ed</a:t>
            </a:r>
            <a:r>
              <a:rPr sz="1400" b="1" spc="-50" dirty="0">
                <a:latin typeface="Arial"/>
                <a:cs typeface="Arial"/>
              </a:rPr>
              <a:t> </a:t>
            </a:r>
            <a:r>
              <a:rPr sz="1400" b="1" spc="-10" dirty="0">
                <a:latin typeface="Arial"/>
                <a:cs typeface="Arial"/>
              </a:rPr>
              <a:t>b</a:t>
            </a:r>
            <a:r>
              <a:rPr sz="1400" b="1" spc="0" dirty="0">
                <a:latin typeface="Arial"/>
                <a:cs typeface="Arial"/>
              </a:rPr>
              <a:t>y</a:t>
            </a:r>
            <a:r>
              <a:rPr sz="1400" b="1" spc="-10" dirty="0">
                <a:latin typeface="Arial"/>
                <a:cs typeface="Arial"/>
              </a:rPr>
              <a:t> </a:t>
            </a:r>
            <a:r>
              <a:rPr sz="1400" b="1" spc="0" dirty="0">
                <a:latin typeface="Arial"/>
                <a:cs typeface="Arial"/>
              </a:rPr>
              <a:t>a</a:t>
            </a:r>
            <a:r>
              <a:rPr sz="1400" b="1" spc="-10" dirty="0">
                <a:latin typeface="Arial"/>
                <a:cs typeface="Arial"/>
              </a:rPr>
              <a:t>n</a:t>
            </a:r>
            <a:r>
              <a:rPr sz="1400" b="1" spc="0" dirty="0">
                <a:latin typeface="Arial"/>
                <a:cs typeface="Arial"/>
              </a:rPr>
              <a:t>d</a:t>
            </a:r>
            <a:r>
              <a:rPr sz="1400" b="1" spc="-15" dirty="0">
                <a:latin typeface="Arial"/>
                <a:cs typeface="Arial"/>
              </a:rPr>
              <a:t> </a:t>
            </a:r>
            <a:r>
              <a:rPr sz="1400" b="1" spc="0" dirty="0">
                <a:latin typeface="Arial"/>
                <a:cs typeface="Arial"/>
              </a:rPr>
              <a:t>limited</a:t>
            </a:r>
            <a:r>
              <a:rPr sz="1400" b="1" spc="-50" dirty="0">
                <a:latin typeface="Arial"/>
                <a:cs typeface="Arial"/>
              </a:rPr>
              <a:t> </a:t>
            </a:r>
            <a:r>
              <a:rPr sz="1400" b="1" spc="0" dirty="0">
                <a:latin typeface="Arial"/>
                <a:cs typeface="Arial"/>
              </a:rPr>
              <a:t>to</a:t>
            </a:r>
            <a:r>
              <a:rPr sz="1400" b="1" spc="-15" dirty="0">
                <a:latin typeface="Arial"/>
                <a:cs typeface="Arial"/>
              </a:rPr>
              <a:t> </a:t>
            </a:r>
            <a:r>
              <a:rPr sz="1400" b="1" spc="0" dirty="0">
                <a:latin typeface="Arial"/>
                <a:cs typeface="Arial"/>
              </a:rPr>
              <a:t>t</a:t>
            </a:r>
            <a:r>
              <a:rPr sz="1400" b="1" spc="-10" dirty="0">
                <a:latin typeface="Arial"/>
                <a:cs typeface="Arial"/>
              </a:rPr>
              <a:t>h</a:t>
            </a:r>
            <a:r>
              <a:rPr sz="1400" b="1" spc="0" dirty="0">
                <a:latin typeface="Arial"/>
                <a:cs typeface="Arial"/>
              </a:rPr>
              <a:t>e</a:t>
            </a:r>
            <a:r>
              <a:rPr sz="1400" b="1" spc="-5" dirty="0">
                <a:latin typeface="Arial"/>
                <a:cs typeface="Arial"/>
              </a:rPr>
              <a:t> </a:t>
            </a:r>
            <a:r>
              <a:rPr sz="1400" b="1" u="heavy" spc="0" dirty="0">
                <a:latin typeface="Arial"/>
                <a:cs typeface="Arial"/>
              </a:rPr>
              <a:t>all</a:t>
            </a:r>
            <a:r>
              <a:rPr sz="1400" b="1" u="heavy" spc="-10" dirty="0">
                <a:latin typeface="Arial"/>
                <a:cs typeface="Arial"/>
              </a:rPr>
              <a:t>o</a:t>
            </a:r>
            <a:r>
              <a:rPr sz="1400" b="1" u="heavy" spc="0" dirty="0">
                <a:latin typeface="Arial"/>
                <a:cs typeface="Arial"/>
              </a:rPr>
              <a:t>cat</a:t>
            </a:r>
            <a:r>
              <a:rPr sz="1400" b="1" u="heavy" spc="-10" dirty="0">
                <a:latin typeface="Arial"/>
                <a:cs typeface="Arial"/>
              </a:rPr>
              <a:t>io</a:t>
            </a:r>
            <a:r>
              <a:rPr sz="1400" b="1" u="heavy" spc="0" dirty="0">
                <a:latin typeface="Arial"/>
                <a:cs typeface="Arial"/>
              </a:rPr>
              <a:t>n</a:t>
            </a:r>
            <a:r>
              <a:rPr sz="1400" b="1" spc="-50" dirty="0">
                <a:latin typeface="Arial"/>
                <a:cs typeface="Arial"/>
              </a:rPr>
              <a:t> </a:t>
            </a:r>
            <a:r>
              <a:rPr sz="1400" b="1" spc="0" dirty="0">
                <a:latin typeface="Arial"/>
                <a:cs typeface="Arial"/>
              </a:rPr>
              <a:t>in</a:t>
            </a:r>
            <a:r>
              <a:rPr sz="1400" b="1" spc="-25" dirty="0">
                <a:latin typeface="Arial"/>
                <a:cs typeface="Arial"/>
              </a:rPr>
              <a:t> </a:t>
            </a:r>
            <a:r>
              <a:rPr sz="1400" b="1" spc="0" dirty="0">
                <a:latin typeface="Arial"/>
                <a:cs typeface="Arial"/>
              </a:rPr>
              <a:t>t</a:t>
            </a:r>
            <a:r>
              <a:rPr sz="1400" b="1" spc="-10" dirty="0">
                <a:latin typeface="Arial"/>
                <a:cs typeface="Arial"/>
              </a:rPr>
              <a:t>h</a:t>
            </a:r>
            <a:r>
              <a:rPr sz="1400" b="1" spc="0" dirty="0">
                <a:latin typeface="Arial"/>
                <a:cs typeface="Arial"/>
              </a:rPr>
              <a:t>e</a:t>
            </a:r>
            <a:endParaRPr sz="1400" dirty="0">
              <a:latin typeface="Arial"/>
              <a:cs typeface="Arial"/>
            </a:endParaRPr>
          </a:p>
        </p:txBody>
      </p:sp>
      <p:sp>
        <p:nvSpPr>
          <p:cNvPr id="7" name="object 7"/>
          <p:cNvSpPr/>
          <p:nvPr/>
        </p:nvSpPr>
        <p:spPr>
          <a:xfrm>
            <a:off x="2896361" y="1219961"/>
            <a:ext cx="76200" cy="3124200"/>
          </a:xfrm>
          <a:custGeom>
            <a:avLst/>
            <a:gdLst/>
            <a:ahLst/>
            <a:cxnLst/>
            <a:rect l="l" t="t" r="r" b="b"/>
            <a:pathLst>
              <a:path w="76200" h="3124200">
                <a:moveTo>
                  <a:pt x="76200" y="3124200"/>
                </a:moveTo>
                <a:lnTo>
                  <a:pt x="56112" y="3085188"/>
                </a:lnTo>
                <a:lnTo>
                  <a:pt x="47258" y="3033273"/>
                </a:lnTo>
                <a:lnTo>
                  <a:pt x="42345" y="2983485"/>
                </a:lnTo>
                <a:lnTo>
                  <a:pt x="39204" y="2926407"/>
                </a:lnTo>
                <a:lnTo>
                  <a:pt x="38226" y="2885199"/>
                </a:lnTo>
                <a:lnTo>
                  <a:pt x="38100" y="2863850"/>
                </a:lnTo>
                <a:lnTo>
                  <a:pt x="38100" y="1822450"/>
                </a:lnTo>
                <a:lnTo>
                  <a:pt x="37973" y="1801100"/>
                </a:lnTo>
                <a:lnTo>
                  <a:pt x="36995" y="1759892"/>
                </a:lnTo>
                <a:lnTo>
                  <a:pt x="35111" y="1721119"/>
                </a:lnTo>
                <a:lnTo>
                  <a:pt x="30760" y="1668700"/>
                </a:lnTo>
                <a:lnTo>
                  <a:pt x="24811" y="1624778"/>
                </a:lnTo>
                <a:lnTo>
                  <a:pt x="14847" y="1582562"/>
                </a:lnTo>
                <a:lnTo>
                  <a:pt x="0" y="1562100"/>
                </a:lnTo>
                <a:lnTo>
                  <a:pt x="3130" y="1561236"/>
                </a:lnTo>
                <a:lnTo>
                  <a:pt x="20087" y="1523088"/>
                </a:lnTo>
                <a:lnTo>
                  <a:pt x="28941" y="1471173"/>
                </a:lnTo>
                <a:lnTo>
                  <a:pt x="33854" y="1421385"/>
                </a:lnTo>
                <a:lnTo>
                  <a:pt x="36995" y="1364307"/>
                </a:lnTo>
                <a:lnTo>
                  <a:pt x="37973" y="1323099"/>
                </a:lnTo>
                <a:lnTo>
                  <a:pt x="38100" y="1301750"/>
                </a:lnTo>
                <a:lnTo>
                  <a:pt x="38100" y="260350"/>
                </a:lnTo>
                <a:lnTo>
                  <a:pt x="38226" y="239000"/>
                </a:lnTo>
                <a:lnTo>
                  <a:pt x="39204" y="197792"/>
                </a:lnTo>
                <a:lnTo>
                  <a:pt x="41088" y="159019"/>
                </a:lnTo>
                <a:lnTo>
                  <a:pt x="45439" y="106600"/>
                </a:lnTo>
                <a:lnTo>
                  <a:pt x="51388" y="62678"/>
                </a:lnTo>
                <a:lnTo>
                  <a:pt x="61352" y="20462"/>
                </a:lnTo>
                <a:lnTo>
                  <a:pt x="73069" y="863"/>
                </a:lnTo>
                <a:lnTo>
                  <a:pt x="76200" y="0"/>
                </a:lnTo>
              </a:path>
            </a:pathLst>
          </a:custGeom>
          <a:ln w="28956">
            <a:solidFill>
              <a:srgbClr val="000000"/>
            </a:solidFill>
          </a:ln>
        </p:spPr>
        <p:txBody>
          <a:bodyPr wrap="square" lIns="0" tIns="0" rIns="0" bIns="0" rtlCol="0">
            <a:noAutofit/>
          </a:bodyPr>
          <a:lstStyle/>
          <a:p>
            <a:endParaRPr dirty="0"/>
          </a:p>
        </p:txBody>
      </p:sp>
      <p:sp>
        <p:nvSpPr>
          <p:cNvPr id="8" name="object 8"/>
          <p:cNvSpPr/>
          <p:nvPr/>
        </p:nvSpPr>
        <p:spPr>
          <a:xfrm>
            <a:off x="2905089" y="4650632"/>
            <a:ext cx="67472" cy="760330"/>
          </a:xfrm>
          <a:custGeom>
            <a:avLst/>
            <a:gdLst/>
            <a:ahLst/>
            <a:cxnLst/>
            <a:rect l="l" t="t" r="r" b="b"/>
            <a:pathLst>
              <a:path w="67472" h="760330">
                <a:moveTo>
                  <a:pt x="67472" y="760330"/>
                </a:moveTo>
                <a:lnTo>
                  <a:pt x="34004" y="727219"/>
                </a:lnTo>
                <a:lnTo>
                  <a:pt x="29372" y="442830"/>
                </a:lnTo>
                <a:lnTo>
                  <a:pt x="27935" y="425488"/>
                </a:lnTo>
                <a:lnTo>
                  <a:pt x="23888" y="409974"/>
                </a:lnTo>
                <a:lnTo>
                  <a:pt x="17621" y="396947"/>
                </a:lnTo>
                <a:lnTo>
                  <a:pt x="9528" y="387068"/>
                </a:lnTo>
                <a:lnTo>
                  <a:pt x="0" y="381000"/>
                </a:lnTo>
                <a:lnTo>
                  <a:pt x="6904" y="377687"/>
                </a:lnTo>
                <a:lnTo>
                  <a:pt x="25623" y="344108"/>
                </a:lnTo>
                <a:lnTo>
                  <a:pt x="29372" y="61830"/>
                </a:lnTo>
                <a:lnTo>
                  <a:pt x="30808" y="44488"/>
                </a:lnTo>
                <a:lnTo>
                  <a:pt x="34855" y="28974"/>
                </a:lnTo>
                <a:lnTo>
                  <a:pt x="41122" y="15947"/>
                </a:lnTo>
                <a:lnTo>
                  <a:pt x="49215" y="6068"/>
                </a:lnTo>
                <a:lnTo>
                  <a:pt x="58744" y="0"/>
                </a:lnTo>
              </a:path>
            </a:pathLst>
          </a:custGeom>
          <a:ln w="28956">
            <a:solidFill>
              <a:srgbClr val="000000"/>
            </a:solidFill>
          </a:ln>
        </p:spPr>
        <p:txBody>
          <a:bodyPr wrap="square" lIns="0" tIns="0" rIns="0" bIns="0" rtlCol="0">
            <a:noAutofit/>
          </a:bodyPr>
          <a:lstStyle/>
          <a:p>
            <a:endParaRPr dirty="0"/>
          </a:p>
        </p:txBody>
      </p:sp>
      <p:sp>
        <p:nvSpPr>
          <p:cNvPr id="9" name="object 9"/>
          <p:cNvSpPr/>
          <p:nvPr/>
        </p:nvSpPr>
        <p:spPr>
          <a:xfrm>
            <a:off x="2134361" y="2471927"/>
            <a:ext cx="533400" cy="86868"/>
          </a:xfrm>
          <a:custGeom>
            <a:avLst/>
            <a:gdLst/>
            <a:ahLst/>
            <a:cxnLst/>
            <a:rect l="l" t="t" r="r" b="b"/>
            <a:pathLst>
              <a:path w="533400" h="86868">
                <a:moveTo>
                  <a:pt x="446531" y="0"/>
                </a:moveTo>
                <a:lnTo>
                  <a:pt x="446531" y="86868"/>
                </a:lnTo>
                <a:lnTo>
                  <a:pt x="504444" y="57912"/>
                </a:lnTo>
                <a:lnTo>
                  <a:pt x="461010" y="57912"/>
                </a:lnTo>
                <a:lnTo>
                  <a:pt x="461010" y="28956"/>
                </a:lnTo>
                <a:lnTo>
                  <a:pt x="504444" y="28956"/>
                </a:lnTo>
                <a:lnTo>
                  <a:pt x="446531" y="0"/>
                </a:lnTo>
                <a:close/>
              </a:path>
              <a:path w="533400" h="86868">
                <a:moveTo>
                  <a:pt x="446531" y="28956"/>
                </a:moveTo>
                <a:lnTo>
                  <a:pt x="0" y="28956"/>
                </a:lnTo>
                <a:lnTo>
                  <a:pt x="0" y="57912"/>
                </a:lnTo>
                <a:lnTo>
                  <a:pt x="446531" y="57912"/>
                </a:lnTo>
                <a:lnTo>
                  <a:pt x="446531" y="28956"/>
                </a:lnTo>
                <a:close/>
              </a:path>
              <a:path w="533400" h="86868">
                <a:moveTo>
                  <a:pt x="504444" y="28956"/>
                </a:moveTo>
                <a:lnTo>
                  <a:pt x="461010" y="28956"/>
                </a:lnTo>
                <a:lnTo>
                  <a:pt x="461010" y="57912"/>
                </a:lnTo>
                <a:lnTo>
                  <a:pt x="504444" y="57912"/>
                </a:lnTo>
                <a:lnTo>
                  <a:pt x="533400" y="43434"/>
                </a:lnTo>
                <a:lnTo>
                  <a:pt x="504444" y="28956"/>
                </a:lnTo>
                <a:close/>
              </a:path>
            </a:pathLst>
          </a:custGeom>
          <a:solidFill>
            <a:srgbClr val="000000"/>
          </a:solidFill>
        </p:spPr>
        <p:txBody>
          <a:bodyPr wrap="square" lIns="0" tIns="0" rIns="0" bIns="0" rtlCol="0">
            <a:noAutofit/>
          </a:bodyPr>
          <a:lstStyle/>
          <a:p>
            <a:endParaRPr dirty="0"/>
          </a:p>
        </p:txBody>
      </p:sp>
      <p:sp>
        <p:nvSpPr>
          <p:cNvPr id="10" name="object 10"/>
          <p:cNvSpPr/>
          <p:nvPr/>
        </p:nvSpPr>
        <p:spPr>
          <a:xfrm>
            <a:off x="2489835" y="4469638"/>
            <a:ext cx="330326" cy="331724"/>
          </a:xfrm>
          <a:custGeom>
            <a:avLst/>
            <a:gdLst/>
            <a:ahLst/>
            <a:cxnLst/>
            <a:rect l="l" t="t" r="r" b="b"/>
            <a:pathLst>
              <a:path w="330326" h="331724">
                <a:moveTo>
                  <a:pt x="258786" y="280328"/>
                </a:moveTo>
                <a:lnTo>
                  <a:pt x="238251" y="300736"/>
                </a:lnTo>
                <a:lnTo>
                  <a:pt x="330326" y="331724"/>
                </a:lnTo>
                <a:lnTo>
                  <a:pt x="316724" y="290575"/>
                </a:lnTo>
                <a:lnTo>
                  <a:pt x="268985" y="290575"/>
                </a:lnTo>
                <a:lnTo>
                  <a:pt x="258786" y="280328"/>
                </a:lnTo>
                <a:close/>
              </a:path>
              <a:path w="330326" h="331724">
                <a:moveTo>
                  <a:pt x="279297" y="259944"/>
                </a:moveTo>
                <a:lnTo>
                  <a:pt x="258786" y="280328"/>
                </a:lnTo>
                <a:lnTo>
                  <a:pt x="268985" y="290575"/>
                </a:lnTo>
                <a:lnTo>
                  <a:pt x="289559" y="270256"/>
                </a:lnTo>
                <a:lnTo>
                  <a:pt x="279297" y="259944"/>
                </a:lnTo>
                <a:close/>
              </a:path>
              <a:path w="330326" h="331724">
                <a:moveTo>
                  <a:pt x="299846" y="239522"/>
                </a:moveTo>
                <a:lnTo>
                  <a:pt x="279297" y="259944"/>
                </a:lnTo>
                <a:lnTo>
                  <a:pt x="289559" y="270256"/>
                </a:lnTo>
                <a:lnTo>
                  <a:pt x="268985" y="290575"/>
                </a:lnTo>
                <a:lnTo>
                  <a:pt x="316724" y="290575"/>
                </a:lnTo>
                <a:lnTo>
                  <a:pt x="299846" y="239522"/>
                </a:lnTo>
                <a:close/>
              </a:path>
              <a:path w="330326" h="331724">
                <a:moveTo>
                  <a:pt x="20573" y="0"/>
                </a:moveTo>
                <a:lnTo>
                  <a:pt x="0" y="20319"/>
                </a:lnTo>
                <a:lnTo>
                  <a:pt x="258786" y="280328"/>
                </a:lnTo>
                <a:lnTo>
                  <a:pt x="279297" y="259944"/>
                </a:lnTo>
                <a:lnTo>
                  <a:pt x="20573" y="0"/>
                </a:lnTo>
                <a:close/>
              </a:path>
            </a:pathLst>
          </a:custGeom>
          <a:solidFill>
            <a:srgbClr val="000000"/>
          </a:solidFill>
        </p:spPr>
        <p:txBody>
          <a:bodyPr wrap="square" lIns="0" tIns="0" rIns="0" bIns="0" rtlCol="0">
            <a:noAutofit/>
          </a:bodyPr>
          <a:lstStyle/>
          <a:p>
            <a:endParaRPr dirty="0"/>
          </a:p>
        </p:txBody>
      </p:sp>
      <p:sp>
        <p:nvSpPr>
          <p:cNvPr id="11" name="object 11"/>
          <p:cNvSpPr txBox="1"/>
          <p:nvPr/>
        </p:nvSpPr>
        <p:spPr>
          <a:xfrm>
            <a:off x="307340" y="6183376"/>
            <a:ext cx="7569834" cy="438150"/>
          </a:xfrm>
          <a:prstGeom prst="rect">
            <a:avLst/>
          </a:prstGeom>
        </p:spPr>
        <p:txBody>
          <a:bodyPr vert="horz" wrap="square" lIns="0" tIns="0" rIns="0" bIns="0" rtlCol="0">
            <a:noAutofit/>
          </a:bodyPr>
          <a:lstStyle/>
          <a:p>
            <a:pPr marL="12700" marR="12700">
              <a:lnSpc>
                <a:spcPct val="100000"/>
              </a:lnSpc>
            </a:pPr>
            <a:r>
              <a:rPr sz="1400" b="1" dirty="0">
                <a:latin typeface="Arial"/>
                <a:cs typeface="Arial"/>
              </a:rPr>
              <a:t>acc</a:t>
            </a:r>
            <a:r>
              <a:rPr sz="1400" b="1" spc="-10" dirty="0">
                <a:latin typeface="Arial"/>
                <a:cs typeface="Arial"/>
              </a:rPr>
              <a:t>oun</a:t>
            </a:r>
            <a:r>
              <a:rPr sz="1400" b="1" spc="0" dirty="0">
                <a:latin typeface="Arial"/>
                <a:cs typeface="Arial"/>
              </a:rPr>
              <a:t>t. </a:t>
            </a:r>
            <a:r>
              <a:rPr sz="1400" b="1" spc="-35" dirty="0">
                <a:latin typeface="Arial"/>
                <a:cs typeface="Arial"/>
              </a:rPr>
              <a:t> </a:t>
            </a:r>
            <a:r>
              <a:rPr sz="1400" b="1" spc="0" dirty="0">
                <a:latin typeface="Arial"/>
                <a:cs typeface="Arial"/>
              </a:rPr>
              <a:t>If</a:t>
            </a:r>
            <a:r>
              <a:rPr sz="1400" b="1" spc="-20" dirty="0">
                <a:latin typeface="Arial"/>
                <a:cs typeface="Arial"/>
              </a:rPr>
              <a:t> </a:t>
            </a:r>
            <a:r>
              <a:rPr sz="1400" b="1" spc="0" dirty="0">
                <a:latin typeface="Arial"/>
                <a:cs typeface="Arial"/>
              </a:rPr>
              <a:t>re</a:t>
            </a:r>
            <a:r>
              <a:rPr sz="1400" b="1" spc="-15" dirty="0">
                <a:latin typeface="Arial"/>
                <a:cs typeface="Arial"/>
              </a:rPr>
              <a:t>v</a:t>
            </a:r>
            <a:r>
              <a:rPr sz="1400" b="1" spc="0" dirty="0">
                <a:latin typeface="Arial"/>
                <a:cs typeface="Arial"/>
              </a:rPr>
              <a:t>e</a:t>
            </a:r>
            <a:r>
              <a:rPr sz="1400" b="1" spc="-10" dirty="0">
                <a:latin typeface="Arial"/>
                <a:cs typeface="Arial"/>
              </a:rPr>
              <a:t>nu</a:t>
            </a:r>
            <a:r>
              <a:rPr sz="1400" b="1" spc="0" dirty="0">
                <a:latin typeface="Arial"/>
                <a:cs typeface="Arial"/>
              </a:rPr>
              <a:t>e</a:t>
            </a:r>
            <a:r>
              <a:rPr sz="1400" b="1" spc="-20" dirty="0">
                <a:latin typeface="Arial"/>
                <a:cs typeface="Arial"/>
              </a:rPr>
              <a:t> </a:t>
            </a:r>
            <a:r>
              <a:rPr sz="1400" b="1" spc="0" dirty="0">
                <a:latin typeface="Arial"/>
                <a:cs typeface="Arial"/>
              </a:rPr>
              <a:t>is</a:t>
            </a:r>
            <a:r>
              <a:rPr sz="1400" b="1" spc="-20" dirty="0">
                <a:latin typeface="Arial"/>
                <a:cs typeface="Arial"/>
              </a:rPr>
              <a:t> </a:t>
            </a:r>
            <a:r>
              <a:rPr sz="1400" b="1" spc="0" dirty="0">
                <a:latin typeface="Arial"/>
                <a:cs typeface="Arial"/>
              </a:rPr>
              <a:t>a</a:t>
            </a:r>
            <a:r>
              <a:rPr sz="1400" b="1" spc="-15" dirty="0">
                <a:latin typeface="Arial"/>
                <a:cs typeface="Arial"/>
              </a:rPr>
              <a:t>v</a:t>
            </a:r>
            <a:r>
              <a:rPr sz="1400" b="1" spc="0" dirty="0">
                <a:latin typeface="Arial"/>
                <a:cs typeface="Arial"/>
              </a:rPr>
              <a:t>aila</a:t>
            </a:r>
            <a:r>
              <a:rPr sz="1400" b="1" spc="-10" dirty="0">
                <a:latin typeface="Arial"/>
                <a:cs typeface="Arial"/>
              </a:rPr>
              <a:t>b</a:t>
            </a:r>
            <a:r>
              <a:rPr sz="1400" b="1" spc="0" dirty="0">
                <a:latin typeface="Arial"/>
                <a:cs typeface="Arial"/>
              </a:rPr>
              <a:t>le</a:t>
            </a:r>
            <a:r>
              <a:rPr sz="1400" b="1" spc="-45" dirty="0">
                <a:latin typeface="Arial"/>
                <a:cs typeface="Arial"/>
              </a:rPr>
              <a:t> </a:t>
            </a:r>
            <a:r>
              <a:rPr sz="1400" b="1" spc="0" dirty="0">
                <a:latin typeface="Arial"/>
                <a:cs typeface="Arial"/>
              </a:rPr>
              <a:t>to</a:t>
            </a:r>
            <a:r>
              <a:rPr sz="1400" b="1" spc="-15" dirty="0">
                <a:latin typeface="Arial"/>
                <a:cs typeface="Arial"/>
              </a:rPr>
              <a:t> </a:t>
            </a:r>
            <a:r>
              <a:rPr sz="1400" b="1" spc="0" dirty="0">
                <a:latin typeface="Arial"/>
                <a:cs typeface="Arial"/>
              </a:rPr>
              <a:t>s</a:t>
            </a:r>
            <a:r>
              <a:rPr sz="1400" b="1" spc="-10" dirty="0">
                <a:latin typeface="Arial"/>
                <a:cs typeface="Arial"/>
              </a:rPr>
              <a:t>uppo</a:t>
            </a:r>
            <a:r>
              <a:rPr sz="1400" b="1" spc="0" dirty="0">
                <a:latin typeface="Arial"/>
                <a:cs typeface="Arial"/>
              </a:rPr>
              <a:t>rt</a:t>
            </a:r>
            <a:r>
              <a:rPr sz="1400" b="1" spc="-30" dirty="0">
                <a:latin typeface="Arial"/>
                <a:cs typeface="Arial"/>
              </a:rPr>
              <a:t> </a:t>
            </a:r>
            <a:r>
              <a:rPr sz="1400" b="1" spc="0" dirty="0">
                <a:latin typeface="Arial"/>
                <a:cs typeface="Arial"/>
              </a:rPr>
              <a:t>a</a:t>
            </a:r>
            <a:r>
              <a:rPr sz="1400" b="1" spc="-10" dirty="0">
                <a:latin typeface="Arial"/>
                <a:cs typeface="Arial"/>
              </a:rPr>
              <a:t>dd</a:t>
            </a:r>
            <a:r>
              <a:rPr sz="1400" b="1" spc="0" dirty="0">
                <a:latin typeface="Arial"/>
                <a:cs typeface="Arial"/>
              </a:rPr>
              <a:t>iti</a:t>
            </a:r>
            <a:r>
              <a:rPr sz="1400" b="1" spc="-10" dirty="0">
                <a:latin typeface="Arial"/>
                <a:cs typeface="Arial"/>
              </a:rPr>
              <a:t>on</a:t>
            </a:r>
            <a:r>
              <a:rPr sz="1400" b="1" spc="0" dirty="0">
                <a:latin typeface="Arial"/>
                <a:cs typeface="Arial"/>
              </a:rPr>
              <a:t>al</a:t>
            </a:r>
            <a:r>
              <a:rPr sz="1400" b="1" spc="-50" dirty="0">
                <a:latin typeface="Arial"/>
                <a:cs typeface="Arial"/>
              </a:rPr>
              <a:t> </a:t>
            </a:r>
            <a:r>
              <a:rPr sz="1400" b="1" spc="0" dirty="0">
                <a:latin typeface="Arial"/>
                <a:cs typeface="Arial"/>
              </a:rPr>
              <a:t>ex</a:t>
            </a:r>
            <a:r>
              <a:rPr sz="1400" b="1" spc="-10" dirty="0">
                <a:latin typeface="Arial"/>
                <a:cs typeface="Arial"/>
              </a:rPr>
              <a:t>p</a:t>
            </a:r>
            <a:r>
              <a:rPr sz="1400" b="1" spc="0" dirty="0">
                <a:latin typeface="Arial"/>
                <a:cs typeface="Arial"/>
              </a:rPr>
              <a:t>e</a:t>
            </a:r>
            <a:r>
              <a:rPr sz="1400" b="1" spc="-10" dirty="0">
                <a:latin typeface="Arial"/>
                <a:cs typeface="Arial"/>
              </a:rPr>
              <a:t>n</a:t>
            </a:r>
            <a:r>
              <a:rPr sz="1400" b="1" spc="0" dirty="0">
                <a:latin typeface="Arial"/>
                <a:cs typeface="Arial"/>
              </a:rPr>
              <a:t>ses,</a:t>
            </a:r>
            <a:r>
              <a:rPr sz="1400" b="1" spc="-40" dirty="0">
                <a:latin typeface="Arial"/>
                <a:cs typeface="Arial"/>
              </a:rPr>
              <a:t> </a:t>
            </a:r>
            <a:r>
              <a:rPr sz="1400" b="1" spc="0" dirty="0">
                <a:latin typeface="Arial"/>
                <a:cs typeface="Arial"/>
              </a:rPr>
              <a:t>a</a:t>
            </a:r>
            <a:r>
              <a:rPr sz="1400" b="1" spc="-10" dirty="0">
                <a:latin typeface="Arial"/>
                <a:cs typeface="Arial"/>
              </a:rPr>
              <a:t> </a:t>
            </a:r>
            <a:r>
              <a:rPr sz="1400" b="1" spc="0" dirty="0">
                <a:latin typeface="Arial"/>
                <a:cs typeface="Arial"/>
              </a:rPr>
              <a:t>re</a:t>
            </a:r>
            <a:r>
              <a:rPr sz="1400" b="1" spc="-10" dirty="0">
                <a:latin typeface="Arial"/>
                <a:cs typeface="Arial"/>
              </a:rPr>
              <a:t>qu</a:t>
            </a:r>
            <a:r>
              <a:rPr sz="1400" b="1" spc="0" dirty="0">
                <a:latin typeface="Arial"/>
                <a:cs typeface="Arial"/>
              </a:rPr>
              <a:t>est</a:t>
            </a:r>
            <a:r>
              <a:rPr sz="1400" b="1" spc="-30" dirty="0">
                <a:latin typeface="Arial"/>
                <a:cs typeface="Arial"/>
              </a:rPr>
              <a:t> </a:t>
            </a:r>
            <a:r>
              <a:rPr sz="1400" b="1" spc="0" dirty="0">
                <a:latin typeface="Arial"/>
                <a:cs typeface="Arial"/>
              </a:rPr>
              <a:t>can</a:t>
            </a:r>
            <a:r>
              <a:rPr sz="1400" b="1" spc="-25" dirty="0">
                <a:latin typeface="Arial"/>
                <a:cs typeface="Arial"/>
              </a:rPr>
              <a:t> </a:t>
            </a:r>
            <a:r>
              <a:rPr sz="1400" b="1" spc="-10" dirty="0">
                <a:latin typeface="Arial"/>
                <a:cs typeface="Arial"/>
              </a:rPr>
              <a:t>b</a:t>
            </a:r>
            <a:r>
              <a:rPr sz="1400" b="1" spc="0" dirty="0">
                <a:latin typeface="Arial"/>
                <a:cs typeface="Arial"/>
              </a:rPr>
              <a:t>e</a:t>
            </a:r>
            <a:r>
              <a:rPr sz="1400" b="1" spc="-10" dirty="0">
                <a:latin typeface="Arial"/>
                <a:cs typeface="Arial"/>
              </a:rPr>
              <a:t> </a:t>
            </a:r>
            <a:r>
              <a:rPr sz="1400" b="1" spc="0" dirty="0">
                <a:latin typeface="Arial"/>
                <a:cs typeface="Arial"/>
              </a:rPr>
              <a:t>ma</a:t>
            </a:r>
            <a:r>
              <a:rPr sz="1400" b="1" spc="-10" dirty="0">
                <a:latin typeface="Arial"/>
                <a:cs typeface="Arial"/>
              </a:rPr>
              <a:t>d</a:t>
            </a:r>
            <a:r>
              <a:rPr sz="1400" b="1" spc="0" dirty="0">
                <a:latin typeface="Arial"/>
                <a:cs typeface="Arial"/>
              </a:rPr>
              <a:t>e</a:t>
            </a:r>
            <a:r>
              <a:rPr sz="1400" b="1" spc="-10" dirty="0">
                <a:latin typeface="Arial"/>
                <a:cs typeface="Arial"/>
              </a:rPr>
              <a:t> </a:t>
            </a:r>
            <a:r>
              <a:rPr sz="1400" b="1" spc="0" dirty="0">
                <a:latin typeface="Arial"/>
                <a:cs typeface="Arial"/>
              </a:rPr>
              <a:t>to i</a:t>
            </a:r>
            <a:r>
              <a:rPr sz="1400" b="1" spc="-10" dirty="0">
                <a:latin typeface="Arial"/>
                <a:cs typeface="Arial"/>
              </a:rPr>
              <a:t>n</a:t>
            </a:r>
            <a:r>
              <a:rPr sz="1400" b="1" spc="0" dirty="0">
                <a:latin typeface="Arial"/>
                <a:cs typeface="Arial"/>
              </a:rPr>
              <a:t>crease</a:t>
            </a:r>
            <a:r>
              <a:rPr sz="1400" b="1" spc="-45" dirty="0">
                <a:latin typeface="Arial"/>
                <a:cs typeface="Arial"/>
              </a:rPr>
              <a:t> </a:t>
            </a:r>
            <a:r>
              <a:rPr sz="1400" b="1" spc="0" dirty="0">
                <a:latin typeface="Arial"/>
                <a:cs typeface="Arial"/>
              </a:rPr>
              <a:t>t</a:t>
            </a:r>
            <a:r>
              <a:rPr sz="1400" b="1" spc="-10" dirty="0">
                <a:latin typeface="Arial"/>
                <a:cs typeface="Arial"/>
              </a:rPr>
              <a:t>h</a:t>
            </a:r>
            <a:r>
              <a:rPr sz="1400" b="1" spc="0" dirty="0">
                <a:latin typeface="Arial"/>
                <a:cs typeface="Arial"/>
              </a:rPr>
              <a:t>e</a:t>
            </a:r>
            <a:r>
              <a:rPr sz="1400" b="1" spc="-20" dirty="0">
                <a:latin typeface="Arial"/>
                <a:cs typeface="Arial"/>
              </a:rPr>
              <a:t> </a:t>
            </a:r>
            <a:r>
              <a:rPr sz="1400" b="1" spc="0" dirty="0">
                <a:latin typeface="Arial"/>
                <a:cs typeface="Arial"/>
              </a:rPr>
              <a:t>all</a:t>
            </a:r>
            <a:r>
              <a:rPr sz="1400" b="1" spc="-10" dirty="0">
                <a:latin typeface="Arial"/>
                <a:cs typeface="Arial"/>
              </a:rPr>
              <a:t>o</a:t>
            </a:r>
            <a:r>
              <a:rPr sz="1400" b="1" spc="0" dirty="0">
                <a:latin typeface="Arial"/>
                <a:cs typeface="Arial"/>
              </a:rPr>
              <a:t>cat</a:t>
            </a:r>
            <a:r>
              <a:rPr sz="1400" b="1" spc="-10" dirty="0">
                <a:latin typeface="Arial"/>
                <a:cs typeface="Arial"/>
              </a:rPr>
              <a:t>ion</a:t>
            </a:r>
            <a:r>
              <a:rPr sz="1400" b="1" spc="0" dirty="0">
                <a:latin typeface="Arial"/>
                <a:cs typeface="Arial"/>
              </a:rPr>
              <a:t>.</a:t>
            </a:r>
            <a:endParaRPr sz="1400" dirty="0">
              <a:latin typeface="Arial"/>
              <a:cs typeface="Arial"/>
            </a:endParaRPr>
          </a:p>
        </p:txBody>
      </p:sp>
      <p:graphicFrame>
        <p:nvGraphicFramePr>
          <p:cNvPr id="5" name="object 5"/>
          <p:cNvGraphicFramePr>
            <a:graphicFrameLocks noGrp="1"/>
          </p:cNvGraphicFramePr>
          <p:nvPr>
            <p:extLst>
              <p:ext uri="{D42A27DB-BD31-4B8C-83A1-F6EECF244321}">
                <p14:modId xmlns:p14="http://schemas.microsoft.com/office/powerpoint/2010/main" val="1476914190"/>
              </p:ext>
            </p:extLst>
          </p:nvPr>
        </p:nvGraphicFramePr>
        <p:xfrm>
          <a:off x="3117850" y="1212850"/>
          <a:ext cx="5714999" cy="3200399"/>
        </p:xfrm>
        <a:graphic>
          <a:graphicData uri="http://schemas.openxmlformats.org/drawingml/2006/table">
            <a:tbl>
              <a:tblPr firstRow="1" bandRow="1">
                <a:tableStyleId>{2D5ABB26-0587-4C30-8999-92F81FD0307C}</a:tableStyleId>
              </a:tblPr>
              <a:tblGrid>
                <a:gridCol w="3989451">
                  <a:extLst>
                    <a:ext uri="{9D8B030D-6E8A-4147-A177-3AD203B41FA5}">
                      <a16:colId xmlns:a16="http://schemas.microsoft.com/office/drawing/2014/main" val="20000"/>
                    </a:ext>
                  </a:extLst>
                </a:gridCol>
                <a:gridCol w="377825">
                  <a:extLst>
                    <a:ext uri="{9D8B030D-6E8A-4147-A177-3AD203B41FA5}">
                      <a16:colId xmlns:a16="http://schemas.microsoft.com/office/drawing/2014/main" val="20001"/>
                    </a:ext>
                  </a:extLst>
                </a:gridCol>
                <a:gridCol w="485774">
                  <a:extLst>
                    <a:ext uri="{9D8B030D-6E8A-4147-A177-3AD203B41FA5}">
                      <a16:colId xmlns:a16="http://schemas.microsoft.com/office/drawing/2014/main" val="20002"/>
                    </a:ext>
                  </a:extLst>
                </a:gridCol>
                <a:gridCol w="861949">
                  <a:extLst>
                    <a:ext uri="{9D8B030D-6E8A-4147-A177-3AD203B41FA5}">
                      <a16:colId xmlns:a16="http://schemas.microsoft.com/office/drawing/2014/main" val="20003"/>
                    </a:ext>
                  </a:extLst>
                </a:gridCol>
              </a:tblGrid>
              <a:tr h="752475">
                <a:tc>
                  <a:txBody>
                    <a:bodyPr/>
                    <a:lstStyle/>
                    <a:p>
                      <a:pPr marL="428625" marR="222250" indent="-342900">
                        <a:lnSpc>
                          <a:spcPct val="100000"/>
                        </a:lnSpc>
                      </a:pPr>
                      <a:r>
                        <a:rPr sz="1200" b="1" dirty="0">
                          <a:latin typeface="Arial"/>
                          <a:cs typeface="Arial"/>
                        </a:rPr>
                        <a:t>Pro</a:t>
                      </a:r>
                      <a:r>
                        <a:rPr sz="1200" b="1" spc="-10" dirty="0">
                          <a:latin typeface="Arial"/>
                          <a:cs typeface="Arial"/>
                        </a:rPr>
                        <a:t>j</a:t>
                      </a:r>
                      <a:r>
                        <a:rPr sz="1200" b="1" spc="0" dirty="0">
                          <a:latin typeface="Arial"/>
                          <a:cs typeface="Arial"/>
                        </a:rPr>
                        <a:t>ected</a:t>
                      </a:r>
                      <a:r>
                        <a:rPr sz="1200" b="1" spc="-50" dirty="0">
                          <a:latin typeface="Arial"/>
                          <a:cs typeface="Arial"/>
                        </a:rPr>
                        <a:t> </a:t>
                      </a:r>
                      <a:r>
                        <a:rPr sz="1200" b="1" spc="-40" dirty="0">
                          <a:latin typeface="Arial"/>
                          <a:cs typeface="Arial"/>
                        </a:rPr>
                        <a:t>A</a:t>
                      </a:r>
                      <a:r>
                        <a:rPr sz="1200" b="1" spc="0" dirty="0">
                          <a:latin typeface="Arial"/>
                          <a:cs typeface="Arial"/>
                        </a:rPr>
                        <a:t>d</a:t>
                      </a:r>
                      <a:r>
                        <a:rPr sz="1200" b="1" spc="-15" dirty="0">
                          <a:latin typeface="Arial"/>
                          <a:cs typeface="Arial"/>
                        </a:rPr>
                        <a:t>j</a:t>
                      </a:r>
                      <a:r>
                        <a:rPr sz="1200" b="1" spc="0" dirty="0">
                          <a:latin typeface="Arial"/>
                          <a:cs typeface="Arial"/>
                        </a:rPr>
                        <a:t>usted*</a:t>
                      </a:r>
                      <a:r>
                        <a:rPr sz="1200" b="1" spc="35" dirty="0">
                          <a:latin typeface="Arial"/>
                          <a:cs typeface="Arial"/>
                        </a:rPr>
                        <a:t> </a:t>
                      </a:r>
                      <a:r>
                        <a:rPr sz="1200" b="1" spc="0" dirty="0">
                          <a:latin typeface="Arial"/>
                          <a:cs typeface="Arial"/>
                        </a:rPr>
                        <a:t>Beginning</a:t>
                      </a:r>
                      <a:r>
                        <a:rPr sz="1200" b="1" spc="20" dirty="0">
                          <a:latin typeface="Arial"/>
                          <a:cs typeface="Arial"/>
                        </a:rPr>
                        <a:t> </a:t>
                      </a:r>
                      <a:r>
                        <a:rPr sz="1200" b="1" spc="0" dirty="0">
                          <a:latin typeface="Arial"/>
                          <a:cs typeface="Arial"/>
                        </a:rPr>
                        <a:t>Ca</a:t>
                      </a:r>
                      <a:r>
                        <a:rPr sz="1200" b="1" spc="5" dirty="0">
                          <a:latin typeface="Arial"/>
                          <a:cs typeface="Arial"/>
                        </a:rPr>
                        <a:t>s</a:t>
                      </a:r>
                      <a:r>
                        <a:rPr sz="1200" b="1" spc="0" dirty="0">
                          <a:latin typeface="Arial"/>
                          <a:cs typeface="Arial"/>
                        </a:rPr>
                        <a:t>h</a:t>
                      </a:r>
                      <a:r>
                        <a:rPr sz="1200" b="1" spc="-15" dirty="0">
                          <a:latin typeface="Arial"/>
                          <a:cs typeface="Arial"/>
                        </a:rPr>
                        <a:t> </a:t>
                      </a:r>
                      <a:r>
                        <a:rPr sz="1200" b="1" spc="0" dirty="0">
                          <a:latin typeface="Arial"/>
                          <a:cs typeface="Arial"/>
                        </a:rPr>
                        <a:t>Balance</a:t>
                      </a:r>
                      <a:r>
                        <a:rPr sz="1200" b="1" spc="-30" dirty="0">
                          <a:latin typeface="Arial"/>
                          <a:cs typeface="Arial"/>
                        </a:rPr>
                        <a:t> </a:t>
                      </a:r>
                      <a:r>
                        <a:rPr sz="1200" b="1" spc="0" dirty="0">
                          <a:latin typeface="Arial"/>
                          <a:cs typeface="Arial"/>
                        </a:rPr>
                        <a:t>as</a:t>
                      </a:r>
                      <a:r>
                        <a:rPr sz="1200" b="1" spc="-10" dirty="0">
                          <a:latin typeface="Arial"/>
                          <a:cs typeface="Arial"/>
                        </a:rPr>
                        <a:t> </a:t>
                      </a:r>
                      <a:r>
                        <a:rPr sz="1200" b="1" spc="0" dirty="0">
                          <a:latin typeface="Arial"/>
                          <a:cs typeface="Arial"/>
                        </a:rPr>
                        <a:t>of 7/</a:t>
                      </a:r>
                      <a:r>
                        <a:rPr sz="1200" b="1" spc="5" dirty="0">
                          <a:latin typeface="Arial"/>
                          <a:cs typeface="Arial"/>
                        </a:rPr>
                        <a:t>1</a:t>
                      </a:r>
                      <a:r>
                        <a:rPr sz="1200" b="1" spc="0" dirty="0">
                          <a:latin typeface="Arial"/>
                          <a:cs typeface="Arial"/>
                        </a:rPr>
                        <a:t>/</a:t>
                      </a:r>
                      <a:r>
                        <a:rPr lang="en-US" sz="1200" b="1" spc="5" dirty="0">
                          <a:latin typeface="Arial"/>
                          <a:cs typeface="Arial"/>
                        </a:rPr>
                        <a:t>21</a:t>
                      </a:r>
                      <a:r>
                        <a:rPr sz="1200" b="1" spc="0" dirty="0">
                          <a:latin typeface="Arial"/>
                          <a:cs typeface="Arial"/>
                        </a:rPr>
                        <a:t> </a:t>
                      </a:r>
                      <a:r>
                        <a:rPr sz="1200" b="1" spc="-25" dirty="0">
                          <a:latin typeface="Arial"/>
                          <a:cs typeface="Arial"/>
                        </a:rPr>
                        <a:t> </a:t>
                      </a:r>
                      <a:r>
                        <a:rPr sz="1200" spc="0" dirty="0">
                          <a:latin typeface="Arial"/>
                          <a:cs typeface="Arial"/>
                        </a:rPr>
                        <a:t>*</a:t>
                      </a:r>
                      <a:r>
                        <a:rPr sz="1200" spc="-5" dirty="0">
                          <a:latin typeface="Arial"/>
                          <a:cs typeface="Arial"/>
                        </a:rPr>
                        <a:t>(</a:t>
                      </a:r>
                      <a:r>
                        <a:rPr sz="1200" i="1" spc="0" dirty="0">
                          <a:latin typeface="Arial"/>
                          <a:cs typeface="Arial"/>
                        </a:rPr>
                        <a:t>includes</a:t>
                      </a:r>
                      <a:r>
                        <a:rPr sz="1200" i="1" spc="-35" dirty="0">
                          <a:latin typeface="Arial"/>
                          <a:cs typeface="Arial"/>
                        </a:rPr>
                        <a:t> </a:t>
                      </a:r>
                      <a:r>
                        <a:rPr sz="1200" i="1" spc="0" dirty="0">
                          <a:latin typeface="Arial"/>
                          <a:cs typeface="Arial"/>
                        </a:rPr>
                        <a:t>pr</a:t>
                      </a:r>
                      <a:r>
                        <a:rPr sz="1200" i="1" spc="-10" dirty="0">
                          <a:latin typeface="Arial"/>
                          <a:cs typeface="Arial"/>
                        </a:rPr>
                        <a:t>i</a:t>
                      </a:r>
                      <a:r>
                        <a:rPr sz="1200" i="1" spc="0" dirty="0">
                          <a:latin typeface="Arial"/>
                          <a:cs typeface="Arial"/>
                        </a:rPr>
                        <a:t>or</a:t>
                      </a:r>
                      <a:r>
                        <a:rPr sz="1200" i="1" spc="-15" dirty="0">
                          <a:latin typeface="Arial"/>
                          <a:cs typeface="Arial"/>
                        </a:rPr>
                        <a:t> </a:t>
                      </a:r>
                      <a:r>
                        <a:rPr sz="1200" i="1" spc="0" dirty="0">
                          <a:latin typeface="Arial"/>
                          <a:cs typeface="Arial"/>
                        </a:rPr>
                        <a:t>year</a:t>
                      </a:r>
                      <a:r>
                        <a:rPr sz="1200" i="1" spc="-15" dirty="0">
                          <a:latin typeface="Arial"/>
                          <a:cs typeface="Arial"/>
                        </a:rPr>
                        <a:t> </a:t>
                      </a:r>
                      <a:r>
                        <a:rPr sz="1200" i="1" spc="0" dirty="0">
                          <a:latin typeface="Arial"/>
                          <a:cs typeface="Arial"/>
                        </a:rPr>
                        <a:t>cash</a:t>
                      </a:r>
                      <a:r>
                        <a:rPr sz="1200" i="1" spc="-20" dirty="0">
                          <a:latin typeface="Arial"/>
                          <a:cs typeface="Arial"/>
                        </a:rPr>
                        <a:t> </a:t>
                      </a:r>
                      <a:r>
                        <a:rPr sz="1200" i="1" spc="0" dirty="0">
                          <a:latin typeface="Arial"/>
                          <a:cs typeface="Arial"/>
                        </a:rPr>
                        <a:t>bala</a:t>
                      </a:r>
                      <a:r>
                        <a:rPr sz="1200" i="1" spc="5" dirty="0">
                          <a:latin typeface="Arial"/>
                          <a:cs typeface="Arial"/>
                        </a:rPr>
                        <a:t>n</a:t>
                      </a:r>
                      <a:r>
                        <a:rPr sz="1200" i="1" spc="0" dirty="0">
                          <a:latin typeface="Arial"/>
                          <a:cs typeface="Arial"/>
                        </a:rPr>
                        <a:t>ce</a:t>
                      </a:r>
                      <a:r>
                        <a:rPr sz="1200" i="1" spc="-45" dirty="0">
                          <a:latin typeface="Arial"/>
                          <a:cs typeface="Arial"/>
                        </a:rPr>
                        <a:t> </a:t>
                      </a:r>
                      <a:r>
                        <a:rPr sz="1200" i="1" spc="0" dirty="0">
                          <a:latin typeface="Arial"/>
                          <a:cs typeface="Arial"/>
                        </a:rPr>
                        <a:t>less disb</a:t>
                      </a:r>
                      <a:r>
                        <a:rPr sz="1200" i="1" spc="5" dirty="0">
                          <a:latin typeface="Arial"/>
                          <a:cs typeface="Arial"/>
                        </a:rPr>
                        <a:t>u</a:t>
                      </a:r>
                      <a:r>
                        <a:rPr sz="1200" i="1" spc="0" dirty="0">
                          <a:latin typeface="Arial"/>
                          <a:cs typeface="Arial"/>
                        </a:rPr>
                        <a:t>rse</a:t>
                      </a:r>
                      <a:r>
                        <a:rPr sz="1200" i="1" spc="-15" dirty="0">
                          <a:latin typeface="Arial"/>
                          <a:cs typeface="Arial"/>
                        </a:rPr>
                        <a:t>m</a:t>
                      </a:r>
                      <a:r>
                        <a:rPr sz="1200" i="1" spc="0" dirty="0">
                          <a:latin typeface="Arial"/>
                          <a:cs typeface="Arial"/>
                        </a:rPr>
                        <a:t>ents</a:t>
                      </a:r>
                      <a:r>
                        <a:rPr sz="1200" i="1" spc="-35" dirty="0">
                          <a:latin typeface="Arial"/>
                          <a:cs typeface="Arial"/>
                        </a:rPr>
                        <a:t> </a:t>
                      </a:r>
                      <a:r>
                        <a:rPr sz="1200" i="1" spc="0" dirty="0">
                          <a:latin typeface="Arial"/>
                          <a:cs typeface="Arial"/>
                        </a:rPr>
                        <a:t>and</a:t>
                      </a:r>
                      <a:r>
                        <a:rPr sz="1200" i="1" spc="-20" dirty="0">
                          <a:latin typeface="Arial"/>
                          <a:cs typeface="Arial"/>
                        </a:rPr>
                        <a:t> </a:t>
                      </a:r>
                      <a:r>
                        <a:rPr sz="1200" i="1" spc="0" dirty="0">
                          <a:latin typeface="Arial"/>
                          <a:cs typeface="Arial"/>
                        </a:rPr>
                        <a:t>encu</a:t>
                      </a:r>
                      <a:r>
                        <a:rPr sz="1200" i="1" spc="-20" dirty="0">
                          <a:latin typeface="Arial"/>
                          <a:cs typeface="Arial"/>
                        </a:rPr>
                        <a:t>m</a:t>
                      </a:r>
                      <a:r>
                        <a:rPr sz="1200" i="1" spc="0" dirty="0">
                          <a:latin typeface="Arial"/>
                          <a:cs typeface="Arial"/>
                        </a:rPr>
                        <a:t>branc</a:t>
                      </a:r>
                      <a:r>
                        <a:rPr sz="1200" i="1" spc="-10" dirty="0">
                          <a:latin typeface="Arial"/>
                          <a:cs typeface="Arial"/>
                        </a:rPr>
                        <a:t>e</a:t>
                      </a:r>
                      <a:r>
                        <a:rPr sz="1200" i="1" spc="15" dirty="0">
                          <a:latin typeface="Arial"/>
                          <a:cs typeface="Arial"/>
                        </a:rPr>
                        <a:t>s</a:t>
                      </a:r>
                      <a:r>
                        <a:rPr sz="1200" spc="0" dirty="0">
                          <a:latin typeface="Arial"/>
                          <a:cs typeface="Arial"/>
                        </a:rPr>
                        <a:t>)</a:t>
                      </a:r>
                      <a:endParaRPr sz="12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8110">
                        <a:lnSpc>
                          <a:spcPct val="100000"/>
                        </a:lnSpc>
                      </a:pPr>
                      <a:r>
                        <a:rPr sz="1000" dirty="0">
                          <a:latin typeface="Times New Roman"/>
                          <a:cs typeface="Times New Roman"/>
                        </a:rPr>
                        <a:t>$</a:t>
                      </a: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R="56515" algn="ctr">
                        <a:lnSpc>
                          <a:spcPct val="100000"/>
                        </a:lnSpc>
                      </a:pPr>
                      <a:r>
                        <a:rPr sz="1000" dirty="0">
                          <a:latin typeface="Times New Roman"/>
                          <a:cs typeface="Times New Roman"/>
                        </a:rPr>
                        <a:t>-</a:t>
                      </a:r>
                    </a:p>
                  </a:txBody>
                  <a:tcPr marL="0" marR="0" marT="0" marB="0">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0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330200">
                <a:tc>
                  <a:txBody>
                    <a:bodyPr/>
                    <a:lstStyle/>
                    <a:p>
                      <a:pPr marL="85725">
                        <a:lnSpc>
                          <a:spcPct val="100000"/>
                        </a:lnSpc>
                      </a:pPr>
                      <a:r>
                        <a:rPr sz="1200" b="1" dirty="0">
                          <a:latin typeface="Arial"/>
                          <a:cs typeface="Arial"/>
                        </a:rPr>
                        <a:t>Plus:</a:t>
                      </a:r>
                      <a:r>
                        <a:rPr sz="1200" b="1" spc="-5" dirty="0">
                          <a:latin typeface="Arial"/>
                          <a:cs typeface="Arial"/>
                        </a:rPr>
                        <a:t> </a:t>
                      </a:r>
                      <a:r>
                        <a:rPr sz="1200" b="1" spc="0" dirty="0">
                          <a:latin typeface="Arial"/>
                          <a:cs typeface="Arial"/>
                        </a:rPr>
                        <a:t>Pro</a:t>
                      </a:r>
                      <a:r>
                        <a:rPr sz="1200" b="1" spc="-10" dirty="0">
                          <a:latin typeface="Arial"/>
                          <a:cs typeface="Arial"/>
                        </a:rPr>
                        <a:t>j</a:t>
                      </a:r>
                      <a:r>
                        <a:rPr sz="1200" b="1" spc="0" dirty="0">
                          <a:latin typeface="Arial"/>
                          <a:cs typeface="Arial"/>
                        </a:rPr>
                        <a:t>ected</a:t>
                      </a:r>
                      <a:r>
                        <a:rPr sz="1200" b="1" spc="-10" dirty="0">
                          <a:latin typeface="Arial"/>
                          <a:cs typeface="Arial"/>
                        </a:rPr>
                        <a:t> </a:t>
                      </a:r>
                      <a:r>
                        <a:rPr sz="1200" b="1" spc="0" dirty="0">
                          <a:latin typeface="Arial"/>
                          <a:cs typeface="Arial"/>
                        </a:rPr>
                        <a:t>Re</a:t>
                      </a:r>
                      <a:r>
                        <a:rPr sz="1200" b="1" spc="-20" dirty="0">
                          <a:latin typeface="Arial"/>
                          <a:cs typeface="Arial"/>
                        </a:rPr>
                        <a:t>v</a:t>
                      </a:r>
                      <a:r>
                        <a:rPr sz="1200" b="1" spc="0" dirty="0">
                          <a:latin typeface="Arial"/>
                          <a:cs typeface="Arial"/>
                        </a:rPr>
                        <a:t>enue f</a:t>
                      </a:r>
                      <a:r>
                        <a:rPr sz="1200" b="1" spc="-5" dirty="0">
                          <a:latin typeface="Arial"/>
                          <a:cs typeface="Arial"/>
                        </a:rPr>
                        <a:t>o</a:t>
                      </a:r>
                      <a:r>
                        <a:rPr sz="1200" b="1" spc="0" dirty="0">
                          <a:latin typeface="Arial"/>
                          <a:cs typeface="Arial"/>
                        </a:rPr>
                        <a:t>r FY</a:t>
                      </a:r>
                      <a:r>
                        <a:rPr sz="1200" b="1" spc="-5" dirty="0">
                          <a:latin typeface="Arial"/>
                          <a:cs typeface="Arial"/>
                        </a:rPr>
                        <a:t> </a:t>
                      </a:r>
                      <a:r>
                        <a:rPr lang="en-US" sz="1200" b="1" spc="0" dirty="0">
                          <a:latin typeface="Arial"/>
                          <a:cs typeface="Arial"/>
                        </a:rPr>
                        <a:t>21-22</a:t>
                      </a:r>
                      <a:endParaRPr sz="12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endParaRPr sz="12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a:txBody>
                    <a:bodyPr/>
                    <a:lstStyle/>
                    <a:p>
                      <a:pPr marL="561340">
                        <a:lnSpc>
                          <a:spcPct val="100000"/>
                        </a:lnSpc>
                      </a:pPr>
                      <a:r>
                        <a:rPr sz="1000" dirty="0">
                          <a:latin typeface="Times New Roman"/>
                          <a:cs typeface="Times New Roman"/>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847725">
                <a:tc>
                  <a:txBody>
                    <a:bodyPr/>
                    <a:lstStyle/>
                    <a:p>
                      <a:pPr marL="428625" marR="461009" indent="-342900">
                        <a:lnSpc>
                          <a:spcPct val="99800"/>
                        </a:lnSpc>
                      </a:pPr>
                      <a:r>
                        <a:rPr sz="1200" b="1" dirty="0">
                          <a:latin typeface="Arial"/>
                          <a:cs typeface="Arial"/>
                        </a:rPr>
                        <a:t>Less: </a:t>
                      </a:r>
                      <a:r>
                        <a:rPr sz="1200" b="1" spc="-15" dirty="0">
                          <a:latin typeface="Arial"/>
                          <a:cs typeface="Arial"/>
                        </a:rPr>
                        <a:t> </a:t>
                      </a:r>
                      <a:r>
                        <a:rPr sz="1200" b="1" spc="0" dirty="0">
                          <a:latin typeface="Arial"/>
                          <a:cs typeface="Arial"/>
                        </a:rPr>
                        <a:t>Pro</a:t>
                      </a:r>
                      <a:r>
                        <a:rPr sz="1200" b="1" spc="-10" dirty="0">
                          <a:latin typeface="Arial"/>
                          <a:cs typeface="Arial"/>
                        </a:rPr>
                        <a:t>j</a:t>
                      </a:r>
                      <a:r>
                        <a:rPr sz="1200" b="1" spc="0" dirty="0">
                          <a:latin typeface="Arial"/>
                          <a:cs typeface="Arial"/>
                        </a:rPr>
                        <a:t>ected</a:t>
                      </a:r>
                      <a:r>
                        <a:rPr sz="1200" b="1" spc="-10" dirty="0">
                          <a:latin typeface="Arial"/>
                          <a:cs typeface="Arial"/>
                        </a:rPr>
                        <a:t> </a:t>
                      </a:r>
                      <a:r>
                        <a:rPr sz="1200" b="1" spc="0" dirty="0">
                          <a:latin typeface="Arial"/>
                          <a:cs typeface="Arial"/>
                        </a:rPr>
                        <a:t>Fringe Benefit</a:t>
                      </a:r>
                      <a:r>
                        <a:rPr sz="1200" b="1" spc="-5" dirty="0">
                          <a:latin typeface="Arial"/>
                          <a:cs typeface="Arial"/>
                        </a:rPr>
                        <a:t> </a:t>
                      </a:r>
                      <a:r>
                        <a:rPr sz="1200" b="1" spc="0" dirty="0">
                          <a:latin typeface="Arial"/>
                          <a:cs typeface="Arial"/>
                        </a:rPr>
                        <a:t>Expense</a:t>
                      </a:r>
                      <a:r>
                        <a:rPr sz="1200" b="1" spc="-50" dirty="0">
                          <a:latin typeface="Arial"/>
                          <a:cs typeface="Arial"/>
                        </a:rPr>
                        <a:t> </a:t>
                      </a:r>
                      <a:r>
                        <a:rPr sz="1100" spc="0" dirty="0">
                          <a:latin typeface="Arial"/>
                          <a:cs typeface="Arial"/>
                        </a:rPr>
                        <a:t>(</a:t>
                      </a:r>
                      <a:r>
                        <a:rPr sz="1200" i="1" spc="0" dirty="0">
                          <a:latin typeface="Arial"/>
                          <a:cs typeface="Arial"/>
                        </a:rPr>
                        <a:t>F</a:t>
                      </a:r>
                      <a:r>
                        <a:rPr sz="1200" i="1" spc="-5" dirty="0">
                          <a:latin typeface="Arial"/>
                          <a:cs typeface="Arial"/>
                        </a:rPr>
                        <a:t>r</a:t>
                      </a:r>
                      <a:r>
                        <a:rPr sz="1200" i="1" spc="0" dirty="0">
                          <a:latin typeface="Arial"/>
                          <a:cs typeface="Arial"/>
                        </a:rPr>
                        <a:t>in</a:t>
                      </a:r>
                      <a:r>
                        <a:rPr sz="1200" i="1" spc="5" dirty="0">
                          <a:latin typeface="Arial"/>
                          <a:cs typeface="Arial"/>
                        </a:rPr>
                        <a:t>g</a:t>
                      </a:r>
                      <a:r>
                        <a:rPr sz="1200" i="1" spc="0" dirty="0">
                          <a:latin typeface="Arial"/>
                          <a:cs typeface="Arial"/>
                        </a:rPr>
                        <a:t>e benefit</a:t>
                      </a:r>
                      <a:r>
                        <a:rPr sz="1200" i="1" spc="-35" dirty="0">
                          <a:latin typeface="Arial"/>
                          <a:cs typeface="Arial"/>
                        </a:rPr>
                        <a:t> </a:t>
                      </a:r>
                      <a:r>
                        <a:rPr sz="1200" i="1" spc="0" dirty="0">
                          <a:latin typeface="Arial"/>
                          <a:cs typeface="Arial"/>
                        </a:rPr>
                        <a:t>rat</a:t>
                      </a:r>
                      <a:r>
                        <a:rPr sz="1200" i="1" spc="5" dirty="0">
                          <a:latin typeface="Arial"/>
                          <a:cs typeface="Arial"/>
                        </a:rPr>
                        <a:t>e</a:t>
                      </a:r>
                      <a:r>
                        <a:rPr sz="1200" i="1" spc="0" dirty="0">
                          <a:latin typeface="Arial"/>
                          <a:cs typeface="Arial"/>
                        </a:rPr>
                        <a:t>s</a:t>
                      </a:r>
                      <a:r>
                        <a:rPr sz="1200" i="1" spc="-10" dirty="0">
                          <a:latin typeface="Arial"/>
                          <a:cs typeface="Arial"/>
                        </a:rPr>
                        <a:t> </a:t>
                      </a:r>
                      <a:r>
                        <a:rPr sz="1200" i="1" spc="0" dirty="0">
                          <a:latin typeface="Arial"/>
                          <a:cs typeface="Arial"/>
                        </a:rPr>
                        <a:t>var</a:t>
                      </a:r>
                      <a:r>
                        <a:rPr sz="1200" i="1" spc="-90" dirty="0">
                          <a:latin typeface="Arial"/>
                          <a:cs typeface="Arial"/>
                        </a:rPr>
                        <a:t>y</a:t>
                      </a:r>
                      <a:r>
                        <a:rPr sz="1200" i="1" spc="0" dirty="0">
                          <a:latin typeface="Arial"/>
                          <a:cs typeface="Arial"/>
                        </a:rPr>
                        <a:t>.</a:t>
                      </a:r>
                      <a:r>
                        <a:rPr sz="1200" i="1" spc="-10" dirty="0">
                          <a:latin typeface="Arial"/>
                          <a:cs typeface="Arial"/>
                        </a:rPr>
                        <a:t> </a:t>
                      </a:r>
                      <a:r>
                        <a:rPr sz="1200" i="1" spc="0" dirty="0">
                          <a:latin typeface="Arial"/>
                          <a:cs typeface="Arial"/>
                        </a:rPr>
                        <a:t>Ple</a:t>
                      </a:r>
                      <a:r>
                        <a:rPr sz="1200" i="1" spc="5" dirty="0">
                          <a:latin typeface="Arial"/>
                          <a:cs typeface="Arial"/>
                        </a:rPr>
                        <a:t>a</a:t>
                      </a:r>
                      <a:r>
                        <a:rPr sz="1200" i="1" spc="0" dirty="0">
                          <a:latin typeface="Arial"/>
                          <a:cs typeface="Arial"/>
                        </a:rPr>
                        <a:t>se</a:t>
                      </a:r>
                      <a:r>
                        <a:rPr sz="1200" i="1" spc="-20" dirty="0">
                          <a:latin typeface="Arial"/>
                          <a:cs typeface="Arial"/>
                        </a:rPr>
                        <a:t> </a:t>
                      </a:r>
                      <a:r>
                        <a:rPr sz="1200" i="1" spc="0" dirty="0">
                          <a:latin typeface="Arial"/>
                          <a:cs typeface="Arial"/>
                        </a:rPr>
                        <a:t>cont</a:t>
                      </a:r>
                      <a:r>
                        <a:rPr sz="1200" i="1" spc="5" dirty="0">
                          <a:latin typeface="Arial"/>
                          <a:cs typeface="Arial"/>
                        </a:rPr>
                        <a:t>a</a:t>
                      </a:r>
                      <a:r>
                        <a:rPr sz="1200" i="1" spc="0" dirty="0">
                          <a:latin typeface="Arial"/>
                          <a:cs typeface="Arial"/>
                        </a:rPr>
                        <a:t>ct</a:t>
                      </a:r>
                      <a:r>
                        <a:rPr sz="1200" i="1" spc="-20" dirty="0">
                          <a:latin typeface="Arial"/>
                          <a:cs typeface="Arial"/>
                        </a:rPr>
                        <a:t> </a:t>
                      </a:r>
                      <a:r>
                        <a:rPr sz="1200" i="1" spc="0" dirty="0">
                          <a:latin typeface="Arial"/>
                          <a:cs typeface="Arial"/>
                        </a:rPr>
                        <a:t>Sergio </a:t>
                      </a:r>
                      <a:r>
                        <a:rPr sz="1200" i="1" spc="-5" dirty="0">
                          <a:latin typeface="Arial"/>
                          <a:cs typeface="Arial"/>
                        </a:rPr>
                        <a:t>M</a:t>
                      </a:r>
                      <a:r>
                        <a:rPr sz="1200" i="1" spc="0" dirty="0">
                          <a:latin typeface="Arial"/>
                          <a:cs typeface="Arial"/>
                        </a:rPr>
                        <a:t>affettone</a:t>
                      </a:r>
                      <a:r>
                        <a:rPr sz="1200" i="1" spc="-30" dirty="0">
                          <a:latin typeface="Arial"/>
                          <a:cs typeface="Arial"/>
                        </a:rPr>
                        <a:t> </a:t>
                      </a:r>
                      <a:r>
                        <a:rPr sz="1200" i="1" spc="0" dirty="0">
                          <a:latin typeface="Arial"/>
                          <a:cs typeface="Arial"/>
                        </a:rPr>
                        <a:t>at</a:t>
                      </a:r>
                      <a:r>
                        <a:rPr sz="1200" i="1" spc="-10" dirty="0">
                          <a:latin typeface="Arial"/>
                          <a:cs typeface="Arial"/>
                        </a:rPr>
                        <a:t> </a:t>
                      </a:r>
                      <a:r>
                        <a:rPr sz="1200" i="1" spc="0" dirty="0">
                          <a:latin typeface="Arial"/>
                          <a:cs typeface="Arial"/>
                        </a:rPr>
                        <a:t>ext.2790,</a:t>
                      </a:r>
                      <a:r>
                        <a:rPr sz="1200" i="1" spc="-35" dirty="0">
                          <a:latin typeface="Arial"/>
                          <a:cs typeface="Arial"/>
                        </a:rPr>
                        <a:t> </a:t>
                      </a:r>
                      <a:r>
                        <a:rPr sz="1200" i="1" spc="0" dirty="0">
                          <a:latin typeface="Arial"/>
                          <a:cs typeface="Arial"/>
                        </a:rPr>
                        <a:t>if </a:t>
                      </a:r>
                      <a:r>
                        <a:rPr sz="1200" i="1" spc="5" dirty="0">
                          <a:latin typeface="Arial"/>
                          <a:cs typeface="Arial"/>
                        </a:rPr>
                        <a:t>u</a:t>
                      </a:r>
                      <a:r>
                        <a:rPr sz="1200" i="1" spc="0" dirty="0">
                          <a:latin typeface="Arial"/>
                          <a:cs typeface="Arial"/>
                        </a:rPr>
                        <a:t>nsure</a:t>
                      </a:r>
                      <a:r>
                        <a:rPr sz="1200" i="1" spc="-35" dirty="0">
                          <a:latin typeface="Arial"/>
                          <a:cs typeface="Arial"/>
                        </a:rPr>
                        <a:t> </a:t>
                      </a:r>
                      <a:r>
                        <a:rPr sz="1200" i="1" spc="0" dirty="0">
                          <a:latin typeface="Arial"/>
                          <a:cs typeface="Arial"/>
                        </a:rPr>
                        <a:t>of t</a:t>
                      </a:r>
                      <a:r>
                        <a:rPr sz="1200" i="1" spc="5" dirty="0">
                          <a:latin typeface="Arial"/>
                          <a:cs typeface="Arial"/>
                        </a:rPr>
                        <a:t>h</a:t>
                      </a:r>
                      <a:r>
                        <a:rPr sz="1200" i="1" spc="0" dirty="0">
                          <a:latin typeface="Arial"/>
                          <a:cs typeface="Arial"/>
                        </a:rPr>
                        <a:t>e</a:t>
                      </a:r>
                      <a:r>
                        <a:rPr sz="1200" i="1" spc="-10" dirty="0">
                          <a:latin typeface="Arial"/>
                          <a:cs typeface="Arial"/>
                        </a:rPr>
                        <a:t> </a:t>
                      </a:r>
                      <a:r>
                        <a:rPr sz="1200" i="1" spc="0" dirty="0">
                          <a:latin typeface="Arial"/>
                          <a:cs typeface="Arial"/>
                        </a:rPr>
                        <a:t>fr</a:t>
                      </a:r>
                      <a:r>
                        <a:rPr sz="1200" i="1" spc="-5" dirty="0">
                          <a:latin typeface="Arial"/>
                          <a:cs typeface="Arial"/>
                        </a:rPr>
                        <a:t>i</a:t>
                      </a:r>
                      <a:r>
                        <a:rPr sz="1200" i="1" spc="0" dirty="0">
                          <a:latin typeface="Arial"/>
                          <a:cs typeface="Arial"/>
                        </a:rPr>
                        <a:t>nge benefit</a:t>
                      </a:r>
                      <a:r>
                        <a:rPr sz="1200" i="1" spc="-35" dirty="0">
                          <a:latin typeface="Arial"/>
                          <a:cs typeface="Arial"/>
                        </a:rPr>
                        <a:t> </a:t>
                      </a:r>
                      <a:r>
                        <a:rPr sz="1200" i="1" spc="0" dirty="0">
                          <a:latin typeface="Arial"/>
                          <a:cs typeface="Arial"/>
                        </a:rPr>
                        <a:t>rate</a:t>
                      </a:r>
                      <a:r>
                        <a:rPr sz="1200" i="1" spc="-5" dirty="0">
                          <a:latin typeface="Arial"/>
                          <a:cs typeface="Arial"/>
                        </a:rPr>
                        <a:t> </a:t>
                      </a:r>
                      <a:r>
                        <a:rPr sz="1200" i="1" spc="0" dirty="0">
                          <a:latin typeface="Arial"/>
                          <a:cs typeface="Arial"/>
                        </a:rPr>
                        <a:t>t</a:t>
                      </a:r>
                      <a:r>
                        <a:rPr sz="1200" i="1" spc="5" dirty="0">
                          <a:latin typeface="Arial"/>
                          <a:cs typeface="Arial"/>
                        </a:rPr>
                        <a:t>h</a:t>
                      </a:r>
                      <a:r>
                        <a:rPr sz="1200" i="1" spc="0" dirty="0">
                          <a:latin typeface="Arial"/>
                          <a:cs typeface="Arial"/>
                        </a:rPr>
                        <a:t>at</a:t>
                      </a:r>
                      <a:r>
                        <a:rPr sz="1200" i="1" spc="-10" dirty="0">
                          <a:latin typeface="Arial"/>
                          <a:cs typeface="Arial"/>
                        </a:rPr>
                        <a:t> </a:t>
                      </a:r>
                      <a:r>
                        <a:rPr sz="1200" i="1" spc="0" dirty="0">
                          <a:latin typeface="Arial"/>
                          <a:cs typeface="Arial"/>
                        </a:rPr>
                        <a:t>appl</a:t>
                      </a:r>
                      <a:r>
                        <a:rPr sz="1200" i="1" spc="-5" dirty="0">
                          <a:latin typeface="Arial"/>
                          <a:cs typeface="Arial"/>
                        </a:rPr>
                        <a:t>i</a:t>
                      </a:r>
                      <a:r>
                        <a:rPr sz="1200" i="1" spc="-10" dirty="0">
                          <a:latin typeface="Arial"/>
                          <a:cs typeface="Arial"/>
                        </a:rPr>
                        <a:t>e</a:t>
                      </a:r>
                      <a:r>
                        <a:rPr sz="1200" i="1" spc="10" dirty="0">
                          <a:latin typeface="Arial"/>
                          <a:cs typeface="Arial"/>
                        </a:rPr>
                        <a:t>s</a:t>
                      </a:r>
                      <a:r>
                        <a:rPr sz="1200" spc="0" dirty="0">
                          <a:latin typeface="Arial"/>
                          <a:cs typeface="Arial"/>
                        </a:rPr>
                        <a:t>)</a:t>
                      </a:r>
                      <a:endParaRPr sz="12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endParaRPr sz="12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a:txBody>
                    <a:bodyPr/>
                    <a:lstStyle/>
                    <a:p>
                      <a:pPr marL="561340">
                        <a:lnSpc>
                          <a:spcPct val="100000"/>
                        </a:lnSpc>
                      </a:pPr>
                      <a:r>
                        <a:rPr sz="1000" dirty="0">
                          <a:latin typeface="Times New Roman"/>
                          <a:cs typeface="Times New Roman"/>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69900">
                <a:tc>
                  <a:txBody>
                    <a:bodyPr/>
                    <a:lstStyle/>
                    <a:p>
                      <a:pPr marL="428625" marR="889000" indent="-342900">
                        <a:lnSpc>
                          <a:spcPct val="100000"/>
                        </a:lnSpc>
                      </a:pPr>
                      <a:r>
                        <a:rPr sz="1200" b="1" dirty="0">
                          <a:latin typeface="Arial"/>
                          <a:cs typeface="Arial"/>
                        </a:rPr>
                        <a:t>Less: </a:t>
                      </a:r>
                      <a:r>
                        <a:rPr sz="1200" b="1" spc="-15" dirty="0">
                          <a:latin typeface="Arial"/>
                          <a:cs typeface="Arial"/>
                        </a:rPr>
                        <a:t> </a:t>
                      </a:r>
                      <a:r>
                        <a:rPr sz="1200" b="1" spc="0" dirty="0">
                          <a:latin typeface="Arial"/>
                          <a:cs typeface="Arial"/>
                        </a:rPr>
                        <a:t>Maintenance</a:t>
                      </a:r>
                      <a:r>
                        <a:rPr sz="1200" b="1" spc="-20" dirty="0">
                          <a:latin typeface="Arial"/>
                          <a:cs typeface="Arial"/>
                        </a:rPr>
                        <a:t> </a:t>
                      </a:r>
                      <a:r>
                        <a:rPr sz="1200" b="1" spc="0" dirty="0">
                          <a:latin typeface="Arial"/>
                          <a:cs typeface="Arial"/>
                        </a:rPr>
                        <a:t>O</a:t>
                      </a:r>
                      <a:r>
                        <a:rPr sz="1200" b="1" spc="-20" dirty="0">
                          <a:latin typeface="Arial"/>
                          <a:cs typeface="Arial"/>
                        </a:rPr>
                        <a:t>v</a:t>
                      </a:r>
                      <a:r>
                        <a:rPr sz="1200" b="1" spc="0" dirty="0">
                          <a:latin typeface="Arial"/>
                          <a:cs typeface="Arial"/>
                        </a:rPr>
                        <a:t>erhead Expense</a:t>
                      </a:r>
                      <a:r>
                        <a:rPr sz="1200" b="1" spc="-30" dirty="0">
                          <a:latin typeface="Arial"/>
                          <a:cs typeface="Arial"/>
                        </a:rPr>
                        <a:t> </a:t>
                      </a:r>
                      <a:r>
                        <a:rPr sz="1200" b="1" spc="0" dirty="0">
                          <a:latin typeface="Arial"/>
                          <a:cs typeface="Arial"/>
                        </a:rPr>
                        <a:t>(if appli</a:t>
                      </a:r>
                      <a:r>
                        <a:rPr sz="1200" b="1" spc="5" dirty="0">
                          <a:latin typeface="Arial"/>
                          <a:cs typeface="Arial"/>
                        </a:rPr>
                        <a:t>c</a:t>
                      </a:r>
                      <a:r>
                        <a:rPr sz="1200" b="1" spc="0" dirty="0">
                          <a:latin typeface="Arial"/>
                          <a:cs typeface="Arial"/>
                        </a:rPr>
                        <a:t>able)</a:t>
                      </a:r>
                      <a:endParaRPr sz="12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endParaRPr sz="12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a:txBody>
                    <a:bodyPr/>
                    <a:lstStyle/>
                    <a:p>
                      <a:pPr marL="561340">
                        <a:lnSpc>
                          <a:spcPct val="100000"/>
                        </a:lnSpc>
                      </a:pPr>
                      <a:r>
                        <a:rPr sz="1000" dirty="0">
                          <a:latin typeface="Times New Roman"/>
                          <a:cs typeface="Times New Roman"/>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471424">
                <a:tc>
                  <a:txBody>
                    <a:bodyPr/>
                    <a:lstStyle/>
                    <a:p>
                      <a:pPr marL="428625" marR="759460" indent="-342900">
                        <a:lnSpc>
                          <a:spcPct val="100000"/>
                        </a:lnSpc>
                      </a:pPr>
                      <a:r>
                        <a:rPr sz="1200" b="1" dirty="0">
                          <a:latin typeface="Arial"/>
                          <a:cs typeface="Arial"/>
                        </a:rPr>
                        <a:t>Less: </a:t>
                      </a:r>
                      <a:r>
                        <a:rPr sz="1200" b="1" spc="-60" dirty="0">
                          <a:latin typeface="Arial"/>
                          <a:cs typeface="Arial"/>
                        </a:rPr>
                        <a:t> </a:t>
                      </a:r>
                      <a:r>
                        <a:rPr sz="1200" b="1" spc="-40" dirty="0">
                          <a:latin typeface="Arial"/>
                          <a:cs typeface="Arial"/>
                        </a:rPr>
                        <a:t>A</a:t>
                      </a:r>
                      <a:r>
                        <a:rPr sz="1200" b="1" spc="0" dirty="0">
                          <a:latin typeface="Arial"/>
                          <a:cs typeface="Arial"/>
                        </a:rPr>
                        <a:t>dministrati</a:t>
                      </a:r>
                      <a:r>
                        <a:rPr sz="1200" b="1" spc="-20" dirty="0">
                          <a:latin typeface="Arial"/>
                          <a:cs typeface="Arial"/>
                        </a:rPr>
                        <a:t>v</a:t>
                      </a:r>
                      <a:r>
                        <a:rPr sz="1200" b="1" spc="0" dirty="0">
                          <a:latin typeface="Arial"/>
                          <a:cs typeface="Arial"/>
                        </a:rPr>
                        <a:t>e</a:t>
                      </a:r>
                      <a:r>
                        <a:rPr sz="1200" b="1" spc="40" dirty="0">
                          <a:latin typeface="Arial"/>
                          <a:cs typeface="Arial"/>
                        </a:rPr>
                        <a:t> </a:t>
                      </a:r>
                      <a:r>
                        <a:rPr sz="1200" b="1" spc="0" dirty="0">
                          <a:latin typeface="Arial"/>
                          <a:cs typeface="Arial"/>
                        </a:rPr>
                        <a:t>O</a:t>
                      </a:r>
                      <a:r>
                        <a:rPr sz="1200" b="1" spc="-20" dirty="0">
                          <a:latin typeface="Arial"/>
                          <a:cs typeface="Arial"/>
                        </a:rPr>
                        <a:t>v</a:t>
                      </a:r>
                      <a:r>
                        <a:rPr sz="1200" b="1" spc="0" dirty="0">
                          <a:latin typeface="Arial"/>
                          <a:cs typeface="Arial"/>
                        </a:rPr>
                        <a:t>erhead</a:t>
                      </a:r>
                      <a:r>
                        <a:rPr sz="1200" b="1" spc="-15" dirty="0">
                          <a:latin typeface="Arial"/>
                          <a:cs typeface="Arial"/>
                        </a:rPr>
                        <a:t> </a:t>
                      </a:r>
                      <a:r>
                        <a:rPr sz="1200" b="1" spc="0" dirty="0">
                          <a:latin typeface="Arial"/>
                          <a:cs typeface="Arial"/>
                        </a:rPr>
                        <a:t>Expense</a:t>
                      </a:r>
                      <a:r>
                        <a:rPr sz="1200" b="1" spc="-20" dirty="0">
                          <a:latin typeface="Arial"/>
                          <a:cs typeface="Arial"/>
                        </a:rPr>
                        <a:t> </a:t>
                      </a:r>
                      <a:r>
                        <a:rPr sz="1200" b="1" spc="0" dirty="0">
                          <a:latin typeface="Arial"/>
                          <a:cs typeface="Arial"/>
                        </a:rPr>
                        <a:t>(if appli</a:t>
                      </a:r>
                      <a:r>
                        <a:rPr sz="1200" b="1" spc="5" dirty="0">
                          <a:latin typeface="Arial"/>
                          <a:cs typeface="Arial"/>
                        </a:rPr>
                        <a:t>c</a:t>
                      </a:r>
                      <a:r>
                        <a:rPr sz="1200" b="1" spc="0" dirty="0">
                          <a:latin typeface="Arial"/>
                          <a:cs typeface="Arial"/>
                        </a:rPr>
                        <a:t>able)</a:t>
                      </a:r>
                      <a:endParaRPr sz="12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2">
                  <a:txBody>
                    <a:bodyPr/>
                    <a:lstStyle/>
                    <a:p>
                      <a:endParaRPr sz="12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a:txBody>
                    <a:bodyPr/>
                    <a:lstStyle/>
                    <a:p>
                      <a:pPr marL="561340">
                        <a:lnSpc>
                          <a:spcPct val="100000"/>
                        </a:lnSpc>
                      </a:pPr>
                      <a:r>
                        <a:rPr sz="1000" dirty="0">
                          <a:latin typeface="Times New Roman"/>
                          <a:cs typeface="Times New Roman"/>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328675">
                <a:tc>
                  <a:txBody>
                    <a:bodyPr/>
                    <a:lstStyle/>
                    <a:p>
                      <a:pPr marL="85725">
                        <a:lnSpc>
                          <a:spcPct val="100000"/>
                        </a:lnSpc>
                      </a:pPr>
                      <a:r>
                        <a:rPr sz="1200" b="1" dirty="0">
                          <a:latin typeface="Arial"/>
                          <a:cs typeface="Arial"/>
                        </a:rPr>
                        <a:t>Net</a:t>
                      </a:r>
                      <a:r>
                        <a:rPr sz="1200" b="1" spc="-50" dirty="0">
                          <a:latin typeface="Arial"/>
                          <a:cs typeface="Arial"/>
                        </a:rPr>
                        <a:t> </a:t>
                      </a:r>
                      <a:r>
                        <a:rPr sz="1200" b="1" spc="-90" dirty="0">
                          <a:latin typeface="Arial"/>
                          <a:cs typeface="Arial"/>
                        </a:rPr>
                        <a:t>A</a:t>
                      </a:r>
                      <a:r>
                        <a:rPr sz="1200" b="1" spc="-20" dirty="0">
                          <a:latin typeface="Arial"/>
                          <a:cs typeface="Arial"/>
                        </a:rPr>
                        <a:t>v</a:t>
                      </a:r>
                      <a:r>
                        <a:rPr sz="1200" b="1" spc="0" dirty="0">
                          <a:latin typeface="Arial"/>
                          <a:cs typeface="Arial"/>
                        </a:rPr>
                        <a:t>ailable</a:t>
                      </a:r>
                      <a:r>
                        <a:rPr sz="1200" b="1" spc="40" dirty="0">
                          <a:latin typeface="Arial"/>
                          <a:cs typeface="Arial"/>
                        </a:rPr>
                        <a:t> </a:t>
                      </a:r>
                      <a:r>
                        <a:rPr sz="1200" b="1" spc="0" dirty="0">
                          <a:latin typeface="Arial"/>
                          <a:cs typeface="Arial"/>
                        </a:rPr>
                        <a:t>Fun</a:t>
                      </a:r>
                      <a:r>
                        <a:rPr sz="1200" b="1" spc="-5" dirty="0">
                          <a:latin typeface="Arial"/>
                          <a:cs typeface="Arial"/>
                        </a:rPr>
                        <a:t>d</a:t>
                      </a:r>
                      <a:r>
                        <a:rPr sz="1200" b="1" spc="0" dirty="0">
                          <a:latin typeface="Arial"/>
                          <a:cs typeface="Arial"/>
                        </a:rPr>
                        <a:t>ing</a:t>
                      </a:r>
                      <a:r>
                        <a:rPr sz="1200" b="1" spc="35" dirty="0">
                          <a:latin typeface="Arial"/>
                          <a:cs typeface="Arial"/>
                        </a:rPr>
                        <a:t> </a:t>
                      </a:r>
                      <a:r>
                        <a:rPr sz="1200" b="1" spc="0" dirty="0">
                          <a:latin typeface="Arial"/>
                          <a:cs typeface="Arial"/>
                        </a:rPr>
                        <a:t>f</a:t>
                      </a:r>
                      <a:r>
                        <a:rPr sz="1200" b="1" spc="-5" dirty="0">
                          <a:latin typeface="Arial"/>
                          <a:cs typeface="Arial"/>
                        </a:rPr>
                        <a:t>o</a:t>
                      </a:r>
                      <a:r>
                        <a:rPr sz="1200" b="1" spc="0" dirty="0">
                          <a:latin typeface="Arial"/>
                          <a:cs typeface="Arial"/>
                        </a:rPr>
                        <a:t>r FY</a:t>
                      </a:r>
                      <a:r>
                        <a:rPr sz="1200" b="1" spc="-5" dirty="0">
                          <a:latin typeface="Arial"/>
                          <a:cs typeface="Arial"/>
                        </a:rPr>
                        <a:t> </a:t>
                      </a:r>
                      <a:r>
                        <a:rPr lang="en-US" sz="1200" b="1" spc="0" dirty="0">
                          <a:latin typeface="Arial"/>
                          <a:cs typeface="Arial"/>
                        </a:rPr>
                        <a:t>21-22</a:t>
                      </a:r>
                      <a:endParaRPr sz="12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8110">
                        <a:lnSpc>
                          <a:spcPct val="100000"/>
                        </a:lnSpc>
                      </a:pPr>
                      <a:r>
                        <a:rPr sz="1000" dirty="0">
                          <a:latin typeface="Times New Roman"/>
                          <a:cs typeface="Times New Roman"/>
                        </a:rPr>
                        <a:t>$</a:t>
                      </a: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R="56515" algn="ctr">
                        <a:lnSpc>
                          <a:spcPct val="100000"/>
                        </a:lnSpc>
                      </a:pPr>
                      <a:r>
                        <a:rPr sz="1000" dirty="0">
                          <a:latin typeface="Times New Roman"/>
                          <a:cs typeface="Times New Roman"/>
                        </a:rPr>
                        <a:t>-</a:t>
                      </a:r>
                    </a:p>
                  </a:txBody>
                  <a:tcPr marL="0" marR="0" marT="0" marB="0">
                    <a:lnR w="12700">
                      <a:solidFill>
                        <a:srgbClr val="000000"/>
                      </a:solidFill>
                      <a:prstDash val="solid"/>
                    </a:lnR>
                    <a:lnT w="12700">
                      <a:solidFill>
                        <a:srgbClr val="000000"/>
                      </a:solidFill>
                      <a:prstDash val="solid"/>
                    </a:lnT>
                    <a:lnB w="12700">
                      <a:solidFill>
                        <a:srgbClr val="000000"/>
                      </a:solidFill>
                      <a:prstDash val="solid"/>
                    </a:lnB>
                  </a:tcPr>
                </a:tc>
                <a:tc>
                  <a:txBody>
                    <a:bodyPr/>
                    <a:lstStyle/>
                    <a:p>
                      <a:endParaRPr sz="10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graphicFrame>
        <p:nvGraphicFramePr>
          <p:cNvPr id="6" name="object 6"/>
          <p:cNvGraphicFramePr>
            <a:graphicFrameLocks noGrp="1"/>
          </p:cNvGraphicFramePr>
          <p:nvPr/>
        </p:nvGraphicFramePr>
        <p:xfrm>
          <a:off x="3117850" y="4641850"/>
          <a:ext cx="5638799" cy="731900"/>
        </p:xfrm>
        <a:graphic>
          <a:graphicData uri="http://schemas.openxmlformats.org/drawingml/2006/table">
            <a:tbl>
              <a:tblPr firstRow="1" bandRow="1">
                <a:tableStyleId>{2D5ABB26-0587-4C30-8999-92F81FD0307C}</a:tableStyleId>
              </a:tblPr>
              <a:tblGrid>
                <a:gridCol w="4633976">
                  <a:extLst>
                    <a:ext uri="{9D8B030D-6E8A-4147-A177-3AD203B41FA5}">
                      <a16:colId xmlns:a16="http://schemas.microsoft.com/office/drawing/2014/main" val="20000"/>
                    </a:ext>
                  </a:extLst>
                </a:gridCol>
                <a:gridCol w="377952">
                  <a:extLst>
                    <a:ext uri="{9D8B030D-6E8A-4147-A177-3AD203B41FA5}">
                      <a16:colId xmlns:a16="http://schemas.microsoft.com/office/drawing/2014/main" val="20001"/>
                    </a:ext>
                  </a:extLst>
                </a:gridCol>
                <a:gridCol w="626871">
                  <a:extLst>
                    <a:ext uri="{9D8B030D-6E8A-4147-A177-3AD203B41FA5}">
                      <a16:colId xmlns:a16="http://schemas.microsoft.com/office/drawing/2014/main" val="20002"/>
                    </a:ext>
                  </a:extLst>
                </a:gridCol>
              </a:tblGrid>
              <a:tr h="457454">
                <a:tc>
                  <a:txBody>
                    <a:bodyPr/>
                    <a:lstStyle/>
                    <a:p>
                      <a:pPr marL="428625" marR="140970" indent="-342900">
                        <a:lnSpc>
                          <a:spcPct val="100000"/>
                        </a:lnSpc>
                      </a:pPr>
                      <a:r>
                        <a:rPr sz="1200" b="1" dirty="0">
                          <a:latin typeface="Arial"/>
                          <a:cs typeface="Arial"/>
                        </a:rPr>
                        <a:t>Pro</a:t>
                      </a:r>
                      <a:r>
                        <a:rPr sz="1200" b="1" spc="-10" dirty="0">
                          <a:latin typeface="Arial"/>
                          <a:cs typeface="Arial"/>
                        </a:rPr>
                        <a:t>j</a:t>
                      </a:r>
                      <a:r>
                        <a:rPr sz="1200" b="1" spc="0" dirty="0">
                          <a:latin typeface="Arial"/>
                          <a:cs typeface="Arial"/>
                        </a:rPr>
                        <a:t>ected</a:t>
                      </a:r>
                      <a:r>
                        <a:rPr sz="1200" b="1" spc="-10" dirty="0">
                          <a:latin typeface="Arial"/>
                          <a:cs typeface="Arial"/>
                        </a:rPr>
                        <a:t> </a:t>
                      </a:r>
                      <a:r>
                        <a:rPr sz="1200" b="1" spc="0" dirty="0">
                          <a:latin typeface="Arial"/>
                          <a:cs typeface="Arial"/>
                        </a:rPr>
                        <a:t>Fiscal</a:t>
                      </a:r>
                      <a:r>
                        <a:rPr sz="1200" b="1" spc="-35" dirty="0">
                          <a:latin typeface="Arial"/>
                          <a:cs typeface="Arial"/>
                        </a:rPr>
                        <a:t> </a:t>
                      </a:r>
                      <a:r>
                        <a:rPr sz="1200" b="1" spc="-70" dirty="0">
                          <a:latin typeface="Arial"/>
                          <a:cs typeface="Arial"/>
                        </a:rPr>
                        <a:t>Y</a:t>
                      </a:r>
                      <a:r>
                        <a:rPr sz="1200" b="1" spc="0" dirty="0">
                          <a:latin typeface="Arial"/>
                          <a:cs typeface="Arial"/>
                        </a:rPr>
                        <a:t>ear</a:t>
                      </a:r>
                      <a:r>
                        <a:rPr sz="1200" b="1" spc="-25" dirty="0">
                          <a:latin typeface="Arial"/>
                          <a:cs typeface="Arial"/>
                        </a:rPr>
                        <a:t> </a:t>
                      </a:r>
                      <a:r>
                        <a:rPr sz="1200" b="1" spc="0" dirty="0">
                          <a:latin typeface="Arial"/>
                          <a:cs typeface="Arial"/>
                        </a:rPr>
                        <a:t>Personal</a:t>
                      </a:r>
                      <a:r>
                        <a:rPr sz="1200" b="1" spc="-20" dirty="0">
                          <a:latin typeface="Arial"/>
                          <a:cs typeface="Arial"/>
                        </a:rPr>
                        <a:t> </a:t>
                      </a:r>
                      <a:r>
                        <a:rPr sz="1200" b="1" spc="0" dirty="0">
                          <a:latin typeface="Arial"/>
                          <a:cs typeface="Arial"/>
                        </a:rPr>
                        <a:t>Ser</a:t>
                      </a:r>
                      <a:r>
                        <a:rPr sz="1200" b="1" spc="-20" dirty="0">
                          <a:latin typeface="Arial"/>
                          <a:cs typeface="Arial"/>
                        </a:rPr>
                        <a:t>v</a:t>
                      </a:r>
                      <a:r>
                        <a:rPr sz="1200" b="1" spc="0" dirty="0">
                          <a:latin typeface="Arial"/>
                          <a:cs typeface="Arial"/>
                        </a:rPr>
                        <a:t>i</a:t>
                      </a:r>
                      <a:r>
                        <a:rPr sz="1200" b="1" spc="5" dirty="0">
                          <a:latin typeface="Arial"/>
                          <a:cs typeface="Arial"/>
                        </a:rPr>
                        <a:t>c</a:t>
                      </a:r>
                      <a:r>
                        <a:rPr sz="1200" b="1" spc="0" dirty="0">
                          <a:latin typeface="Arial"/>
                          <a:cs typeface="Arial"/>
                        </a:rPr>
                        <a:t>e</a:t>
                      </a:r>
                      <a:r>
                        <a:rPr sz="1200" b="1" spc="-10" dirty="0">
                          <a:latin typeface="Arial"/>
                          <a:cs typeface="Arial"/>
                        </a:rPr>
                        <a:t> </a:t>
                      </a:r>
                      <a:r>
                        <a:rPr sz="1200" b="1" spc="0" dirty="0">
                          <a:latin typeface="Arial"/>
                          <a:cs typeface="Arial"/>
                        </a:rPr>
                        <a:t>Expense </a:t>
                      </a:r>
                      <a:r>
                        <a:rPr sz="1200" b="1" spc="-5" dirty="0">
                          <a:latin typeface="Arial"/>
                          <a:cs typeface="Arial"/>
                        </a:rPr>
                        <a:t> </a:t>
                      </a:r>
                      <a:r>
                        <a:rPr sz="1200" i="1" spc="0" dirty="0">
                          <a:latin typeface="Arial"/>
                          <a:cs typeface="Arial"/>
                        </a:rPr>
                        <a:t>(</a:t>
                      </a:r>
                      <a:r>
                        <a:rPr sz="1200" i="1" spc="-10" dirty="0">
                          <a:latin typeface="Arial"/>
                          <a:cs typeface="Arial"/>
                        </a:rPr>
                        <a:t>i</a:t>
                      </a:r>
                      <a:r>
                        <a:rPr sz="1200" i="1" spc="0" dirty="0">
                          <a:latin typeface="Arial"/>
                          <a:cs typeface="Arial"/>
                        </a:rPr>
                        <a:t>nclu</a:t>
                      </a:r>
                      <a:r>
                        <a:rPr sz="1200" i="1" spc="5" dirty="0">
                          <a:latin typeface="Arial"/>
                          <a:cs typeface="Arial"/>
                        </a:rPr>
                        <a:t>d</a:t>
                      </a:r>
                      <a:r>
                        <a:rPr sz="1200" i="1" spc="0" dirty="0">
                          <a:latin typeface="Arial"/>
                          <a:cs typeface="Arial"/>
                        </a:rPr>
                        <a:t>ing</a:t>
                      </a:r>
                      <a:r>
                        <a:rPr sz="1200" i="1" spc="-40" dirty="0">
                          <a:latin typeface="Arial"/>
                          <a:cs typeface="Arial"/>
                        </a:rPr>
                        <a:t> </a:t>
                      </a:r>
                      <a:r>
                        <a:rPr sz="1200" i="1" spc="0" dirty="0">
                          <a:latin typeface="Arial"/>
                          <a:cs typeface="Arial"/>
                        </a:rPr>
                        <a:t>all salary</a:t>
                      </a:r>
                      <a:r>
                        <a:rPr sz="1200" i="1" spc="-15" dirty="0">
                          <a:latin typeface="Arial"/>
                          <a:cs typeface="Arial"/>
                        </a:rPr>
                        <a:t> </a:t>
                      </a:r>
                      <a:r>
                        <a:rPr sz="1200" i="1" spc="0" dirty="0">
                          <a:latin typeface="Arial"/>
                          <a:cs typeface="Arial"/>
                        </a:rPr>
                        <a:t>adjust</a:t>
                      </a:r>
                      <a:r>
                        <a:rPr sz="1200" i="1" spc="-20" dirty="0">
                          <a:latin typeface="Arial"/>
                          <a:cs typeface="Arial"/>
                        </a:rPr>
                        <a:t>m</a:t>
                      </a:r>
                      <a:r>
                        <a:rPr sz="1200" i="1" spc="0" dirty="0">
                          <a:latin typeface="Arial"/>
                          <a:cs typeface="Arial"/>
                        </a:rPr>
                        <a:t>ents</a:t>
                      </a:r>
                      <a:r>
                        <a:rPr sz="1200" i="1" spc="-35" dirty="0">
                          <a:latin typeface="Arial"/>
                          <a:cs typeface="Arial"/>
                        </a:rPr>
                        <a:t> </a:t>
                      </a:r>
                      <a:r>
                        <a:rPr sz="1200" i="1" spc="0" dirty="0">
                          <a:latin typeface="Arial"/>
                          <a:cs typeface="Arial"/>
                        </a:rPr>
                        <a:t>f</a:t>
                      </a:r>
                      <a:r>
                        <a:rPr sz="1200" i="1" spc="5" dirty="0">
                          <a:latin typeface="Arial"/>
                          <a:cs typeface="Arial"/>
                        </a:rPr>
                        <a:t>o</a:t>
                      </a:r>
                      <a:r>
                        <a:rPr sz="1200" i="1" spc="0" dirty="0">
                          <a:latin typeface="Arial"/>
                          <a:cs typeface="Arial"/>
                        </a:rPr>
                        <a:t>r esti</a:t>
                      </a:r>
                      <a:r>
                        <a:rPr sz="1200" i="1" spc="-20" dirty="0">
                          <a:latin typeface="Arial"/>
                          <a:cs typeface="Arial"/>
                        </a:rPr>
                        <a:t>m</a:t>
                      </a:r>
                      <a:r>
                        <a:rPr sz="1200" i="1" spc="0" dirty="0">
                          <a:latin typeface="Arial"/>
                          <a:cs typeface="Arial"/>
                        </a:rPr>
                        <a:t>at</a:t>
                      </a:r>
                      <a:r>
                        <a:rPr sz="1200" i="1" spc="5" dirty="0">
                          <a:latin typeface="Arial"/>
                          <a:cs typeface="Arial"/>
                        </a:rPr>
                        <a:t>e</a:t>
                      </a:r>
                      <a:r>
                        <a:rPr sz="1200" i="1" spc="0" dirty="0">
                          <a:latin typeface="Arial"/>
                          <a:cs typeface="Arial"/>
                        </a:rPr>
                        <a:t>d</a:t>
                      </a:r>
                      <a:r>
                        <a:rPr sz="1200" i="1" spc="-10" dirty="0">
                          <a:latin typeface="Arial"/>
                          <a:cs typeface="Arial"/>
                        </a:rPr>
                        <a:t> </a:t>
                      </a:r>
                      <a:r>
                        <a:rPr sz="1200" i="1" spc="0" dirty="0">
                          <a:latin typeface="Arial"/>
                          <a:cs typeface="Arial"/>
                        </a:rPr>
                        <a:t>contract</a:t>
                      </a:r>
                      <a:r>
                        <a:rPr sz="1200" i="1" spc="5" dirty="0">
                          <a:latin typeface="Arial"/>
                          <a:cs typeface="Arial"/>
                        </a:rPr>
                        <a:t>u</a:t>
                      </a:r>
                      <a:r>
                        <a:rPr sz="1200" i="1" spc="-10" dirty="0">
                          <a:latin typeface="Arial"/>
                          <a:cs typeface="Arial"/>
                        </a:rPr>
                        <a:t>a</a:t>
                      </a:r>
                      <a:r>
                        <a:rPr sz="1200" i="1" spc="0" dirty="0">
                          <a:latin typeface="Arial"/>
                          <a:cs typeface="Arial"/>
                        </a:rPr>
                        <a:t>l</a:t>
                      </a:r>
                      <a:r>
                        <a:rPr sz="1200" i="1" spc="-40" dirty="0">
                          <a:latin typeface="Arial"/>
                          <a:cs typeface="Arial"/>
                        </a:rPr>
                        <a:t> </a:t>
                      </a:r>
                      <a:r>
                        <a:rPr sz="1200" i="1" spc="0" dirty="0">
                          <a:latin typeface="Arial"/>
                          <a:cs typeface="Arial"/>
                        </a:rPr>
                        <a:t>increases)</a:t>
                      </a:r>
                      <a:endParaRPr sz="12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8110">
                        <a:lnSpc>
                          <a:spcPct val="100000"/>
                        </a:lnSpc>
                      </a:pPr>
                      <a:r>
                        <a:rPr sz="1000" dirty="0">
                          <a:latin typeface="Times New Roman"/>
                          <a:cs typeface="Times New Roman"/>
                        </a:rPr>
                        <a:t>$</a:t>
                      </a: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189865">
                        <a:lnSpc>
                          <a:spcPct val="100000"/>
                        </a:lnSpc>
                      </a:pPr>
                      <a:r>
                        <a:rPr sz="1000" dirty="0">
                          <a:latin typeface="Times New Roman"/>
                          <a:cs typeface="Times New Roman"/>
                        </a:rPr>
                        <a:t>-</a:t>
                      </a:r>
                    </a:p>
                  </a:txBody>
                  <a:tcPr marL="0" marR="0" marT="0" marB="0">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74446">
                <a:tc>
                  <a:txBody>
                    <a:bodyPr/>
                    <a:lstStyle/>
                    <a:p>
                      <a:pPr marL="85725">
                        <a:lnSpc>
                          <a:spcPct val="100000"/>
                        </a:lnSpc>
                      </a:pPr>
                      <a:r>
                        <a:rPr sz="1200" b="1" dirty="0">
                          <a:latin typeface="Arial"/>
                          <a:cs typeface="Arial"/>
                        </a:rPr>
                        <a:t>Pro</a:t>
                      </a:r>
                      <a:r>
                        <a:rPr sz="1200" b="1" spc="-10" dirty="0">
                          <a:latin typeface="Arial"/>
                          <a:cs typeface="Arial"/>
                        </a:rPr>
                        <a:t>j</a:t>
                      </a:r>
                      <a:r>
                        <a:rPr sz="1200" b="1" spc="0" dirty="0">
                          <a:latin typeface="Arial"/>
                          <a:cs typeface="Arial"/>
                        </a:rPr>
                        <a:t>ected</a:t>
                      </a:r>
                      <a:r>
                        <a:rPr sz="1200" b="1" spc="-10" dirty="0">
                          <a:latin typeface="Arial"/>
                          <a:cs typeface="Arial"/>
                        </a:rPr>
                        <a:t> </a:t>
                      </a:r>
                      <a:r>
                        <a:rPr sz="1200" b="1" spc="0" dirty="0">
                          <a:latin typeface="Arial"/>
                          <a:cs typeface="Arial"/>
                        </a:rPr>
                        <a:t>OTPS Expense</a:t>
                      </a:r>
                      <a:endParaRPr sz="12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8110">
                        <a:lnSpc>
                          <a:spcPct val="100000"/>
                        </a:lnSpc>
                      </a:pPr>
                      <a:r>
                        <a:rPr sz="1000" dirty="0">
                          <a:latin typeface="Times New Roman"/>
                          <a:cs typeface="Times New Roman"/>
                        </a:rPr>
                        <a:t>$</a:t>
                      </a: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189865">
                        <a:lnSpc>
                          <a:spcPct val="100000"/>
                        </a:lnSpc>
                      </a:pPr>
                      <a:r>
                        <a:rPr sz="1000" dirty="0">
                          <a:latin typeface="Times New Roman"/>
                          <a:cs typeface="Times New Roman"/>
                        </a:rPr>
                        <a:t>-</a:t>
                      </a:r>
                    </a:p>
                  </a:txBody>
                  <a:tcPr marL="0" marR="0" marT="0" marB="0">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sp>
        <p:nvSpPr>
          <p:cNvPr id="14" name="Slide Number Placeholder 13">
            <a:extLst>
              <a:ext uri="{FF2B5EF4-FFF2-40B4-BE49-F238E27FC236}">
                <a16:creationId xmlns:a16="http://schemas.microsoft.com/office/drawing/2014/main" id="{85A5F63E-BEC1-4EE9-A00C-1EB45352DC0C}"/>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46</a:t>
            </a:fld>
            <a:endParaRPr lang="en-US" sz="1400" dirty="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52805" y="1611864"/>
            <a:ext cx="7833995" cy="1865397"/>
          </a:xfrm>
          <a:prstGeom prst="rect">
            <a:avLst/>
          </a:prstGeom>
        </p:spPr>
        <p:txBody>
          <a:bodyPr vert="horz" wrap="square" lIns="0" tIns="0" rIns="0" bIns="0" rtlCol="0">
            <a:noAutofit/>
          </a:bodyPr>
          <a:lstStyle/>
          <a:p>
            <a:pPr marL="12700" marR="12700" lvl="0" indent="0" algn="l" defTabSz="914400" rtl="0" eaLnBrk="1" fontAlgn="base" latinLnBrk="0" hangingPunct="1">
              <a:lnSpc>
                <a:spcPct val="100099"/>
              </a:lnSpc>
              <a:spcBef>
                <a:spcPct val="0"/>
              </a:spcBef>
              <a:spcAft>
                <a:spcPct val="0"/>
              </a:spcAft>
              <a:buClrTx/>
              <a:buSzTx/>
              <a:buFontTx/>
              <a:buNone/>
              <a:tabLst/>
              <a:defRPr/>
            </a:pPr>
            <a:r>
              <a:rPr kumimoji="0" sz="1800" b="0" i="0" u="none" strike="noStrike" kern="1200" cap="none" spc="0" normalizeH="0" baseline="0" noProof="0" dirty="0">
                <a:ln>
                  <a:noFill/>
                </a:ln>
                <a:solidFill>
                  <a:srgbClr val="000000"/>
                </a:solidFill>
                <a:effectLst/>
                <a:uLnTx/>
                <a:uFillTx/>
                <a:latin typeface="Arial"/>
                <a:ea typeface="+mn-ea"/>
                <a:cs typeface="Arial"/>
              </a:rPr>
              <a:t>State</a:t>
            </a:r>
            <a:r>
              <a:rPr kumimoji="0" sz="1800" b="0" i="0" u="none" strike="noStrike" kern="1200" cap="none" spc="-10" normalizeH="0" baseline="0" noProof="0" dirty="0">
                <a:ln>
                  <a:noFill/>
                </a:ln>
                <a:solidFill>
                  <a:srgbClr val="000000"/>
                </a:solidFill>
                <a:effectLst/>
                <a:uLnTx/>
                <a:uFillTx/>
                <a:latin typeface="Arial"/>
                <a:ea typeface="+mn-ea"/>
                <a:cs typeface="Arial"/>
              </a:rPr>
              <a:t> </a:t>
            </a:r>
            <a:r>
              <a:rPr kumimoji="0" lang="en-US" sz="1800" b="0" i="0" u="none" strike="noStrike" kern="1200" cap="none" spc="0" normalizeH="0" baseline="0" noProof="0" dirty="0">
                <a:ln>
                  <a:noFill/>
                </a:ln>
                <a:solidFill>
                  <a:srgbClr val="000000"/>
                </a:solidFill>
                <a:effectLst/>
                <a:uLnTx/>
                <a:uFillTx/>
                <a:latin typeface="Arial"/>
                <a:ea typeface="+mn-ea"/>
                <a:cs typeface="Arial"/>
              </a:rPr>
              <a:t>F</a:t>
            </a:r>
            <a:r>
              <a:rPr kumimoji="0" sz="1800" b="0" i="0" u="none" strike="noStrike" kern="1200" cap="none" spc="5" normalizeH="0" baseline="0" noProof="0" dirty="0">
                <a:ln>
                  <a:noFill/>
                </a:ln>
                <a:solidFill>
                  <a:srgbClr val="000000"/>
                </a:solidFill>
                <a:effectLst/>
                <a:uLnTx/>
                <a:uFillTx/>
                <a:latin typeface="Arial"/>
                <a:ea typeface="+mn-ea"/>
                <a:cs typeface="Arial"/>
              </a:rPr>
              <a:t>i</a:t>
            </a:r>
            <a:r>
              <a:rPr kumimoji="0" sz="1800" b="0" i="0" u="none" strike="noStrike" kern="1200" cap="none" spc="0" normalizeH="0" baseline="0" noProof="0" dirty="0">
                <a:ln>
                  <a:noFill/>
                </a:ln>
                <a:solidFill>
                  <a:srgbClr val="000000"/>
                </a:solidFill>
                <a:effectLst/>
                <a:uLnTx/>
                <a:uFillTx/>
                <a:latin typeface="Arial"/>
                <a:ea typeface="+mn-ea"/>
                <a:cs typeface="Arial"/>
              </a:rPr>
              <a:t>nance</a:t>
            </a:r>
            <a:r>
              <a:rPr kumimoji="0" sz="1800" b="0" i="0" u="none" strike="noStrike" kern="1200" cap="none" spc="-10" normalizeH="0" baseline="0" noProof="0" dirty="0">
                <a:ln>
                  <a:noFill/>
                </a:ln>
                <a:solidFill>
                  <a:srgbClr val="000000"/>
                </a:solidFill>
                <a:effectLst/>
                <a:uLnTx/>
                <a:uFillTx/>
                <a:latin typeface="Arial"/>
                <a:ea typeface="+mn-ea"/>
                <a:cs typeface="Arial"/>
              </a:rPr>
              <a:t> </a:t>
            </a:r>
            <a:r>
              <a:rPr kumimoji="0" lang="en-US" sz="1800" b="0" i="0" u="none" strike="noStrike" kern="1200" cap="none" spc="5" normalizeH="0" baseline="0" noProof="0" dirty="0">
                <a:ln>
                  <a:noFill/>
                </a:ln>
                <a:solidFill>
                  <a:srgbClr val="000000"/>
                </a:solidFill>
                <a:effectLst/>
                <a:uLnTx/>
                <a:uFillTx/>
                <a:latin typeface="Arial"/>
                <a:ea typeface="+mn-ea"/>
                <a:cs typeface="Arial"/>
              </a:rPr>
              <a:t>L</a:t>
            </a:r>
            <a:r>
              <a:rPr kumimoji="0" sz="1800" b="0" i="0" u="none" strike="noStrike" kern="1200" cap="none" spc="0" normalizeH="0" baseline="0" noProof="0" dirty="0">
                <a:ln>
                  <a:noFill/>
                </a:ln>
                <a:solidFill>
                  <a:srgbClr val="000000"/>
                </a:solidFill>
                <a:effectLst/>
                <a:uLnTx/>
                <a:uFillTx/>
                <a:latin typeface="Arial"/>
                <a:ea typeface="+mn-ea"/>
                <a:cs typeface="Arial"/>
              </a:rPr>
              <a:t>aw</a:t>
            </a:r>
            <a:r>
              <a:rPr kumimoji="0" sz="1800" b="0" i="0" u="none" strike="noStrike" kern="1200" cap="none" spc="-15" normalizeH="0" baseline="0" noProof="0" dirty="0">
                <a:ln>
                  <a:noFill/>
                </a:ln>
                <a:solidFill>
                  <a:srgbClr val="000000"/>
                </a:solidFill>
                <a:effectLst/>
                <a:uLnTx/>
                <a:uFillTx/>
                <a:latin typeface="Arial"/>
                <a:ea typeface="+mn-ea"/>
                <a:cs typeface="Arial"/>
              </a:rPr>
              <a:t> </a:t>
            </a:r>
            <a:r>
              <a:rPr kumimoji="0" sz="1800" b="0" i="0" u="none" strike="noStrike" kern="1200" cap="none" spc="0" normalizeH="0" baseline="0" noProof="0" dirty="0">
                <a:ln>
                  <a:noFill/>
                </a:ln>
                <a:solidFill>
                  <a:srgbClr val="000000"/>
                </a:solidFill>
                <a:effectLst/>
                <a:uLnTx/>
                <a:uFillTx/>
                <a:latin typeface="Arial"/>
                <a:ea typeface="+mn-ea"/>
                <a:cs typeface="Arial"/>
              </a:rPr>
              <a:t>r</a:t>
            </a:r>
            <a:r>
              <a:rPr kumimoji="0" sz="1800" b="0" i="0" u="none" strike="noStrike" kern="1200" cap="none" spc="-10" normalizeH="0" baseline="0" noProof="0" dirty="0">
                <a:ln>
                  <a:noFill/>
                </a:ln>
                <a:solidFill>
                  <a:srgbClr val="000000"/>
                </a:solidFill>
                <a:effectLst/>
                <a:uLnTx/>
                <a:uFillTx/>
                <a:latin typeface="Arial"/>
                <a:ea typeface="+mn-ea"/>
                <a:cs typeface="Arial"/>
              </a:rPr>
              <a:t>e</a:t>
            </a:r>
            <a:r>
              <a:rPr kumimoji="0" sz="1800" b="0" i="0" u="none" strike="noStrike" kern="1200" cap="none" spc="0" normalizeH="0" baseline="0" noProof="0" dirty="0">
                <a:ln>
                  <a:noFill/>
                </a:ln>
                <a:solidFill>
                  <a:srgbClr val="000000"/>
                </a:solidFill>
                <a:effectLst/>
                <a:uLnTx/>
                <a:uFillTx/>
                <a:latin typeface="Arial"/>
                <a:ea typeface="+mn-ea"/>
                <a:cs typeface="Arial"/>
              </a:rPr>
              <a:t>q</a:t>
            </a:r>
            <a:r>
              <a:rPr kumimoji="0" sz="1800" b="0" i="0" u="none" strike="noStrike" kern="1200" cap="none" spc="5" normalizeH="0" baseline="0" noProof="0" dirty="0">
                <a:ln>
                  <a:noFill/>
                </a:ln>
                <a:solidFill>
                  <a:srgbClr val="000000"/>
                </a:solidFill>
                <a:effectLst/>
                <a:uLnTx/>
                <a:uFillTx/>
                <a:latin typeface="Arial"/>
                <a:ea typeface="+mn-ea"/>
                <a:cs typeface="Arial"/>
              </a:rPr>
              <a:t>u</a:t>
            </a:r>
            <a:r>
              <a:rPr kumimoji="0" sz="1800" b="0" i="0" u="none" strike="noStrike" kern="1200" cap="none" spc="0" normalizeH="0" baseline="0" noProof="0" dirty="0">
                <a:ln>
                  <a:noFill/>
                </a:ln>
                <a:solidFill>
                  <a:srgbClr val="000000"/>
                </a:solidFill>
                <a:effectLst/>
                <a:uLnTx/>
                <a:uFillTx/>
                <a:latin typeface="Arial"/>
                <a:ea typeface="+mn-ea"/>
                <a:cs typeface="Arial"/>
              </a:rPr>
              <a:t>ir</a:t>
            </a:r>
            <a:r>
              <a:rPr kumimoji="0" sz="1800" b="0" i="0" u="none" strike="noStrike" kern="1200" cap="none" spc="-10" normalizeH="0" baseline="0" noProof="0" dirty="0">
                <a:ln>
                  <a:noFill/>
                </a:ln>
                <a:solidFill>
                  <a:srgbClr val="000000"/>
                </a:solidFill>
                <a:effectLst/>
                <a:uLnTx/>
                <a:uFillTx/>
                <a:latin typeface="Arial"/>
                <a:ea typeface="+mn-ea"/>
                <a:cs typeface="Arial"/>
              </a:rPr>
              <a:t>e</a:t>
            </a:r>
            <a:r>
              <a:rPr kumimoji="0" sz="1800" b="0" i="0" u="none" strike="noStrike" kern="1200" cap="none" spc="0" normalizeH="0" baseline="0" noProof="0" dirty="0">
                <a:ln>
                  <a:noFill/>
                </a:ln>
                <a:solidFill>
                  <a:srgbClr val="000000"/>
                </a:solidFill>
                <a:effectLst/>
                <a:uLnTx/>
                <a:uFillTx/>
                <a:latin typeface="Arial"/>
                <a:ea typeface="+mn-ea"/>
                <a:cs typeface="Arial"/>
              </a:rPr>
              <a:t>s</a:t>
            </a:r>
            <a:r>
              <a:rPr kumimoji="0" sz="1800" b="0" i="0" u="none" strike="noStrike" kern="1200" cap="none" spc="5" normalizeH="0" baseline="0" noProof="0" dirty="0">
                <a:ln>
                  <a:noFill/>
                </a:ln>
                <a:solidFill>
                  <a:srgbClr val="000000"/>
                </a:solidFill>
                <a:effectLst/>
                <a:uLnTx/>
                <a:uFillTx/>
                <a:latin typeface="Arial"/>
                <a:ea typeface="+mn-ea"/>
                <a:cs typeface="Arial"/>
              </a:rPr>
              <a:t> </a:t>
            </a:r>
            <a:r>
              <a:rPr kumimoji="0" sz="1800" b="0" i="0" u="none" strike="noStrike" kern="1200" cap="none" spc="0" normalizeH="0" baseline="0" noProof="0" dirty="0">
                <a:ln>
                  <a:noFill/>
                </a:ln>
                <a:solidFill>
                  <a:srgbClr val="000000"/>
                </a:solidFill>
                <a:effectLst/>
                <a:uLnTx/>
                <a:uFillTx/>
                <a:latin typeface="Arial"/>
                <a:ea typeface="+mn-ea"/>
                <a:cs typeface="Arial"/>
              </a:rPr>
              <a:t>that</a:t>
            </a:r>
            <a:r>
              <a:rPr kumimoji="0" sz="1800" b="0" i="0" u="none" strike="noStrike" kern="1200" cap="none" spc="-10" normalizeH="0" baseline="0" noProof="0" dirty="0">
                <a:ln>
                  <a:noFill/>
                </a:ln>
                <a:solidFill>
                  <a:srgbClr val="000000"/>
                </a:solidFill>
                <a:effectLst/>
                <a:uLnTx/>
                <a:uFillTx/>
                <a:latin typeface="Arial"/>
                <a:ea typeface="+mn-ea"/>
                <a:cs typeface="Arial"/>
              </a:rPr>
              <a:t> </a:t>
            </a:r>
            <a:r>
              <a:rPr kumimoji="0" lang="en-US" sz="1800" b="0" i="0" u="none" strike="noStrike" kern="1200" cap="none" spc="-10" normalizeH="0" baseline="0" noProof="0" dirty="0">
                <a:ln>
                  <a:noFill/>
                </a:ln>
                <a:solidFill>
                  <a:srgbClr val="000000"/>
                </a:solidFill>
                <a:effectLst/>
                <a:uLnTx/>
                <a:uFillTx/>
                <a:latin typeface="Arial"/>
                <a:ea typeface="+mn-ea"/>
                <a:cs typeface="Arial"/>
              </a:rPr>
              <a:t>each Fiscal Year </a:t>
            </a:r>
            <a:r>
              <a:rPr kumimoji="0" sz="1800" b="0" i="0" u="none" strike="noStrike" kern="1200" cap="none" spc="0" normalizeH="0" baseline="0" noProof="0" dirty="0">
                <a:ln>
                  <a:noFill/>
                </a:ln>
                <a:solidFill>
                  <a:srgbClr val="000000"/>
                </a:solidFill>
                <a:effectLst/>
                <a:uLnTx/>
                <a:uFillTx/>
                <a:latin typeface="Arial"/>
                <a:ea typeface="+mn-ea"/>
                <a:cs typeface="Arial"/>
              </a:rPr>
              <a:t>the </a:t>
            </a:r>
            <a:r>
              <a:rPr kumimoji="0" sz="1800" b="0" i="0" u="none" strike="noStrike" kern="1200" cap="none" spc="5" normalizeH="0" baseline="0" noProof="0" dirty="0">
                <a:ln>
                  <a:noFill/>
                </a:ln>
                <a:solidFill>
                  <a:srgbClr val="000000"/>
                </a:solidFill>
                <a:effectLst/>
                <a:uLnTx/>
                <a:uFillTx/>
                <a:latin typeface="Arial"/>
                <a:ea typeface="+mn-ea"/>
                <a:cs typeface="Arial"/>
              </a:rPr>
              <a:t>O</a:t>
            </a:r>
            <a:r>
              <a:rPr kumimoji="0" sz="1800" b="0" i="0" u="none" strike="noStrike" kern="1200" cap="none" spc="0" normalizeH="0" baseline="0" noProof="0" dirty="0">
                <a:ln>
                  <a:noFill/>
                </a:ln>
                <a:solidFill>
                  <a:srgbClr val="000000"/>
                </a:solidFill>
                <a:effectLst/>
                <a:uLnTx/>
                <a:uFillTx/>
                <a:latin typeface="Arial"/>
                <a:ea typeface="+mn-ea"/>
                <a:cs typeface="Arial"/>
              </a:rPr>
              <a:t>ffice of </a:t>
            </a:r>
            <a:r>
              <a:rPr kumimoji="0" sz="1800" b="0" i="0" u="none" strike="noStrike" kern="1200" cap="none" spc="-10" normalizeH="0" baseline="0" noProof="0" dirty="0">
                <a:ln>
                  <a:noFill/>
                </a:ln>
                <a:solidFill>
                  <a:srgbClr val="000000"/>
                </a:solidFill>
                <a:effectLst/>
                <a:uLnTx/>
                <a:uFillTx/>
                <a:latin typeface="Arial"/>
                <a:ea typeface="+mn-ea"/>
                <a:cs typeface="Arial"/>
              </a:rPr>
              <a:t>S</a:t>
            </a:r>
            <a:r>
              <a:rPr kumimoji="0" sz="1800" b="0" i="0" u="none" strike="noStrike" kern="1200" cap="none" spc="0" normalizeH="0" baseline="0" noProof="0" dirty="0">
                <a:ln>
                  <a:noFill/>
                </a:ln>
                <a:solidFill>
                  <a:srgbClr val="000000"/>
                </a:solidFill>
                <a:effectLst/>
                <a:uLnTx/>
                <a:uFillTx/>
                <a:latin typeface="Arial"/>
                <a:ea typeface="+mn-ea"/>
                <a:cs typeface="Arial"/>
              </a:rPr>
              <a:t>tate</a:t>
            </a:r>
            <a:r>
              <a:rPr kumimoji="0" sz="1800" b="0" i="0" u="none" strike="noStrike" kern="1200" cap="none" spc="-10" normalizeH="0" baseline="0" noProof="0" dirty="0">
                <a:ln>
                  <a:noFill/>
                </a:ln>
                <a:solidFill>
                  <a:srgbClr val="000000"/>
                </a:solidFill>
                <a:effectLst/>
                <a:uLnTx/>
                <a:uFillTx/>
                <a:latin typeface="Arial"/>
                <a:ea typeface="+mn-ea"/>
                <a:cs typeface="Arial"/>
              </a:rPr>
              <a:t> </a:t>
            </a:r>
            <a:r>
              <a:rPr kumimoji="0" sz="1800" b="0" i="0" u="none" strike="noStrike" kern="1200" cap="none" spc="0" normalizeH="0" baseline="0" noProof="0" dirty="0">
                <a:ln>
                  <a:noFill/>
                </a:ln>
                <a:solidFill>
                  <a:srgbClr val="000000"/>
                </a:solidFill>
                <a:effectLst/>
                <a:uLnTx/>
                <a:uFillTx/>
                <a:latin typeface="Arial"/>
                <a:ea typeface="+mn-ea"/>
                <a:cs typeface="Arial"/>
              </a:rPr>
              <a:t>Comptro</a:t>
            </a:r>
            <a:r>
              <a:rPr kumimoji="0" sz="1800" b="0" i="0" u="none" strike="noStrike" kern="1200" cap="none" spc="5" normalizeH="0" baseline="0" noProof="0" dirty="0">
                <a:ln>
                  <a:noFill/>
                </a:ln>
                <a:solidFill>
                  <a:srgbClr val="000000"/>
                </a:solidFill>
                <a:effectLst/>
                <a:uLnTx/>
                <a:uFillTx/>
                <a:latin typeface="Arial"/>
                <a:ea typeface="+mn-ea"/>
                <a:cs typeface="Arial"/>
              </a:rPr>
              <a:t>l</a:t>
            </a:r>
            <a:r>
              <a:rPr kumimoji="0" sz="1800" b="0" i="0" u="none" strike="noStrike" kern="1200" cap="none" spc="0" normalizeH="0" baseline="0" noProof="0" dirty="0">
                <a:ln>
                  <a:noFill/>
                </a:ln>
                <a:solidFill>
                  <a:srgbClr val="000000"/>
                </a:solidFill>
                <a:effectLst/>
                <a:uLnTx/>
                <a:uFillTx/>
                <a:latin typeface="Arial"/>
                <a:ea typeface="+mn-ea"/>
                <a:cs typeface="Arial"/>
              </a:rPr>
              <a:t>ler</a:t>
            </a:r>
            <a:r>
              <a:rPr kumimoji="0" sz="1800" b="0" i="0" u="none" strike="noStrike" kern="1200" cap="none" spc="-10" normalizeH="0" baseline="0" noProof="0" dirty="0">
                <a:ln>
                  <a:noFill/>
                </a:ln>
                <a:solidFill>
                  <a:srgbClr val="000000"/>
                </a:solidFill>
                <a:effectLst/>
                <a:uLnTx/>
                <a:uFillTx/>
                <a:latin typeface="Arial"/>
                <a:ea typeface="+mn-ea"/>
                <a:cs typeface="Arial"/>
              </a:rPr>
              <a:t> </a:t>
            </a:r>
            <a:r>
              <a:rPr kumimoji="0" lang="en-US" sz="1800" b="0" i="0" u="none" strike="noStrike" kern="1200" cap="none" spc="-10" normalizeH="0" baseline="0" noProof="0" dirty="0">
                <a:ln>
                  <a:noFill/>
                </a:ln>
                <a:solidFill>
                  <a:srgbClr val="000000"/>
                </a:solidFill>
                <a:effectLst/>
                <a:uLnTx/>
                <a:uFillTx/>
                <a:latin typeface="Arial"/>
                <a:ea typeface="+mn-ea"/>
                <a:cs typeface="Arial"/>
              </a:rPr>
              <a:t>(OSC) </a:t>
            </a:r>
            <a:r>
              <a:rPr kumimoji="0" sz="1800" b="0" i="0" u="none" strike="noStrike" kern="1200" cap="none" spc="0" normalizeH="0" baseline="0" noProof="0" dirty="0">
                <a:ln>
                  <a:noFill/>
                </a:ln>
                <a:solidFill>
                  <a:srgbClr val="000000"/>
                </a:solidFill>
                <a:effectLst/>
                <a:uLnTx/>
                <a:uFillTx/>
                <a:latin typeface="Arial"/>
                <a:ea typeface="+mn-ea"/>
                <a:cs typeface="Arial"/>
              </a:rPr>
              <a:t>r</a:t>
            </a:r>
            <a:r>
              <a:rPr kumimoji="0" sz="1800" b="0" i="0" u="none" strike="noStrike" kern="1200" cap="none" spc="-10" normalizeH="0" baseline="0" noProof="0" dirty="0">
                <a:ln>
                  <a:noFill/>
                </a:ln>
                <a:solidFill>
                  <a:srgbClr val="000000"/>
                </a:solidFill>
                <a:effectLst/>
                <a:uLnTx/>
                <a:uFillTx/>
                <a:latin typeface="Arial"/>
                <a:ea typeface="+mn-ea"/>
                <a:cs typeface="Arial"/>
              </a:rPr>
              <a:t>e</a:t>
            </a:r>
            <a:r>
              <a:rPr kumimoji="0" sz="1800" b="0" i="0" u="none" strike="noStrike" kern="1200" cap="none" spc="0" normalizeH="0" baseline="0" noProof="0" dirty="0">
                <a:ln>
                  <a:noFill/>
                </a:ln>
                <a:solidFill>
                  <a:srgbClr val="000000"/>
                </a:solidFill>
                <a:effectLst/>
                <a:uLnTx/>
                <a:uFillTx/>
                <a:latin typeface="Arial"/>
                <a:ea typeface="+mn-ea"/>
                <a:cs typeface="Arial"/>
              </a:rPr>
              <a:t>p</a:t>
            </a:r>
            <a:r>
              <a:rPr kumimoji="0" sz="1800" b="0" i="0" u="none" strike="noStrike" kern="1200" cap="none" spc="5" normalizeH="0" baseline="0" noProof="0" dirty="0">
                <a:ln>
                  <a:noFill/>
                </a:ln>
                <a:solidFill>
                  <a:srgbClr val="000000"/>
                </a:solidFill>
                <a:effectLst/>
                <a:uLnTx/>
                <a:uFillTx/>
                <a:latin typeface="Arial"/>
                <a:ea typeface="+mn-ea"/>
                <a:cs typeface="Arial"/>
              </a:rPr>
              <a:t>o</a:t>
            </a:r>
            <a:r>
              <a:rPr kumimoji="0" sz="1800" b="0" i="0" u="none" strike="noStrike" kern="1200" cap="none" spc="0" normalizeH="0" baseline="0" noProof="0" dirty="0">
                <a:ln>
                  <a:noFill/>
                </a:ln>
                <a:solidFill>
                  <a:srgbClr val="000000"/>
                </a:solidFill>
                <a:effectLst/>
                <a:uLnTx/>
                <a:uFillTx/>
                <a:latin typeface="Arial"/>
                <a:ea typeface="+mn-ea"/>
                <a:cs typeface="Arial"/>
              </a:rPr>
              <a:t>rt</a:t>
            </a:r>
            <a:r>
              <a:rPr kumimoji="0" lang="en-US" sz="1800" b="0" i="0" u="none" strike="noStrike" kern="1200" cap="none" spc="0" normalizeH="0" baseline="0" noProof="0" dirty="0">
                <a:ln>
                  <a:noFill/>
                </a:ln>
                <a:solidFill>
                  <a:srgbClr val="000000"/>
                </a:solidFill>
                <a:effectLst/>
                <a:uLnTx/>
                <a:uFillTx/>
                <a:latin typeface="Arial"/>
                <a:ea typeface="+mn-ea"/>
                <a:cs typeface="Arial"/>
              </a:rPr>
              <a:t> all</a:t>
            </a:r>
            <a:r>
              <a:rPr kumimoji="0" sz="1800" b="0" i="0" u="none" strike="noStrike" kern="1200" cap="none" spc="0" normalizeH="0" baseline="0" noProof="0" dirty="0">
                <a:ln>
                  <a:noFill/>
                </a:ln>
                <a:solidFill>
                  <a:srgbClr val="000000"/>
                </a:solidFill>
                <a:effectLst/>
                <a:uLnTx/>
                <a:uFillTx/>
                <a:latin typeface="Arial"/>
                <a:ea typeface="+mn-ea"/>
                <a:cs typeface="Arial"/>
              </a:rPr>
              <a:t> contra</a:t>
            </a:r>
            <a:r>
              <a:rPr kumimoji="0" sz="1800" b="0" i="0" u="none" strike="noStrike" kern="1200" cap="none" spc="-10" normalizeH="0" baseline="0" noProof="0" dirty="0">
                <a:ln>
                  <a:noFill/>
                </a:ln>
                <a:solidFill>
                  <a:srgbClr val="000000"/>
                </a:solidFill>
                <a:effectLst/>
                <a:uLnTx/>
                <a:uFillTx/>
                <a:latin typeface="Arial"/>
                <a:ea typeface="+mn-ea"/>
                <a:cs typeface="Arial"/>
              </a:rPr>
              <a:t>c</a:t>
            </a:r>
            <a:r>
              <a:rPr kumimoji="0" sz="1800" b="0" i="0" u="none" strike="noStrike" kern="1200" cap="none" spc="0" normalizeH="0" baseline="0" noProof="0" dirty="0">
                <a:ln>
                  <a:noFill/>
                </a:ln>
                <a:solidFill>
                  <a:srgbClr val="000000"/>
                </a:solidFill>
                <a:effectLst/>
                <a:uLnTx/>
                <a:uFillTx/>
                <a:latin typeface="Arial"/>
                <a:ea typeface="+mn-ea"/>
                <a:cs typeface="Arial"/>
              </a:rPr>
              <a:t>ts</a:t>
            </a:r>
            <a:r>
              <a:rPr kumimoji="0" sz="1800" b="0" i="0" u="none" strike="noStrike" kern="1200" cap="none" spc="5" normalizeH="0" baseline="0" noProof="0" dirty="0">
                <a:ln>
                  <a:noFill/>
                </a:ln>
                <a:solidFill>
                  <a:srgbClr val="000000"/>
                </a:solidFill>
                <a:effectLst/>
                <a:uLnTx/>
                <a:uFillTx/>
                <a:latin typeface="Arial"/>
                <a:ea typeface="+mn-ea"/>
                <a:cs typeface="Arial"/>
              </a:rPr>
              <a:t> </a:t>
            </a:r>
            <a:r>
              <a:rPr kumimoji="0" sz="1800" b="0" i="0" u="none" strike="noStrike" kern="1200" cap="none" spc="0" normalizeH="0" baseline="0" noProof="0" dirty="0">
                <a:ln>
                  <a:noFill/>
                </a:ln>
                <a:solidFill>
                  <a:srgbClr val="000000"/>
                </a:solidFill>
                <a:effectLst/>
                <a:uLnTx/>
                <a:uFillTx/>
                <a:latin typeface="Arial"/>
                <a:ea typeface="+mn-ea"/>
                <a:cs typeface="Arial"/>
              </a:rPr>
              <a:t>for co</a:t>
            </a:r>
            <a:r>
              <a:rPr kumimoji="0" sz="1800" b="0" i="0" u="none" strike="noStrike" kern="1200" cap="none" spc="5" normalizeH="0" baseline="0" noProof="0" dirty="0">
                <a:ln>
                  <a:noFill/>
                </a:ln>
                <a:solidFill>
                  <a:srgbClr val="000000"/>
                </a:solidFill>
                <a:effectLst/>
                <a:uLnTx/>
                <a:uFillTx/>
                <a:latin typeface="Arial"/>
                <a:ea typeface="+mn-ea"/>
                <a:cs typeface="Arial"/>
              </a:rPr>
              <a:t>n</a:t>
            </a:r>
            <a:r>
              <a:rPr kumimoji="0" sz="1800" b="0" i="0" u="none" strike="noStrike" kern="1200" cap="none" spc="0" normalizeH="0" baseline="0" noProof="0" dirty="0">
                <a:ln>
                  <a:noFill/>
                </a:ln>
                <a:solidFill>
                  <a:srgbClr val="000000"/>
                </a:solidFill>
                <a:effectLst/>
                <a:uLnTx/>
                <a:uFillTx/>
                <a:latin typeface="Arial"/>
                <a:ea typeface="+mn-ea"/>
                <a:cs typeface="Arial"/>
              </a:rPr>
              <a:t>sult</a:t>
            </a:r>
            <a:r>
              <a:rPr kumimoji="0" sz="1800" b="0" i="0" u="none" strike="noStrike" kern="1200" cap="none" spc="5" normalizeH="0" baseline="0" noProof="0" dirty="0">
                <a:ln>
                  <a:noFill/>
                </a:ln>
                <a:solidFill>
                  <a:srgbClr val="000000"/>
                </a:solidFill>
                <a:effectLst/>
                <a:uLnTx/>
                <a:uFillTx/>
                <a:latin typeface="Arial"/>
                <a:ea typeface="+mn-ea"/>
                <a:cs typeface="Arial"/>
              </a:rPr>
              <a:t>i</a:t>
            </a:r>
            <a:r>
              <a:rPr kumimoji="0" sz="1800" b="0" i="0" u="none" strike="noStrike" kern="1200" cap="none" spc="0" normalizeH="0" baseline="0" noProof="0" dirty="0">
                <a:ln>
                  <a:noFill/>
                </a:ln>
                <a:solidFill>
                  <a:srgbClr val="000000"/>
                </a:solidFill>
                <a:effectLst/>
                <a:uLnTx/>
                <a:uFillTx/>
                <a:latin typeface="Arial"/>
                <a:ea typeface="+mn-ea"/>
                <a:cs typeface="Arial"/>
              </a:rPr>
              <a:t>ng</a:t>
            </a:r>
            <a:r>
              <a:rPr kumimoji="0" sz="1800" b="0" i="0" u="none" strike="noStrike" kern="1200" cap="none" spc="-15" normalizeH="0" baseline="0" noProof="0" dirty="0">
                <a:ln>
                  <a:noFill/>
                </a:ln>
                <a:solidFill>
                  <a:srgbClr val="000000"/>
                </a:solidFill>
                <a:effectLst/>
                <a:uLnTx/>
                <a:uFillTx/>
                <a:latin typeface="Arial"/>
                <a:ea typeface="+mn-ea"/>
                <a:cs typeface="Arial"/>
              </a:rPr>
              <a:t> </a:t>
            </a:r>
            <a:r>
              <a:rPr kumimoji="0" sz="1800" b="0" i="0" u="none" strike="noStrike" kern="1200" cap="none" spc="0" normalizeH="0" baseline="0" noProof="0" dirty="0">
                <a:ln>
                  <a:noFill/>
                </a:ln>
                <a:solidFill>
                  <a:srgbClr val="000000"/>
                </a:solidFill>
                <a:effectLst/>
                <a:uLnTx/>
                <a:uFillTx/>
                <a:latin typeface="Arial"/>
                <a:ea typeface="+mn-ea"/>
                <a:cs typeface="Arial"/>
              </a:rPr>
              <a:t>s</a:t>
            </a:r>
            <a:r>
              <a:rPr kumimoji="0" sz="1800" b="0" i="0" u="none" strike="noStrike" kern="1200" cap="none" spc="-10" normalizeH="0" baseline="0" noProof="0" dirty="0">
                <a:ln>
                  <a:noFill/>
                </a:ln>
                <a:solidFill>
                  <a:srgbClr val="000000"/>
                </a:solidFill>
                <a:effectLst/>
                <a:uLnTx/>
                <a:uFillTx/>
                <a:latin typeface="Arial"/>
                <a:ea typeface="+mn-ea"/>
                <a:cs typeface="Arial"/>
              </a:rPr>
              <a:t>e</a:t>
            </a:r>
            <a:r>
              <a:rPr kumimoji="0" sz="1800" b="0" i="0" u="none" strike="noStrike" kern="1200" cap="none" spc="0" normalizeH="0" baseline="0" noProof="0" dirty="0">
                <a:ln>
                  <a:noFill/>
                </a:ln>
                <a:solidFill>
                  <a:srgbClr val="000000"/>
                </a:solidFill>
                <a:effectLst/>
                <a:uLnTx/>
                <a:uFillTx/>
                <a:latin typeface="Arial"/>
                <a:ea typeface="+mn-ea"/>
                <a:cs typeface="Arial"/>
              </a:rPr>
              <a:t>r</a:t>
            </a:r>
            <a:r>
              <a:rPr kumimoji="0" sz="1800" b="0" i="0" u="none" strike="noStrike" kern="1200" cap="none" spc="-45" normalizeH="0" baseline="0" noProof="0" dirty="0">
                <a:ln>
                  <a:noFill/>
                </a:ln>
                <a:solidFill>
                  <a:srgbClr val="000000"/>
                </a:solidFill>
                <a:effectLst/>
                <a:uLnTx/>
                <a:uFillTx/>
                <a:latin typeface="Arial"/>
                <a:ea typeface="+mn-ea"/>
                <a:cs typeface="Arial"/>
              </a:rPr>
              <a:t>v</a:t>
            </a:r>
            <a:r>
              <a:rPr kumimoji="0" sz="1800" b="0" i="0" u="none" strike="noStrike" kern="1200" cap="none" spc="0" normalizeH="0" baseline="0" noProof="0" dirty="0">
                <a:ln>
                  <a:noFill/>
                </a:ln>
                <a:solidFill>
                  <a:srgbClr val="000000"/>
                </a:solidFill>
                <a:effectLst/>
                <a:uLnTx/>
                <a:uFillTx/>
                <a:latin typeface="Arial"/>
                <a:ea typeface="+mn-ea"/>
                <a:cs typeface="Arial"/>
              </a:rPr>
              <a:t>ic</a:t>
            </a:r>
            <a:r>
              <a:rPr kumimoji="0" sz="1800" b="0" i="0" u="none" strike="noStrike" kern="1200" cap="none" spc="-10" normalizeH="0" baseline="0" noProof="0" dirty="0">
                <a:ln>
                  <a:noFill/>
                </a:ln>
                <a:solidFill>
                  <a:srgbClr val="000000"/>
                </a:solidFill>
                <a:effectLst/>
                <a:uLnTx/>
                <a:uFillTx/>
                <a:latin typeface="Arial"/>
                <a:ea typeface="+mn-ea"/>
                <a:cs typeface="Arial"/>
              </a:rPr>
              <a:t>e</a:t>
            </a:r>
            <a:r>
              <a:rPr kumimoji="0" sz="1800" b="0" i="0" u="none" strike="noStrike" kern="1200" cap="none" spc="0" normalizeH="0" baseline="0" noProof="0" dirty="0">
                <a:ln>
                  <a:noFill/>
                </a:ln>
                <a:solidFill>
                  <a:srgbClr val="000000"/>
                </a:solidFill>
                <a:effectLst/>
                <a:uLnTx/>
                <a:uFillTx/>
                <a:latin typeface="Arial"/>
                <a:ea typeface="+mn-ea"/>
                <a:cs typeface="Arial"/>
              </a:rPr>
              <a:t>s</a:t>
            </a:r>
            <a:r>
              <a:rPr kumimoji="0" lang="en-US" sz="1800" b="0" i="0" u="none" strike="noStrike" kern="1200" cap="none" spc="0" normalizeH="0" baseline="0" noProof="0" dirty="0">
                <a:ln>
                  <a:noFill/>
                </a:ln>
                <a:solidFill>
                  <a:srgbClr val="000000"/>
                </a:solidFill>
                <a:effectLst/>
                <a:uLnTx/>
                <a:uFillTx/>
                <a:latin typeface="Arial"/>
                <a:ea typeface="+mn-ea"/>
                <a:cs typeface="Arial"/>
              </a:rPr>
              <a:t> that </a:t>
            </a:r>
            <a:r>
              <a:rPr kumimoji="0" lang="en-US" sz="1800" b="0" i="0" u="none" strike="noStrike" kern="1200" cap="none" spc="40" normalizeH="0" baseline="0" noProof="0" dirty="0">
                <a:ln>
                  <a:noFill/>
                </a:ln>
                <a:solidFill>
                  <a:srgbClr val="000000"/>
                </a:solidFill>
                <a:effectLst/>
                <a:uLnTx/>
                <a:uFillTx/>
                <a:latin typeface="Arial"/>
                <a:ea typeface="+mn-ea"/>
                <a:cs typeface="Arial"/>
              </a:rPr>
              <a:t>w</a:t>
            </a:r>
            <a:r>
              <a:rPr kumimoji="0" lang="en-US" sz="1800" b="0" i="0" u="none" strike="noStrike" kern="1200" cap="none" spc="0" normalizeH="0" baseline="0" noProof="0" dirty="0">
                <a:ln>
                  <a:noFill/>
                </a:ln>
                <a:solidFill>
                  <a:srgbClr val="000000"/>
                </a:solidFill>
                <a:effectLst/>
                <a:uLnTx/>
                <a:uFillTx/>
                <a:latin typeface="Arial"/>
                <a:ea typeface="+mn-ea"/>
                <a:cs typeface="Arial"/>
              </a:rPr>
              <a:t>e</a:t>
            </a:r>
            <a:r>
              <a:rPr kumimoji="0" lang="en-US" sz="1800" b="0" i="0" u="none" strike="noStrike" kern="1200" cap="none" spc="-10" normalizeH="0" baseline="0" noProof="0" dirty="0">
                <a:ln>
                  <a:noFill/>
                </a:ln>
                <a:solidFill>
                  <a:srgbClr val="000000"/>
                </a:solidFill>
                <a:effectLst/>
                <a:uLnTx/>
                <a:uFillTx/>
                <a:latin typeface="Arial"/>
                <a:ea typeface="+mn-ea"/>
                <a:cs typeface="Arial"/>
              </a:rPr>
              <a:t>r</a:t>
            </a:r>
            <a:r>
              <a:rPr kumimoji="0" lang="en-US" sz="1800" b="0" i="0" u="none" strike="noStrike" kern="1200" cap="none" spc="0" normalizeH="0" baseline="0" noProof="0" dirty="0">
                <a:ln>
                  <a:noFill/>
                </a:ln>
                <a:solidFill>
                  <a:srgbClr val="000000"/>
                </a:solidFill>
                <a:effectLst/>
                <a:uLnTx/>
                <a:uFillTx/>
                <a:latin typeface="Arial"/>
                <a:ea typeface="+mn-ea"/>
                <a:cs typeface="Arial"/>
              </a:rPr>
              <a:t>e</a:t>
            </a:r>
            <a:r>
              <a:rPr kumimoji="0" lang="en-US" sz="1800" b="0" i="0" u="none" strike="noStrike" kern="1200" cap="none" spc="-40" normalizeH="0" baseline="0" noProof="0" dirty="0">
                <a:ln>
                  <a:noFill/>
                </a:ln>
                <a:solidFill>
                  <a:srgbClr val="000000"/>
                </a:solidFill>
                <a:effectLst/>
                <a:uLnTx/>
                <a:uFillTx/>
                <a:latin typeface="Arial"/>
                <a:ea typeface="+mn-ea"/>
                <a:cs typeface="Arial"/>
              </a:rPr>
              <a:t> </a:t>
            </a:r>
            <a:r>
              <a:rPr kumimoji="0" lang="en-US" sz="1800" b="0" i="0" u="none" strike="noStrike" kern="1200" cap="none" spc="0" normalizeH="0" baseline="0" noProof="0" dirty="0">
                <a:ln>
                  <a:noFill/>
                </a:ln>
                <a:solidFill>
                  <a:srgbClr val="000000"/>
                </a:solidFill>
                <a:effectLst/>
                <a:uLnTx/>
                <a:uFillTx/>
                <a:latin typeface="Arial"/>
                <a:ea typeface="+mn-ea"/>
                <a:cs typeface="Arial"/>
              </a:rPr>
              <a:t>is</a:t>
            </a:r>
            <a:r>
              <a:rPr kumimoji="0" lang="en-US" sz="1800" b="0" i="0" u="none" strike="noStrike" kern="1200" cap="none" spc="-10" normalizeH="0" baseline="0" noProof="0" dirty="0">
                <a:ln>
                  <a:noFill/>
                </a:ln>
                <a:solidFill>
                  <a:srgbClr val="000000"/>
                </a:solidFill>
                <a:effectLst/>
                <a:uLnTx/>
                <a:uFillTx/>
                <a:latin typeface="Arial"/>
                <a:ea typeface="+mn-ea"/>
                <a:cs typeface="Arial"/>
              </a:rPr>
              <a:t>s</a:t>
            </a:r>
            <a:r>
              <a:rPr kumimoji="0" lang="en-US" sz="1800" b="0" i="0" u="none" strike="noStrike" kern="1200" cap="none" spc="0" normalizeH="0" baseline="0" noProof="0" dirty="0">
                <a:ln>
                  <a:noFill/>
                </a:ln>
                <a:solidFill>
                  <a:srgbClr val="000000"/>
                </a:solidFill>
                <a:effectLst/>
                <a:uLnTx/>
                <a:uFillTx/>
                <a:latin typeface="Arial"/>
                <a:ea typeface="+mn-ea"/>
                <a:cs typeface="Arial"/>
              </a:rPr>
              <a:t>ued</a:t>
            </a:r>
            <a:r>
              <a:rPr kumimoji="0" lang="en-US" sz="1800" b="0" i="0" u="none" strike="noStrike" kern="1200" cap="none" spc="5" normalizeH="0" baseline="0" noProof="0" dirty="0">
                <a:ln>
                  <a:noFill/>
                </a:ln>
                <a:solidFill>
                  <a:srgbClr val="000000"/>
                </a:solidFill>
                <a:effectLst/>
                <a:uLnTx/>
                <a:uFillTx/>
                <a:latin typeface="Arial"/>
                <a:ea typeface="+mn-ea"/>
                <a:cs typeface="Arial"/>
              </a:rPr>
              <a:t> </a:t>
            </a:r>
            <a:r>
              <a:rPr kumimoji="0" lang="en-US" sz="1800" b="0" i="0" u="none" strike="noStrike" kern="1200" cap="none" spc="0" normalizeH="0" baseline="0" noProof="0" dirty="0">
                <a:ln>
                  <a:noFill/>
                </a:ln>
                <a:solidFill>
                  <a:srgbClr val="000000"/>
                </a:solidFill>
                <a:effectLst/>
                <a:uLnTx/>
                <a:uFillTx/>
                <a:latin typeface="Arial"/>
                <a:ea typeface="+mn-ea"/>
                <a:cs typeface="Arial"/>
              </a:rPr>
              <a:t>by State</a:t>
            </a:r>
            <a:r>
              <a:rPr kumimoji="0" lang="en-US" sz="1800" b="0" i="0" u="none" strike="noStrike" kern="1200" cap="none" spc="-10" normalizeH="0" baseline="0" noProof="0" dirty="0">
                <a:ln>
                  <a:noFill/>
                </a:ln>
                <a:solidFill>
                  <a:srgbClr val="000000"/>
                </a:solidFill>
                <a:effectLst/>
                <a:uLnTx/>
                <a:uFillTx/>
                <a:latin typeface="Arial"/>
                <a:ea typeface="+mn-ea"/>
                <a:cs typeface="Arial"/>
              </a:rPr>
              <a:t> </a:t>
            </a:r>
            <a:r>
              <a:rPr kumimoji="0" lang="en-US" sz="1800" b="0" i="0" u="none" strike="noStrike" kern="1200" cap="none" spc="0" normalizeH="0" baseline="0" noProof="0" dirty="0">
                <a:ln>
                  <a:noFill/>
                </a:ln>
                <a:solidFill>
                  <a:srgbClr val="000000"/>
                </a:solidFill>
                <a:effectLst/>
                <a:uLnTx/>
                <a:uFillTx/>
                <a:latin typeface="Arial"/>
                <a:ea typeface="+mn-ea"/>
                <a:cs typeface="Arial"/>
              </a:rPr>
              <a:t>agencies</a:t>
            </a:r>
            <a:endParaRPr kumimoji="0" sz="18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base" latinLnBrk="0" hangingPunct="1">
              <a:lnSpc>
                <a:spcPts val="1000"/>
              </a:lnSpc>
              <a:spcBef>
                <a:spcPct val="0"/>
              </a:spcBef>
              <a:spcAft>
                <a:spcPct val="0"/>
              </a:spcAft>
              <a:buClrTx/>
              <a:buSzTx/>
              <a:buFontTx/>
              <a:buNone/>
              <a:tabLst/>
              <a:defRPr/>
            </a:pPr>
            <a:endParaRPr kumimoji="0" sz="1000" b="0" i="0" u="none" strike="noStrike" kern="1200" cap="none" spc="0" normalizeH="0" baseline="0" noProof="0" dirty="0">
              <a:ln>
                <a:noFill/>
              </a:ln>
              <a:solidFill>
                <a:srgbClr val="000000"/>
              </a:solidFill>
              <a:effectLst/>
              <a:uLnTx/>
              <a:uFillTx/>
              <a:latin typeface="Arial" charset="0"/>
              <a:ea typeface="+mn-ea"/>
              <a:cs typeface="+mn-cs"/>
            </a:endParaRPr>
          </a:p>
          <a:p>
            <a:pPr marL="12700" marR="149860" lvl="0" indent="0" algn="just" defTabSz="914400" rtl="0" eaLnBrk="1" fontAlgn="base" latinLnBrk="0" hangingPunct="1">
              <a:lnSpc>
                <a:spcPct val="100000"/>
              </a:lnSpc>
              <a:spcBef>
                <a:spcPct val="0"/>
              </a:spcBef>
              <a:spcAft>
                <a:spcPct val="0"/>
              </a:spcAft>
              <a:buClrTx/>
              <a:buSzTx/>
              <a:buFontTx/>
              <a:buNone/>
              <a:tabLst/>
              <a:defRPr/>
            </a:pPr>
            <a:r>
              <a:rPr kumimoji="0" sz="1800" b="0" i="0" u="none" strike="noStrike" kern="1200" cap="none" spc="0" normalizeH="0" baseline="0" noProof="0" dirty="0">
                <a:ln>
                  <a:noFill/>
                </a:ln>
                <a:solidFill>
                  <a:srgbClr val="000000"/>
                </a:solidFill>
                <a:effectLst/>
                <a:uLnTx/>
                <a:uFillTx/>
                <a:latin typeface="Arial"/>
                <a:ea typeface="+mn-ea"/>
                <a:cs typeface="Arial"/>
              </a:rPr>
              <a:t>T</a:t>
            </a:r>
            <a:r>
              <a:rPr kumimoji="0" sz="1800" b="0" i="0" u="none" strike="noStrike" kern="1200" cap="none" spc="5" normalizeH="0" baseline="0" noProof="0" dirty="0">
                <a:ln>
                  <a:noFill/>
                </a:ln>
                <a:solidFill>
                  <a:srgbClr val="000000"/>
                </a:solidFill>
                <a:effectLst/>
                <a:uLnTx/>
                <a:uFillTx/>
                <a:latin typeface="Arial"/>
                <a:ea typeface="+mn-ea"/>
                <a:cs typeface="Arial"/>
              </a:rPr>
              <a:t>h</a:t>
            </a:r>
            <a:r>
              <a:rPr kumimoji="0" sz="1800" b="0" i="0" u="none" strike="noStrike" kern="1200" cap="none" spc="0" normalizeH="0" baseline="0" noProof="0" dirty="0">
                <a:ln>
                  <a:noFill/>
                </a:ln>
                <a:solidFill>
                  <a:srgbClr val="000000"/>
                </a:solidFill>
                <a:effectLst/>
                <a:uLnTx/>
                <a:uFillTx/>
                <a:latin typeface="Arial"/>
                <a:ea typeface="+mn-ea"/>
                <a:cs typeface="Arial"/>
              </a:rPr>
              <a:t>e</a:t>
            </a:r>
            <a:r>
              <a:rPr kumimoji="0" sz="1800" b="0" i="0" u="none" strike="noStrike" kern="1200" cap="none" spc="-10" normalizeH="0" baseline="0" noProof="0" dirty="0">
                <a:ln>
                  <a:noFill/>
                </a:ln>
                <a:solidFill>
                  <a:srgbClr val="000000"/>
                </a:solidFill>
                <a:effectLst/>
                <a:uLnTx/>
                <a:uFillTx/>
                <a:latin typeface="Arial"/>
                <a:ea typeface="+mn-ea"/>
                <a:cs typeface="Arial"/>
              </a:rPr>
              <a:t>r</a:t>
            </a:r>
            <a:r>
              <a:rPr kumimoji="0" sz="1800" b="0" i="0" u="none" strike="noStrike" kern="1200" cap="none" spc="0" normalizeH="0" baseline="0" noProof="0" dirty="0">
                <a:ln>
                  <a:noFill/>
                </a:ln>
                <a:solidFill>
                  <a:srgbClr val="000000"/>
                </a:solidFill>
                <a:effectLst/>
                <a:uLnTx/>
                <a:uFillTx/>
                <a:latin typeface="Arial"/>
                <a:ea typeface="+mn-ea"/>
                <a:cs typeface="Arial"/>
              </a:rPr>
              <a:t>efor</a:t>
            </a:r>
            <a:r>
              <a:rPr kumimoji="0" sz="1800" b="0" i="0" u="none" strike="noStrike" kern="1200" cap="none" spc="-10" normalizeH="0" baseline="0" noProof="0" dirty="0">
                <a:ln>
                  <a:noFill/>
                </a:ln>
                <a:solidFill>
                  <a:srgbClr val="000000"/>
                </a:solidFill>
                <a:effectLst/>
                <a:uLnTx/>
                <a:uFillTx/>
                <a:latin typeface="Arial"/>
                <a:ea typeface="+mn-ea"/>
                <a:cs typeface="Arial"/>
              </a:rPr>
              <a:t>e</a:t>
            </a:r>
            <a:r>
              <a:rPr kumimoji="0" sz="1800" b="0" i="0" u="none" strike="noStrike" kern="1200" cap="none" spc="0" normalizeH="0" baseline="0" noProof="0" dirty="0">
                <a:ln>
                  <a:noFill/>
                </a:ln>
                <a:solidFill>
                  <a:srgbClr val="000000"/>
                </a:solidFill>
                <a:effectLst/>
                <a:uLnTx/>
                <a:uFillTx/>
                <a:latin typeface="Arial"/>
                <a:ea typeface="+mn-ea"/>
                <a:cs typeface="Arial"/>
              </a:rPr>
              <a:t>,</a:t>
            </a:r>
            <a:r>
              <a:rPr kumimoji="0" sz="1800" b="0" i="0" u="none" strike="noStrike" kern="1200" cap="none" spc="5" normalizeH="0" baseline="0" noProof="0" dirty="0">
                <a:ln>
                  <a:noFill/>
                </a:ln>
                <a:solidFill>
                  <a:srgbClr val="000000"/>
                </a:solidFill>
                <a:effectLst/>
                <a:uLnTx/>
                <a:uFillTx/>
                <a:latin typeface="Arial"/>
                <a:ea typeface="+mn-ea"/>
                <a:cs typeface="Arial"/>
              </a:rPr>
              <a:t> </a:t>
            </a:r>
            <a:r>
              <a:rPr kumimoji="0" sz="1800" b="0" i="0" u="none" strike="noStrike" kern="1200" cap="none" spc="35" normalizeH="0" baseline="0" noProof="0" dirty="0">
                <a:ln>
                  <a:noFill/>
                </a:ln>
                <a:solidFill>
                  <a:srgbClr val="000000"/>
                </a:solidFill>
                <a:effectLst/>
                <a:uLnTx/>
                <a:uFillTx/>
                <a:latin typeface="Arial"/>
                <a:ea typeface="+mn-ea"/>
                <a:cs typeface="Arial"/>
              </a:rPr>
              <a:t>w</a:t>
            </a:r>
            <a:r>
              <a:rPr kumimoji="0" sz="1800" b="0" i="0" u="none" strike="noStrike" kern="1200" cap="none" spc="0" normalizeH="0" baseline="0" noProof="0" dirty="0">
                <a:ln>
                  <a:noFill/>
                </a:ln>
                <a:solidFill>
                  <a:srgbClr val="000000"/>
                </a:solidFill>
                <a:effectLst/>
                <a:uLnTx/>
                <a:uFillTx/>
                <a:latin typeface="Arial"/>
                <a:ea typeface="+mn-ea"/>
                <a:cs typeface="Arial"/>
              </a:rPr>
              <a:t>e</a:t>
            </a:r>
            <a:r>
              <a:rPr kumimoji="0" sz="1800" b="0" i="0" u="none" strike="noStrike" kern="1200" cap="none" spc="-40" normalizeH="0" baseline="0" noProof="0" dirty="0">
                <a:ln>
                  <a:noFill/>
                </a:ln>
                <a:solidFill>
                  <a:srgbClr val="000000"/>
                </a:solidFill>
                <a:effectLst/>
                <a:uLnTx/>
                <a:uFillTx/>
                <a:latin typeface="Arial"/>
                <a:ea typeface="+mn-ea"/>
                <a:cs typeface="Arial"/>
              </a:rPr>
              <a:t> </a:t>
            </a:r>
            <a:r>
              <a:rPr kumimoji="0" sz="1800" b="0" i="0" u="none" strike="noStrike" kern="1200" cap="none" spc="0" normalizeH="0" baseline="0" noProof="0" dirty="0">
                <a:ln>
                  <a:noFill/>
                </a:ln>
                <a:solidFill>
                  <a:srgbClr val="000000"/>
                </a:solidFill>
                <a:effectLst/>
                <a:uLnTx/>
                <a:uFillTx/>
                <a:latin typeface="Arial"/>
                <a:ea typeface="+mn-ea"/>
                <a:cs typeface="Arial"/>
              </a:rPr>
              <a:t>a</a:t>
            </a:r>
            <a:r>
              <a:rPr kumimoji="0" sz="1800" b="0" i="0" u="none" strike="noStrike" kern="1200" cap="none" spc="-10" normalizeH="0" baseline="0" noProof="0" dirty="0">
                <a:ln>
                  <a:noFill/>
                </a:ln>
                <a:solidFill>
                  <a:srgbClr val="000000"/>
                </a:solidFill>
                <a:effectLst/>
                <a:uLnTx/>
                <a:uFillTx/>
                <a:latin typeface="Arial"/>
                <a:ea typeface="+mn-ea"/>
                <a:cs typeface="Arial"/>
              </a:rPr>
              <a:t>r</a:t>
            </a:r>
            <a:r>
              <a:rPr kumimoji="0" sz="1800" b="0" i="0" u="none" strike="noStrike" kern="1200" cap="none" spc="0" normalizeH="0" baseline="0" noProof="0" dirty="0">
                <a:ln>
                  <a:noFill/>
                </a:ln>
                <a:solidFill>
                  <a:srgbClr val="000000"/>
                </a:solidFill>
                <a:effectLst/>
                <a:uLnTx/>
                <a:uFillTx/>
                <a:latin typeface="Arial"/>
                <a:ea typeface="+mn-ea"/>
                <a:cs typeface="Arial"/>
              </a:rPr>
              <a:t>e </a:t>
            </a:r>
            <a:r>
              <a:rPr kumimoji="0" sz="1800" b="0" i="0" u="none" strike="noStrike" kern="1200" cap="none" spc="-10" normalizeH="0" baseline="0" noProof="0" dirty="0">
                <a:ln>
                  <a:noFill/>
                </a:ln>
                <a:solidFill>
                  <a:srgbClr val="000000"/>
                </a:solidFill>
                <a:effectLst/>
                <a:uLnTx/>
                <a:uFillTx/>
                <a:latin typeface="Arial"/>
                <a:ea typeface="+mn-ea"/>
                <a:cs typeface="Arial"/>
              </a:rPr>
              <a:t>r</a:t>
            </a:r>
            <a:r>
              <a:rPr kumimoji="0" sz="1800" b="0" i="0" u="none" strike="noStrike" kern="1200" cap="none" spc="0" normalizeH="0" baseline="0" noProof="0" dirty="0">
                <a:ln>
                  <a:noFill/>
                </a:ln>
                <a:solidFill>
                  <a:srgbClr val="000000"/>
                </a:solidFill>
                <a:effectLst/>
                <a:uLnTx/>
                <a:uFillTx/>
                <a:latin typeface="Arial"/>
                <a:ea typeface="+mn-ea"/>
                <a:cs typeface="Arial"/>
              </a:rPr>
              <a:t>eque</a:t>
            </a:r>
            <a:r>
              <a:rPr kumimoji="0" sz="1800" b="0" i="0" u="none" strike="noStrike" kern="1200" cap="none" spc="-10" normalizeH="0" baseline="0" noProof="0" dirty="0">
                <a:ln>
                  <a:noFill/>
                </a:ln>
                <a:solidFill>
                  <a:srgbClr val="000000"/>
                </a:solidFill>
                <a:effectLst/>
                <a:uLnTx/>
                <a:uFillTx/>
                <a:latin typeface="Arial"/>
                <a:ea typeface="+mn-ea"/>
                <a:cs typeface="Arial"/>
              </a:rPr>
              <a:t>s</a:t>
            </a:r>
            <a:r>
              <a:rPr kumimoji="0" sz="1800" b="0" i="0" u="none" strike="noStrike" kern="1200" cap="none" spc="0" normalizeH="0" baseline="0" noProof="0" dirty="0">
                <a:ln>
                  <a:noFill/>
                </a:ln>
                <a:solidFill>
                  <a:srgbClr val="000000"/>
                </a:solidFill>
                <a:effectLst/>
                <a:uLnTx/>
                <a:uFillTx/>
                <a:latin typeface="Arial"/>
                <a:ea typeface="+mn-ea"/>
                <a:cs typeface="Arial"/>
              </a:rPr>
              <a:t>ti</a:t>
            </a:r>
            <a:r>
              <a:rPr kumimoji="0" sz="1800" b="0" i="0" u="none" strike="noStrike" kern="1200" cap="none" spc="5" normalizeH="0" baseline="0" noProof="0" dirty="0">
                <a:ln>
                  <a:noFill/>
                </a:ln>
                <a:solidFill>
                  <a:srgbClr val="000000"/>
                </a:solidFill>
                <a:effectLst/>
                <a:uLnTx/>
                <a:uFillTx/>
                <a:latin typeface="Arial"/>
                <a:ea typeface="+mn-ea"/>
                <a:cs typeface="Arial"/>
              </a:rPr>
              <a:t>n</a:t>
            </a:r>
            <a:r>
              <a:rPr kumimoji="0" sz="1800" b="0" i="0" u="none" strike="noStrike" kern="1200" cap="none" spc="0" normalizeH="0" baseline="0" noProof="0" dirty="0">
                <a:ln>
                  <a:noFill/>
                </a:ln>
                <a:solidFill>
                  <a:srgbClr val="000000"/>
                </a:solidFill>
                <a:effectLst/>
                <a:uLnTx/>
                <a:uFillTx/>
                <a:latin typeface="Arial"/>
                <a:ea typeface="+mn-ea"/>
                <a:cs typeface="Arial"/>
              </a:rPr>
              <a:t>g</a:t>
            </a:r>
            <a:r>
              <a:rPr kumimoji="0" sz="1800" b="0" i="0" u="none" strike="noStrike" kern="1200" cap="none" spc="5" normalizeH="0" baseline="0" noProof="0" dirty="0">
                <a:ln>
                  <a:noFill/>
                </a:ln>
                <a:solidFill>
                  <a:srgbClr val="000000"/>
                </a:solidFill>
                <a:effectLst/>
                <a:uLnTx/>
                <a:uFillTx/>
                <a:latin typeface="Arial"/>
                <a:ea typeface="+mn-ea"/>
                <a:cs typeface="Arial"/>
              </a:rPr>
              <a:t> </a:t>
            </a:r>
            <a:r>
              <a:rPr kumimoji="0" sz="1800" b="0" i="0" u="none" strike="noStrike" kern="1200" cap="none" spc="0" normalizeH="0" baseline="0" noProof="0" dirty="0">
                <a:ln>
                  <a:noFill/>
                </a:ln>
                <a:solidFill>
                  <a:srgbClr val="000000"/>
                </a:solidFill>
                <a:effectLst/>
                <a:uLnTx/>
                <a:uFillTx/>
                <a:latin typeface="Arial"/>
                <a:ea typeface="+mn-ea"/>
                <a:cs typeface="Arial"/>
              </a:rPr>
              <a:t>that</a:t>
            </a:r>
            <a:r>
              <a:rPr kumimoji="0" sz="1800" b="0" i="0" u="none" strike="noStrike" kern="1200" cap="none" spc="-10" normalizeH="0" baseline="0" noProof="0" dirty="0">
                <a:ln>
                  <a:noFill/>
                </a:ln>
                <a:solidFill>
                  <a:srgbClr val="000000"/>
                </a:solidFill>
                <a:effectLst/>
                <a:uLnTx/>
                <a:uFillTx/>
                <a:latin typeface="Arial"/>
                <a:ea typeface="+mn-ea"/>
                <a:cs typeface="Arial"/>
              </a:rPr>
              <a:t> </a:t>
            </a:r>
            <a:r>
              <a:rPr kumimoji="0" sz="1800" b="0" i="0" u="none" strike="noStrike" kern="1200" cap="none" spc="5" normalizeH="0" baseline="0" noProof="0" dirty="0">
                <a:ln>
                  <a:noFill/>
                </a:ln>
                <a:solidFill>
                  <a:srgbClr val="000000"/>
                </a:solidFill>
                <a:effectLst/>
                <a:uLnTx/>
                <a:uFillTx/>
                <a:latin typeface="Arial"/>
                <a:ea typeface="+mn-ea"/>
                <a:cs typeface="Arial"/>
              </a:rPr>
              <a:t>a</a:t>
            </a:r>
            <a:r>
              <a:rPr kumimoji="0" sz="1800" b="0" i="0" u="none" strike="noStrike" kern="1200" cap="none" spc="0" normalizeH="0" baseline="0" noProof="0" dirty="0">
                <a:ln>
                  <a:noFill/>
                </a:ln>
                <a:solidFill>
                  <a:srgbClr val="000000"/>
                </a:solidFill>
                <a:effectLst/>
                <a:uLnTx/>
                <a:uFillTx/>
                <a:latin typeface="Arial"/>
                <a:ea typeface="+mn-ea"/>
                <a:cs typeface="Arial"/>
              </a:rPr>
              <a:t>ny consu</a:t>
            </a:r>
            <a:r>
              <a:rPr kumimoji="0" sz="1800" b="0" i="0" u="none" strike="noStrike" kern="1200" cap="none" spc="5" normalizeH="0" baseline="0" noProof="0" dirty="0">
                <a:ln>
                  <a:noFill/>
                </a:ln>
                <a:solidFill>
                  <a:srgbClr val="000000"/>
                </a:solidFill>
                <a:effectLst/>
                <a:uLnTx/>
                <a:uFillTx/>
                <a:latin typeface="Arial"/>
                <a:ea typeface="+mn-ea"/>
                <a:cs typeface="Arial"/>
              </a:rPr>
              <a:t>l</a:t>
            </a:r>
            <a:r>
              <a:rPr kumimoji="0" sz="1800" b="0" i="0" u="none" strike="noStrike" kern="1200" cap="none" spc="0" normalizeH="0" baseline="0" noProof="0" dirty="0">
                <a:ln>
                  <a:noFill/>
                </a:ln>
                <a:solidFill>
                  <a:srgbClr val="000000"/>
                </a:solidFill>
                <a:effectLst/>
                <a:uLnTx/>
                <a:uFillTx/>
                <a:latin typeface="Arial"/>
                <a:ea typeface="+mn-ea"/>
                <a:cs typeface="Arial"/>
              </a:rPr>
              <a:t>ti</a:t>
            </a:r>
            <a:r>
              <a:rPr kumimoji="0" sz="1800" b="0" i="0" u="none" strike="noStrike" kern="1200" cap="none" spc="5" normalizeH="0" baseline="0" noProof="0" dirty="0">
                <a:ln>
                  <a:noFill/>
                </a:ln>
                <a:solidFill>
                  <a:srgbClr val="000000"/>
                </a:solidFill>
                <a:effectLst/>
                <a:uLnTx/>
                <a:uFillTx/>
                <a:latin typeface="Arial"/>
                <a:ea typeface="+mn-ea"/>
                <a:cs typeface="Arial"/>
              </a:rPr>
              <a:t>n</a:t>
            </a:r>
            <a:r>
              <a:rPr kumimoji="0" sz="1800" b="0" i="0" u="none" strike="noStrike" kern="1200" cap="none" spc="0" normalizeH="0" baseline="0" noProof="0" dirty="0">
                <a:ln>
                  <a:noFill/>
                </a:ln>
                <a:solidFill>
                  <a:srgbClr val="000000"/>
                </a:solidFill>
                <a:effectLst/>
                <a:uLnTx/>
                <a:uFillTx/>
                <a:latin typeface="Arial"/>
                <a:ea typeface="+mn-ea"/>
                <a:cs typeface="Arial"/>
              </a:rPr>
              <a:t>g</a:t>
            </a:r>
            <a:r>
              <a:rPr kumimoji="0" sz="1800" b="0" i="0" u="none" strike="noStrike" kern="1200" cap="none" spc="-20" normalizeH="0" baseline="0" noProof="0" dirty="0">
                <a:ln>
                  <a:noFill/>
                </a:ln>
                <a:solidFill>
                  <a:srgbClr val="000000"/>
                </a:solidFill>
                <a:effectLst/>
                <a:uLnTx/>
                <a:uFillTx/>
                <a:latin typeface="Arial"/>
                <a:ea typeface="+mn-ea"/>
                <a:cs typeface="Arial"/>
              </a:rPr>
              <a:t> </a:t>
            </a:r>
            <a:r>
              <a:rPr kumimoji="0" sz="1800" b="0" i="0" u="none" strike="noStrike" kern="1200" cap="none" spc="0" normalizeH="0" baseline="0" noProof="0" dirty="0">
                <a:ln>
                  <a:noFill/>
                </a:ln>
                <a:solidFill>
                  <a:srgbClr val="000000"/>
                </a:solidFill>
                <a:effectLst/>
                <a:uLnTx/>
                <a:uFillTx/>
                <a:latin typeface="Arial"/>
                <a:ea typeface="+mn-ea"/>
                <a:cs typeface="Arial"/>
              </a:rPr>
              <a:t>contra</a:t>
            </a:r>
            <a:r>
              <a:rPr kumimoji="0" sz="1800" b="0" i="0" u="none" strike="noStrike" kern="1200" cap="none" spc="-10" normalizeH="0" baseline="0" noProof="0" dirty="0">
                <a:ln>
                  <a:noFill/>
                </a:ln>
                <a:solidFill>
                  <a:srgbClr val="000000"/>
                </a:solidFill>
                <a:effectLst/>
                <a:uLnTx/>
                <a:uFillTx/>
                <a:latin typeface="Arial"/>
                <a:ea typeface="+mn-ea"/>
                <a:cs typeface="Arial"/>
              </a:rPr>
              <a:t>c</a:t>
            </a:r>
            <a:r>
              <a:rPr kumimoji="0" sz="1800" b="0" i="0" u="none" strike="noStrike" kern="1200" cap="none" spc="0" normalizeH="0" baseline="0" noProof="0" dirty="0">
                <a:ln>
                  <a:noFill/>
                </a:ln>
                <a:solidFill>
                  <a:srgbClr val="000000"/>
                </a:solidFill>
                <a:effectLst/>
                <a:uLnTx/>
                <a:uFillTx/>
                <a:latin typeface="Arial"/>
                <a:ea typeface="+mn-ea"/>
                <a:cs typeface="Arial"/>
              </a:rPr>
              <a:t>t</a:t>
            </a:r>
            <a:r>
              <a:rPr kumimoji="0" sz="1800" b="0" i="0" u="none" strike="noStrike" kern="1200" cap="none" spc="10" normalizeH="0" baseline="0" noProof="0" dirty="0">
                <a:ln>
                  <a:noFill/>
                </a:ln>
                <a:solidFill>
                  <a:srgbClr val="000000"/>
                </a:solidFill>
                <a:effectLst/>
                <a:uLnTx/>
                <a:uFillTx/>
                <a:latin typeface="Arial"/>
                <a:ea typeface="+mn-ea"/>
                <a:cs typeface="Arial"/>
              </a:rPr>
              <a:t> </a:t>
            </a:r>
            <a:r>
              <a:rPr kumimoji="0" sz="1800" b="0" i="0" u="none" strike="noStrike" kern="1200" cap="none" spc="0" normalizeH="0" baseline="0" noProof="0" dirty="0">
                <a:ln>
                  <a:noFill/>
                </a:ln>
                <a:solidFill>
                  <a:srgbClr val="000000"/>
                </a:solidFill>
                <a:effectLst/>
                <a:uLnTx/>
                <a:uFillTx/>
                <a:latin typeface="Arial"/>
                <a:ea typeface="+mn-ea"/>
                <a:cs typeface="Arial"/>
              </a:rPr>
              <a:t>be</a:t>
            </a:r>
            <a:r>
              <a:rPr kumimoji="0" sz="1800" b="0" i="0" u="none" strike="noStrike" kern="1200" cap="none" spc="-10" normalizeH="0" baseline="0" noProof="0" dirty="0">
                <a:ln>
                  <a:noFill/>
                </a:ln>
                <a:solidFill>
                  <a:srgbClr val="000000"/>
                </a:solidFill>
                <a:effectLst/>
                <a:uLnTx/>
                <a:uFillTx/>
                <a:latin typeface="Arial"/>
                <a:ea typeface="+mn-ea"/>
                <a:cs typeface="Arial"/>
              </a:rPr>
              <a:t> </a:t>
            </a:r>
            <a:r>
              <a:rPr kumimoji="0" sz="1800" b="0" i="0" u="none" strike="noStrike" kern="1200" cap="none" spc="0" normalizeH="0" baseline="0" noProof="0" dirty="0">
                <a:ln>
                  <a:noFill/>
                </a:ln>
                <a:solidFill>
                  <a:srgbClr val="000000"/>
                </a:solidFill>
                <a:effectLst/>
                <a:uLnTx/>
                <a:uFillTx/>
                <a:latin typeface="Arial"/>
                <a:ea typeface="+mn-ea"/>
                <a:cs typeface="Arial"/>
              </a:rPr>
              <a:t>p</a:t>
            </a:r>
            <a:r>
              <a:rPr kumimoji="0" sz="1800" b="0" i="0" u="none" strike="noStrike" kern="1200" cap="none" spc="5" normalizeH="0" baseline="0" noProof="0" dirty="0">
                <a:ln>
                  <a:noFill/>
                </a:ln>
                <a:solidFill>
                  <a:srgbClr val="000000"/>
                </a:solidFill>
                <a:effectLst/>
                <a:uLnTx/>
                <a:uFillTx/>
                <a:latin typeface="Arial"/>
                <a:ea typeface="+mn-ea"/>
                <a:cs typeface="Arial"/>
              </a:rPr>
              <a:t>o</a:t>
            </a:r>
            <a:r>
              <a:rPr kumimoji="0" sz="1800" b="0" i="0" u="none" strike="noStrike" kern="1200" cap="none" spc="0" normalizeH="0" baseline="0" noProof="0" dirty="0">
                <a:ln>
                  <a:noFill/>
                </a:ln>
                <a:solidFill>
                  <a:srgbClr val="000000"/>
                </a:solidFill>
                <a:effectLst/>
                <a:uLnTx/>
                <a:uFillTx/>
                <a:latin typeface="Arial"/>
                <a:ea typeface="+mn-ea"/>
                <a:cs typeface="Arial"/>
              </a:rPr>
              <a:t>st</a:t>
            </a:r>
            <a:r>
              <a:rPr kumimoji="0" sz="1800" b="0" i="0" u="none" strike="noStrike" kern="1200" cap="none" spc="-10" normalizeH="0" baseline="0" noProof="0" dirty="0">
                <a:ln>
                  <a:noFill/>
                </a:ln>
                <a:solidFill>
                  <a:srgbClr val="000000"/>
                </a:solidFill>
                <a:effectLst/>
                <a:uLnTx/>
                <a:uFillTx/>
                <a:latin typeface="Arial"/>
                <a:ea typeface="+mn-ea"/>
                <a:cs typeface="Arial"/>
              </a:rPr>
              <a:t>e</a:t>
            </a:r>
            <a:r>
              <a:rPr kumimoji="0" sz="1800" b="0" i="0" u="none" strike="noStrike" kern="1200" cap="none" spc="0" normalizeH="0" baseline="0" noProof="0" dirty="0">
                <a:ln>
                  <a:noFill/>
                </a:ln>
                <a:solidFill>
                  <a:srgbClr val="000000"/>
                </a:solidFill>
                <a:effectLst/>
                <a:uLnTx/>
                <a:uFillTx/>
                <a:latin typeface="Arial"/>
                <a:ea typeface="+mn-ea"/>
                <a:cs typeface="Arial"/>
              </a:rPr>
              <a:t>d</a:t>
            </a:r>
            <a:r>
              <a:rPr kumimoji="0" sz="1800" b="0" i="0" u="none" strike="noStrike" kern="1200" cap="none" spc="5" normalizeH="0" baseline="0" noProof="0" dirty="0">
                <a:ln>
                  <a:noFill/>
                </a:ln>
                <a:solidFill>
                  <a:srgbClr val="000000"/>
                </a:solidFill>
                <a:effectLst/>
                <a:uLnTx/>
                <a:uFillTx/>
                <a:latin typeface="Arial"/>
                <a:ea typeface="+mn-ea"/>
                <a:cs typeface="Arial"/>
              </a:rPr>
              <a:t> </a:t>
            </a:r>
            <a:r>
              <a:rPr kumimoji="0" sz="1800" b="0" i="0" u="none" strike="noStrike" kern="1200" cap="none" spc="0" normalizeH="0" baseline="0" noProof="0" dirty="0">
                <a:ln>
                  <a:noFill/>
                </a:ln>
                <a:solidFill>
                  <a:srgbClr val="000000"/>
                </a:solidFill>
                <a:effectLst/>
                <a:uLnTx/>
                <a:uFillTx/>
                <a:latin typeface="Arial"/>
                <a:ea typeface="+mn-ea"/>
                <a:cs typeface="Arial"/>
              </a:rPr>
              <a:t>to O</a:t>
            </a:r>
            <a:r>
              <a:rPr kumimoji="0" sz="1800" b="0" i="0" u="none" strike="noStrike" kern="1200" cap="none" spc="5" normalizeH="0" baseline="0" noProof="0" dirty="0">
                <a:ln>
                  <a:noFill/>
                </a:ln>
                <a:solidFill>
                  <a:srgbClr val="000000"/>
                </a:solidFill>
                <a:effectLst/>
                <a:uLnTx/>
                <a:uFillTx/>
                <a:latin typeface="Arial"/>
                <a:ea typeface="+mn-ea"/>
                <a:cs typeface="Arial"/>
              </a:rPr>
              <a:t>b</a:t>
            </a:r>
            <a:r>
              <a:rPr kumimoji="0" sz="1800" b="0" i="0" u="none" strike="noStrike" kern="1200" cap="none" spc="0" normalizeH="0" baseline="0" noProof="0" dirty="0">
                <a:ln>
                  <a:noFill/>
                </a:ln>
                <a:solidFill>
                  <a:srgbClr val="000000"/>
                </a:solidFill>
                <a:effectLst/>
                <a:uLnTx/>
                <a:uFillTx/>
                <a:latin typeface="Arial"/>
                <a:ea typeface="+mn-ea"/>
                <a:cs typeface="Arial"/>
              </a:rPr>
              <a:t>je</a:t>
            </a:r>
            <a:r>
              <a:rPr kumimoji="0" sz="1800" b="0" i="0" u="none" strike="noStrike" kern="1200" cap="none" spc="-10" normalizeH="0" baseline="0" noProof="0" dirty="0">
                <a:ln>
                  <a:noFill/>
                </a:ln>
                <a:solidFill>
                  <a:srgbClr val="000000"/>
                </a:solidFill>
                <a:effectLst/>
                <a:uLnTx/>
                <a:uFillTx/>
                <a:latin typeface="Arial"/>
                <a:ea typeface="+mn-ea"/>
                <a:cs typeface="Arial"/>
              </a:rPr>
              <a:t>c</a:t>
            </a:r>
            <a:r>
              <a:rPr kumimoji="0" sz="1800" b="0" i="0" u="none" strike="noStrike" kern="1200" cap="none" spc="0" normalizeH="0" baseline="0" noProof="0" dirty="0">
                <a:ln>
                  <a:noFill/>
                </a:ln>
                <a:solidFill>
                  <a:srgbClr val="000000"/>
                </a:solidFill>
                <a:effectLst/>
                <a:uLnTx/>
                <a:uFillTx/>
                <a:latin typeface="Arial"/>
                <a:ea typeface="+mn-ea"/>
                <a:cs typeface="Arial"/>
              </a:rPr>
              <a:t>t</a:t>
            </a:r>
            <a:r>
              <a:rPr kumimoji="0" sz="1800" b="0" i="0" u="none" strike="noStrike" kern="1200" cap="none" spc="-10" normalizeH="0" baseline="0" noProof="0" dirty="0">
                <a:ln>
                  <a:noFill/>
                </a:ln>
                <a:solidFill>
                  <a:srgbClr val="000000"/>
                </a:solidFill>
                <a:effectLst/>
                <a:uLnTx/>
                <a:uFillTx/>
                <a:latin typeface="Arial"/>
                <a:ea typeface="+mn-ea"/>
                <a:cs typeface="Arial"/>
              </a:rPr>
              <a:t> </a:t>
            </a:r>
            <a:r>
              <a:rPr kumimoji="0" sz="1800" b="0" i="0" u="none" strike="noStrike" kern="1200" cap="none" spc="0" normalizeH="0" baseline="0" noProof="0" dirty="0">
                <a:ln>
                  <a:noFill/>
                </a:ln>
                <a:solidFill>
                  <a:srgbClr val="000000"/>
                </a:solidFill>
                <a:effectLst/>
                <a:uLnTx/>
                <a:uFillTx/>
                <a:latin typeface="Arial"/>
                <a:ea typeface="+mn-ea"/>
                <a:cs typeface="Arial"/>
              </a:rPr>
              <a:t>Code “5</a:t>
            </a:r>
            <a:r>
              <a:rPr kumimoji="0" sz="1800" b="0" i="0" u="none" strike="noStrike" kern="1200" cap="none" spc="-10" normalizeH="0" baseline="0" noProof="0" dirty="0">
                <a:ln>
                  <a:noFill/>
                </a:ln>
                <a:solidFill>
                  <a:srgbClr val="000000"/>
                </a:solidFill>
                <a:effectLst/>
                <a:uLnTx/>
                <a:uFillTx/>
                <a:latin typeface="Arial"/>
                <a:ea typeface="+mn-ea"/>
                <a:cs typeface="Arial"/>
              </a:rPr>
              <a:t>8</a:t>
            </a:r>
            <a:r>
              <a:rPr kumimoji="0" sz="1800" b="0" i="0" u="none" strike="noStrike" kern="1200" cap="none" spc="0" normalizeH="0" baseline="0" noProof="0" dirty="0">
                <a:ln>
                  <a:noFill/>
                </a:ln>
                <a:solidFill>
                  <a:srgbClr val="000000"/>
                </a:solidFill>
                <a:effectLst/>
                <a:uLnTx/>
                <a:uFillTx/>
                <a:latin typeface="Arial"/>
                <a:ea typeface="+mn-ea"/>
                <a:cs typeface="Arial"/>
              </a:rPr>
              <a:t>1</a:t>
            </a:r>
            <a:r>
              <a:rPr kumimoji="0" sz="1800" b="0" i="0" u="none" strike="noStrike" kern="1200" cap="none" spc="-10" normalizeH="0" baseline="0" noProof="0" dirty="0">
                <a:ln>
                  <a:noFill/>
                </a:ln>
                <a:solidFill>
                  <a:srgbClr val="000000"/>
                </a:solidFill>
                <a:effectLst/>
                <a:uLnTx/>
                <a:uFillTx/>
                <a:latin typeface="Arial"/>
                <a:ea typeface="+mn-ea"/>
                <a:cs typeface="Arial"/>
              </a:rPr>
              <a:t>3</a:t>
            </a:r>
            <a:r>
              <a:rPr kumimoji="0" sz="1800" b="0" i="0" u="none" strike="noStrike" kern="1200" cap="none" spc="0" normalizeH="0" baseline="0" noProof="0" dirty="0">
                <a:ln>
                  <a:noFill/>
                </a:ln>
                <a:solidFill>
                  <a:srgbClr val="000000"/>
                </a:solidFill>
                <a:effectLst/>
                <a:uLnTx/>
                <a:uFillTx/>
                <a:latin typeface="Arial"/>
                <a:ea typeface="+mn-ea"/>
                <a:cs typeface="Arial"/>
              </a:rPr>
              <a:t>-Consu</a:t>
            </a:r>
            <a:r>
              <a:rPr kumimoji="0" sz="1800" b="0" i="0" u="none" strike="noStrike" kern="1200" cap="none" spc="5" normalizeH="0" baseline="0" noProof="0" dirty="0">
                <a:ln>
                  <a:noFill/>
                </a:ln>
                <a:solidFill>
                  <a:srgbClr val="000000"/>
                </a:solidFill>
                <a:effectLst/>
                <a:uLnTx/>
                <a:uFillTx/>
                <a:latin typeface="Arial"/>
                <a:ea typeface="+mn-ea"/>
                <a:cs typeface="Arial"/>
              </a:rPr>
              <a:t>l</a:t>
            </a:r>
            <a:r>
              <a:rPr kumimoji="0" sz="1800" b="0" i="0" u="none" strike="noStrike" kern="1200" cap="none" spc="0" normalizeH="0" baseline="0" noProof="0" dirty="0">
                <a:ln>
                  <a:noFill/>
                </a:ln>
                <a:solidFill>
                  <a:srgbClr val="000000"/>
                </a:solidFill>
                <a:effectLst/>
                <a:uLnTx/>
                <a:uFillTx/>
                <a:latin typeface="Arial"/>
                <a:ea typeface="+mn-ea"/>
                <a:cs typeface="Arial"/>
              </a:rPr>
              <a:t>tants”</a:t>
            </a:r>
            <a:r>
              <a:rPr kumimoji="0" sz="1800" b="0" i="0" u="none" strike="noStrike" kern="1200" cap="none" spc="5" normalizeH="0" baseline="0" noProof="0" dirty="0">
                <a:ln>
                  <a:noFill/>
                </a:ln>
                <a:solidFill>
                  <a:srgbClr val="000000"/>
                </a:solidFill>
                <a:effectLst/>
                <a:uLnTx/>
                <a:uFillTx/>
                <a:latin typeface="Arial"/>
                <a:ea typeface="+mn-ea"/>
                <a:cs typeface="Arial"/>
              </a:rPr>
              <a:t> </a:t>
            </a:r>
            <a:r>
              <a:rPr kumimoji="0" sz="1800" b="0" i="0" u="none" strike="noStrike" kern="1200" cap="none" spc="0" normalizeH="0" baseline="0" noProof="0" dirty="0">
                <a:ln>
                  <a:noFill/>
                </a:ln>
                <a:solidFill>
                  <a:srgbClr val="000000"/>
                </a:solidFill>
                <a:effectLst/>
                <a:uLnTx/>
                <a:uFillTx/>
                <a:latin typeface="Arial"/>
                <a:ea typeface="+mn-ea"/>
                <a:cs typeface="Arial"/>
              </a:rPr>
              <a:t>in</a:t>
            </a:r>
            <a:r>
              <a:rPr kumimoji="0" sz="1800" b="0" i="0" u="none" strike="noStrike" kern="1200" cap="none" spc="-5" normalizeH="0" baseline="0" noProof="0" dirty="0">
                <a:ln>
                  <a:noFill/>
                </a:ln>
                <a:solidFill>
                  <a:srgbClr val="000000"/>
                </a:solidFill>
                <a:effectLst/>
                <a:uLnTx/>
                <a:uFillTx/>
                <a:latin typeface="Arial"/>
                <a:ea typeface="+mn-ea"/>
                <a:cs typeface="Arial"/>
              </a:rPr>
              <a:t> </a:t>
            </a:r>
            <a:r>
              <a:rPr kumimoji="0" sz="1800" b="0" i="0" u="none" strike="noStrike" kern="1200" cap="none" spc="0" normalizeH="0" baseline="0" noProof="0" dirty="0">
                <a:ln>
                  <a:noFill/>
                </a:ln>
                <a:solidFill>
                  <a:srgbClr val="000000"/>
                </a:solidFill>
                <a:effectLst/>
                <a:uLnTx/>
                <a:uFillTx/>
                <a:latin typeface="Arial"/>
                <a:ea typeface="+mn-ea"/>
                <a:cs typeface="Arial"/>
              </a:rPr>
              <a:t>the</a:t>
            </a:r>
            <a:r>
              <a:rPr kumimoji="0" sz="1800" b="0" i="0" u="none" strike="noStrike" kern="1200" cap="none" spc="-10" normalizeH="0" baseline="0" noProof="0" dirty="0">
                <a:ln>
                  <a:noFill/>
                </a:ln>
                <a:solidFill>
                  <a:srgbClr val="000000"/>
                </a:solidFill>
                <a:effectLst/>
                <a:uLnTx/>
                <a:uFillTx/>
                <a:latin typeface="Arial"/>
                <a:ea typeface="+mn-ea"/>
                <a:cs typeface="Arial"/>
              </a:rPr>
              <a:t> </a:t>
            </a:r>
            <a:r>
              <a:rPr kumimoji="0" sz="1800" b="0" i="0" u="none" strike="noStrike" kern="1200" cap="none" spc="0" normalizeH="0" baseline="0" noProof="0" dirty="0">
                <a:ln>
                  <a:noFill/>
                </a:ln>
                <a:solidFill>
                  <a:srgbClr val="000000"/>
                </a:solidFill>
                <a:effectLst/>
                <a:uLnTx/>
                <a:uFillTx/>
                <a:latin typeface="Arial"/>
                <a:ea typeface="+mn-ea"/>
                <a:cs typeface="Arial"/>
              </a:rPr>
              <a:t>FY</a:t>
            </a:r>
            <a:r>
              <a:rPr kumimoji="0" lang="en-US" sz="1800" b="0" i="0" u="none" strike="noStrike" kern="1200" cap="none" spc="0" normalizeH="0" baseline="0" noProof="0" dirty="0">
                <a:ln>
                  <a:noFill/>
                </a:ln>
                <a:solidFill>
                  <a:srgbClr val="000000"/>
                </a:solidFill>
                <a:effectLst/>
                <a:uLnTx/>
                <a:uFillTx/>
                <a:latin typeface="Arial"/>
                <a:ea typeface="+mn-ea"/>
                <a:cs typeface="Arial"/>
              </a:rPr>
              <a:t>20/21</a:t>
            </a:r>
            <a:r>
              <a:rPr kumimoji="0" sz="1800" b="0" i="0" u="none" strike="noStrike" kern="1200" cap="none" spc="0" normalizeH="0" baseline="0" noProof="0" dirty="0">
                <a:ln>
                  <a:noFill/>
                </a:ln>
                <a:solidFill>
                  <a:srgbClr val="000000"/>
                </a:solidFill>
                <a:effectLst/>
                <a:uLnTx/>
                <a:uFillTx/>
                <a:latin typeface="Arial"/>
                <a:ea typeface="+mn-ea"/>
                <a:cs typeface="Arial"/>
              </a:rPr>
              <a:t>-Bud</a:t>
            </a:r>
            <a:r>
              <a:rPr kumimoji="0" sz="1800" b="0" i="0" u="none" strike="noStrike" kern="1200" cap="none" spc="5" normalizeH="0" baseline="0" noProof="0" dirty="0">
                <a:ln>
                  <a:noFill/>
                </a:ln>
                <a:solidFill>
                  <a:srgbClr val="000000"/>
                </a:solidFill>
                <a:effectLst/>
                <a:uLnTx/>
                <a:uFillTx/>
                <a:latin typeface="Arial"/>
                <a:ea typeface="+mn-ea"/>
                <a:cs typeface="Arial"/>
              </a:rPr>
              <a:t>g</a:t>
            </a:r>
            <a:r>
              <a:rPr kumimoji="0" sz="1800" b="0" i="0" u="none" strike="noStrike" kern="1200" cap="none" spc="0" normalizeH="0" baseline="0" noProof="0" dirty="0">
                <a:ln>
                  <a:noFill/>
                </a:ln>
                <a:solidFill>
                  <a:srgbClr val="000000"/>
                </a:solidFill>
                <a:effectLst/>
                <a:uLnTx/>
                <a:uFillTx/>
                <a:latin typeface="Arial"/>
                <a:ea typeface="+mn-ea"/>
                <a:cs typeface="Arial"/>
              </a:rPr>
              <a:t>et. </a:t>
            </a:r>
            <a:r>
              <a:rPr kumimoji="0" lang="en-US" sz="1800" b="0" i="0" u="none" strike="noStrike" kern="1200" cap="none" spc="0" normalizeH="0" baseline="0" noProof="0" dirty="0">
                <a:ln>
                  <a:noFill/>
                </a:ln>
                <a:solidFill>
                  <a:srgbClr val="000000"/>
                </a:solidFill>
                <a:effectLst/>
                <a:uLnTx/>
                <a:uFillTx/>
                <a:latin typeface="Arial"/>
                <a:ea typeface="+mn-ea"/>
                <a:cs typeface="Arial"/>
              </a:rPr>
              <a:t> </a:t>
            </a:r>
            <a:r>
              <a:rPr kumimoji="0" sz="1800" b="0" i="0" u="none" strike="noStrike" kern="1200" cap="none" spc="0" normalizeH="0" baseline="0" noProof="0" dirty="0">
                <a:ln>
                  <a:noFill/>
                </a:ln>
                <a:solidFill>
                  <a:srgbClr val="000000"/>
                </a:solidFill>
                <a:effectLst/>
                <a:uLnTx/>
                <a:uFillTx/>
                <a:latin typeface="Arial"/>
                <a:ea typeface="+mn-ea"/>
                <a:cs typeface="Arial"/>
              </a:rPr>
              <a:t>B</a:t>
            </a:r>
            <a:r>
              <a:rPr kumimoji="0" sz="1800" b="0" i="0" u="none" strike="noStrike" kern="1200" cap="none" spc="-10" normalizeH="0" baseline="0" noProof="0" dirty="0">
                <a:ln>
                  <a:noFill/>
                </a:ln>
                <a:solidFill>
                  <a:srgbClr val="000000"/>
                </a:solidFill>
                <a:effectLst/>
                <a:uLnTx/>
                <a:uFillTx/>
                <a:latin typeface="Arial"/>
                <a:ea typeface="+mn-ea"/>
                <a:cs typeface="Arial"/>
              </a:rPr>
              <a:t>e</a:t>
            </a:r>
            <a:r>
              <a:rPr kumimoji="0" sz="1800" b="0" i="0" u="none" strike="noStrike" kern="1200" cap="none" spc="0" normalizeH="0" baseline="0" noProof="0" dirty="0">
                <a:ln>
                  <a:noFill/>
                </a:ln>
                <a:solidFill>
                  <a:srgbClr val="000000"/>
                </a:solidFill>
                <a:effectLst/>
                <a:uLnTx/>
                <a:uFillTx/>
                <a:latin typeface="Arial"/>
                <a:ea typeface="+mn-ea"/>
                <a:cs typeface="Arial"/>
              </a:rPr>
              <a:t>l</a:t>
            </a:r>
            <a:r>
              <a:rPr kumimoji="0" sz="1800" b="0" i="0" u="none" strike="noStrike" kern="1200" cap="none" spc="5" normalizeH="0" baseline="0" noProof="0" dirty="0">
                <a:ln>
                  <a:noFill/>
                </a:ln>
                <a:solidFill>
                  <a:srgbClr val="000000"/>
                </a:solidFill>
                <a:effectLst/>
                <a:uLnTx/>
                <a:uFillTx/>
                <a:latin typeface="Arial"/>
                <a:ea typeface="+mn-ea"/>
                <a:cs typeface="Arial"/>
              </a:rPr>
              <a:t>o</a:t>
            </a:r>
            <a:r>
              <a:rPr kumimoji="0" sz="1800" b="0" i="0" u="none" strike="noStrike" kern="1200" cap="none" spc="0" normalizeH="0" baseline="0" noProof="0" dirty="0">
                <a:ln>
                  <a:noFill/>
                </a:ln>
                <a:solidFill>
                  <a:srgbClr val="000000"/>
                </a:solidFill>
                <a:effectLst/>
                <a:uLnTx/>
                <a:uFillTx/>
                <a:latin typeface="Arial"/>
                <a:ea typeface="+mn-ea"/>
                <a:cs typeface="Arial"/>
              </a:rPr>
              <a:t>w</a:t>
            </a:r>
            <a:r>
              <a:rPr kumimoji="0" sz="1800" b="0" i="0" u="none" strike="noStrike" kern="1200" cap="none" spc="-10" normalizeH="0" baseline="0" noProof="0" dirty="0">
                <a:ln>
                  <a:noFill/>
                </a:ln>
                <a:solidFill>
                  <a:srgbClr val="000000"/>
                </a:solidFill>
                <a:effectLst/>
                <a:uLnTx/>
                <a:uFillTx/>
                <a:latin typeface="Arial"/>
                <a:ea typeface="+mn-ea"/>
                <a:cs typeface="Arial"/>
              </a:rPr>
              <a:t> </a:t>
            </a:r>
            <a:r>
              <a:rPr kumimoji="0" sz="1800" b="0" i="0" u="none" strike="noStrike" kern="1200" cap="none" spc="0" normalizeH="0" baseline="0" noProof="0" dirty="0">
                <a:ln>
                  <a:noFill/>
                </a:ln>
                <a:solidFill>
                  <a:srgbClr val="000000"/>
                </a:solidFill>
                <a:effectLst/>
                <a:uLnTx/>
                <a:uFillTx/>
                <a:latin typeface="Arial"/>
                <a:ea typeface="+mn-ea"/>
                <a:cs typeface="Arial"/>
              </a:rPr>
              <a:t>a</a:t>
            </a:r>
            <a:r>
              <a:rPr kumimoji="0" sz="1800" b="0" i="0" u="none" strike="noStrike" kern="1200" cap="none" spc="-10" normalizeH="0" baseline="0" noProof="0" dirty="0">
                <a:ln>
                  <a:noFill/>
                </a:ln>
                <a:solidFill>
                  <a:srgbClr val="000000"/>
                </a:solidFill>
                <a:effectLst/>
                <a:uLnTx/>
                <a:uFillTx/>
                <a:latin typeface="Arial"/>
                <a:ea typeface="+mn-ea"/>
                <a:cs typeface="Arial"/>
              </a:rPr>
              <a:t>r</a:t>
            </a:r>
            <a:r>
              <a:rPr kumimoji="0" sz="1800" b="0" i="0" u="none" strike="noStrike" kern="1200" cap="none" spc="0" normalizeH="0" baseline="0" noProof="0" dirty="0">
                <a:ln>
                  <a:noFill/>
                </a:ln>
                <a:solidFill>
                  <a:srgbClr val="000000"/>
                </a:solidFill>
                <a:effectLst/>
                <a:uLnTx/>
                <a:uFillTx/>
                <a:latin typeface="Arial"/>
                <a:ea typeface="+mn-ea"/>
                <a:cs typeface="Arial"/>
              </a:rPr>
              <a:t>e</a:t>
            </a:r>
            <a:r>
              <a:rPr kumimoji="0" sz="1800" b="0" i="0" u="none" strike="noStrike" kern="1200" cap="none" spc="5" normalizeH="0" baseline="0" noProof="0" dirty="0">
                <a:ln>
                  <a:noFill/>
                </a:ln>
                <a:solidFill>
                  <a:srgbClr val="000000"/>
                </a:solidFill>
                <a:effectLst/>
                <a:uLnTx/>
                <a:uFillTx/>
                <a:latin typeface="Arial"/>
                <a:ea typeface="+mn-ea"/>
                <a:cs typeface="Arial"/>
              </a:rPr>
              <a:t> </a:t>
            </a:r>
            <a:r>
              <a:rPr kumimoji="0" sz="1800" b="0" i="0" u="none" strike="noStrike" kern="1200" cap="none" spc="0" normalizeH="0" baseline="0" noProof="0" dirty="0">
                <a:ln>
                  <a:noFill/>
                </a:ln>
                <a:solidFill>
                  <a:srgbClr val="000000"/>
                </a:solidFill>
                <a:effectLst/>
                <a:uLnTx/>
                <a:uFillTx/>
                <a:latin typeface="Arial"/>
                <a:ea typeface="+mn-ea"/>
                <a:cs typeface="Arial"/>
              </a:rPr>
              <a:t>the t</a:t>
            </a:r>
            <a:r>
              <a:rPr kumimoji="0" sz="1800" b="0" i="0" u="none" strike="noStrike" kern="1200" cap="none" spc="-20" normalizeH="0" baseline="0" noProof="0" dirty="0">
                <a:ln>
                  <a:noFill/>
                </a:ln>
                <a:solidFill>
                  <a:srgbClr val="000000"/>
                </a:solidFill>
                <a:effectLst/>
                <a:uLnTx/>
                <a:uFillTx/>
                <a:latin typeface="Arial"/>
                <a:ea typeface="+mn-ea"/>
                <a:cs typeface="Arial"/>
              </a:rPr>
              <a:t>y</a:t>
            </a:r>
            <a:r>
              <a:rPr kumimoji="0" sz="1800" b="0" i="0" u="none" strike="noStrike" kern="1200" cap="none" spc="0" normalizeH="0" baseline="0" noProof="0" dirty="0">
                <a:ln>
                  <a:noFill/>
                </a:ln>
                <a:solidFill>
                  <a:srgbClr val="000000"/>
                </a:solidFill>
                <a:effectLst/>
                <a:uLnTx/>
                <a:uFillTx/>
                <a:latin typeface="Arial"/>
                <a:ea typeface="+mn-ea"/>
                <a:cs typeface="Arial"/>
              </a:rPr>
              <a:t>pes of </a:t>
            </a:r>
            <a:r>
              <a:rPr kumimoji="0" sz="1800" b="0" i="0" u="none" strike="noStrike" kern="1200" cap="none" spc="-10" normalizeH="0" baseline="0" noProof="0" dirty="0">
                <a:ln>
                  <a:noFill/>
                </a:ln>
                <a:solidFill>
                  <a:srgbClr val="000000"/>
                </a:solidFill>
                <a:effectLst/>
                <a:uLnTx/>
                <a:uFillTx/>
                <a:latin typeface="Arial"/>
                <a:ea typeface="+mn-ea"/>
                <a:cs typeface="Arial"/>
              </a:rPr>
              <a:t>c</a:t>
            </a:r>
            <a:r>
              <a:rPr kumimoji="0" sz="1800" b="0" i="0" u="none" strike="noStrike" kern="1200" cap="none" spc="0" normalizeH="0" baseline="0" noProof="0" dirty="0">
                <a:ln>
                  <a:noFill/>
                </a:ln>
                <a:solidFill>
                  <a:srgbClr val="000000"/>
                </a:solidFill>
                <a:effectLst/>
                <a:uLnTx/>
                <a:uFillTx/>
                <a:latin typeface="Arial"/>
                <a:ea typeface="+mn-ea"/>
                <a:cs typeface="Arial"/>
              </a:rPr>
              <a:t>on</a:t>
            </a:r>
            <a:r>
              <a:rPr kumimoji="0" sz="1800" b="0" i="0" u="none" strike="noStrike" kern="1200" cap="none" spc="-10" normalizeH="0" baseline="0" noProof="0" dirty="0">
                <a:ln>
                  <a:noFill/>
                </a:ln>
                <a:solidFill>
                  <a:srgbClr val="000000"/>
                </a:solidFill>
                <a:effectLst/>
                <a:uLnTx/>
                <a:uFillTx/>
                <a:latin typeface="Arial"/>
                <a:ea typeface="+mn-ea"/>
                <a:cs typeface="Arial"/>
              </a:rPr>
              <a:t>s</a:t>
            </a:r>
            <a:r>
              <a:rPr kumimoji="0" sz="1800" b="0" i="0" u="none" strike="noStrike" kern="1200" cap="none" spc="0" normalizeH="0" baseline="0" noProof="0" dirty="0">
                <a:ln>
                  <a:noFill/>
                </a:ln>
                <a:solidFill>
                  <a:srgbClr val="000000"/>
                </a:solidFill>
                <a:effectLst/>
                <a:uLnTx/>
                <a:uFillTx/>
                <a:latin typeface="Arial"/>
                <a:ea typeface="+mn-ea"/>
                <a:cs typeface="Arial"/>
              </a:rPr>
              <a:t>ulting</a:t>
            </a:r>
            <a:r>
              <a:rPr kumimoji="0" sz="1800" b="0" i="0" u="none" strike="noStrike" kern="1200" cap="none" spc="-20" normalizeH="0" baseline="0" noProof="0" dirty="0">
                <a:ln>
                  <a:noFill/>
                </a:ln>
                <a:solidFill>
                  <a:srgbClr val="000000"/>
                </a:solidFill>
                <a:effectLst/>
                <a:uLnTx/>
                <a:uFillTx/>
                <a:latin typeface="Arial"/>
                <a:ea typeface="+mn-ea"/>
                <a:cs typeface="Arial"/>
              </a:rPr>
              <a:t> </a:t>
            </a:r>
            <a:r>
              <a:rPr kumimoji="0" sz="1800" b="0" i="0" u="none" strike="noStrike" kern="1200" cap="none" spc="-10" normalizeH="0" baseline="0" noProof="0" dirty="0">
                <a:ln>
                  <a:noFill/>
                </a:ln>
                <a:solidFill>
                  <a:srgbClr val="000000"/>
                </a:solidFill>
                <a:effectLst/>
                <a:uLnTx/>
                <a:uFillTx/>
                <a:latin typeface="Arial"/>
                <a:ea typeface="+mn-ea"/>
                <a:cs typeface="Arial"/>
              </a:rPr>
              <a:t>c</a:t>
            </a:r>
            <a:r>
              <a:rPr kumimoji="0" sz="1800" b="0" i="0" u="none" strike="noStrike" kern="1200" cap="none" spc="0" normalizeH="0" baseline="0" noProof="0" dirty="0">
                <a:ln>
                  <a:noFill/>
                </a:ln>
                <a:solidFill>
                  <a:srgbClr val="000000"/>
                </a:solidFill>
                <a:effectLst/>
                <a:uLnTx/>
                <a:uFillTx/>
                <a:latin typeface="Arial"/>
                <a:ea typeface="+mn-ea"/>
                <a:cs typeface="Arial"/>
              </a:rPr>
              <a:t>ontr</a:t>
            </a:r>
            <a:r>
              <a:rPr kumimoji="0" sz="1800" b="0" i="0" u="none" strike="noStrike" kern="1200" cap="none" spc="-15" normalizeH="0" baseline="0" noProof="0" dirty="0">
                <a:ln>
                  <a:noFill/>
                </a:ln>
                <a:solidFill>
                  <a:srgbClr val="000000"/>
                </a:solidFill>
                <a:effectLst/>
                <a:uLnTx/>
                <a:uFillTx/>
                <a:latin typeface="Arial"/>
                <a:ea typeface="+mn-ea"/>
                <a:cs typeface="Arial"/>
              </a:rPr>
              <a:t>a</a:t>
            </a:r>
            <a:r>
              <a:rPr kumimoji="0" sz="1800" b="0" i="0" u="none" strike="noStrike" kern="1200" cap="none" spc="-10" normalizeH="0" baseline="0" noProof="0" dirty="0">
                <a:ln>
                  <a:noFill/>
                </a:ln>
                <a:solidFill>
                  <a:srgbClr val="000000"/>
                </a:solidFill>
                <a:effectLst/>
                <a:uLnTx/>
                <a:uFillTx/>
                <a:latin typeface="Arial"/>
                <a:ea typeface="+mn-ea"/>
                <a:cs typeface="Arial"/>
              </a:rPr>
              <a:t>c</a:t>
            </a:r>
            <a:r>
              <a:rPr kumimoji="0" sz="1800" b="0" i="0" u="none" strike="noStrike" kern="1200" cap="none" spc="0" normalizeH="0" baseline="0" noProof="0" dirty="0">
                <a:ln>
                  <a:noFill/>
                </a:ln>
                <a:solidFill>
                  <a:srgbClr val="000000"/>
                </a:solidFill>
                <a:effectLst/>
                <a:uLnTx/>
                <a:uFillTx/>
                <a:latin typeface="Arial"/>
                <a:ea typeface="+mn-ea"/>
                <a:cs typeface="Arial"/>
              </a:rPr>
              <a:t>ts</a:t>
            </a:r>
            <a:r>
              <a:rPr kumimoji="0" sz="1800" b="0" i="0" u="none" strike="noStrike" kern="1200" cap="none" spc="-10" normalizeH="0" baseline="0" noProof="0" dirty="0">
                <a:ln>
                  <a:noFill/>
                </a:ln>
                <a:solidFill>
                  <a:srgbClr val="000000"/>
                </a:solidFill>
                <a:effectLst/>
                <a:uLnTx/>
                <a:uFillTx/>
                <a:latin typeface="Arial"/>
                <a:ea typeface="+mn-ea"/>
                <a:cs typeface="Arial"/>
              </a:rPr>
              <a:t> </a:t>
            </a:r>
            <a:r>
              <a:rPr kumimoji="0" sz="1800" b="0" i="0" u="none" strike="noStrike" kern="1200" cap="none" spc="0" normalizeH="0" baseline="0" noProof="0" dirty="0">
                <a:ln>
                  <a:noFill/>
                </a:ln>
                <a:solidFill>
                  <a:srgbClr val="000000"/>
                </a:solidFill>
                <a:effectLst/>
                <a:uLnTx/>
                <a:uFillTx/>
                <a:latin typeface="Arial"/>
                <a:ea typeface="+mn-ea"/>
                <a:cs typeface="Arial"/>
              </a:rPr>
              <a:t>th</a:t>
            </a:r>
            <a:r>
              <a:rPr kumimoji="0" sz="1800" b="0" i="0" u="none" strike="noStrike" kern="1200" cap="none" spc="-10" normalizeH="0" baseline="0" noProof="0" dirty="0">
                <a:ln>
                  <a:noFill/>
                </a:ln>
                <a:solidFill>
                  <a:srgbClr val="000000"/>
                </a:solidFill>
                <a:effectLst/>
                <a:uLnTx/>
                <a:uFillTx/>
                <a:latin typeface="Arial"/>
                <a:ea typeface="+mn-ea"/>
                <a:cs typeface="Arial"/>
              </a:rPr>
              <a:t>a</a:t>
            </a:r>
            <a:r>
              <a:rPr kumimoji="0" sz="1800" b="0" i="0" u="none" strike="noStrike" kern="1200" cap="none" spc="0" normalizeH="0" baseline="0" noProof="0" dirty="0">
                <a:ln>
                  <a:noFill/>
                </a:ln>
                <a:solidFill>
                  <a:srgbClr val="000000"/>
                </a:solidFill>
                <a:effectLst/>
                <a:uLnTx/>
                <a:uFillTx/>
                <a:latin typeface="Arial"/>
                <a:ea typeface="+mn-ea"/>
                <a:cs typeface="Arial"/>
              </a:rPr>
              <a:t>t n</a:t>
            </a:r>
            <a:r>
              <a:rPr kumimoji="0" sz="1800" b="0" i="0" u="none" strike="noStrike" kern="1200" cap="none" spc="-10" normalizeH="0" baseline="0" noProof="0" dirty="0">
                <a:ln>
                  <a:noFill/>
                </a:ln>
                <a:solidFill>
                  <a:srgbClr val="000000"/>
                </a:solidFill>
                <a:effectLst/>
                <a:uLnTx/>
                <a:uFillTx/>
                <a:latin typeface="Arial"/>
                <a:ea typeface="+mn-ea"/>
                <a:cs typeface="Arial"/>
              </a:rPr>
              <a:t>ee</a:t>
            </a:r>
            <a:r>
              <a:rPr kumimoji="0" sz="1800" b="0" i="0" u="none" strike="noStrike" kern="1200" cap="none" spc="0" normalizeH="0" baseline="0" noProof="0" dirty="0">
                <a:ln>
                  <a:noFill/>
                </a:ln>
                <a:solidFill>
                  <a:srgbClr val="000000"/>
                </a:solidFill>
                <a:effectLst/>
                <a:uLnTx/>
                <a:uFillTx/>
                <a:latin typeface="Arial"/>
                <a:ea typeface="+mn-ea"/>
                <a:cs typeface="Arial"/>
              </a:rPr>
              <a:t>d to</a:t>
            </a:r>
            <a:r>
              <a:rPr kumimoji="0" sz="1800" b="0" i="0" u="none" strike="noStrike" kern="1200" cap="none" spc="-10" normalizeH="0" baseline="0" noProof="0" dirty="0">
                <a:ln>
                  <a:noFill/>
                </a:ln>
                <a:solidFill>
                  <a:srgbClr val="000000"/>
                </a:solidFill>
                <a:effectLst/>
                <a:uLnTx/>
                <a:uFillTx/>
                <a:latin typeface="Arial"/>
                <a:ea typeface="+mn-ea"/>
                <a:cs typeface="Arial"/>
              </a:rPr>
              <a:t> </a:t>
            </a:r>
            <a:r>
              <a:rPr kumimoji="0" sz="1800" b="0" i="0" u="none" strike="noStrike" kern="1200" cap="none" spc="0" normalizeH="0" baseline="0" noProof="0" dirty="0">
                <a:ln>
                  <a:noFill/>
                </a:ln>
                <a:solidFill>
                  <a:srgbClr val="000000"/>
                </a:solidFill>
                <a:effectLst/>
                <a:uLnTx/>
                <a:uFillTx/>
                <a:latin typeface="Arial"/>
                <a:ea typeface="+mn-ea"/>
                <a:cs typeface="Arial"/>
              </a:rPr>
              <a:t>be </a:t>
            </a:r>
            <a:r>
              <a:rPr kumimoji="0" sz="1800" b="0" i="0" u="none" strike="noStrike" kern="1200" cap="none" spc="-10" normalizeH="0" baseline="0" noProof="0" dirty="0">
                <a:ln>
                  <a:noFill/>
                </a:ln>
                <a:solidFill>
                  <a:srgbClr val="000000"/>
                </a:solidFill>
                <a:effectLst/>
                <a:uLnTx/>
                <a:uFillTx/>
                <a:latin typeface="Arial"/>
                <a:ea typeface="+mn-ea"/>
                <a:cs typeface="Arial"/>
              </a:rPr>
              <a:t>re</a:t>
            </a:r>
            <a:r>
              <a:rPr kumimoji="0" sz="1800" b="0" i="0" u="none" strike="noStrike" kern="1200" cap="none" spc="0" normalizeH="0" baseline="0" noProof="0" dirty="0">
                <a:ln>
                  <a:noFill/>
                </a:ln>
                <a:solidFill>
                  <a:srgbClr val="000000"/>
                </a:solidFill>
                <a:effectLst/>
                <a:uLnTx/>
                <a:uFillTx/>
                <a:latin typeface="Arial"/>
                <a:ea typeface="+mn-ea"/>
                <a:cs typeface="Arial"/>
              </a:rPr>
              <a:t>port</a:t>
            </a:r>
            <a:r>
              <a:rPr kumimoji="0" sz="1800" b="0" i="0" u="none" strike="noStrike" kern="1200" cap="none" spc="-15" normalizeH="0" baseline="0" noProof="0" dirty="0">
                <a:ln>
                  <a:noFill/>
                </a:ln>
                <a:solidFill>
                  <a:srgbClr val="000000"/>
                </a:solidFill>
                <a:effectLst/>
                <a:uLnTx/>
                <a:uFillTx/>
                <a:latin typeface="Arial"/>
                <a:ea typeface="+mn-ea"/>
                <a:cs typeface="Arial"/>
              </a:rPr>
              <a:t>e</a:t>
            </a:r>
            <a:r>
              <a:rPr kumimoji="0" sz="1800" b="0" i="0" u="none" strike="noStrike" kern="1200" cap="none" spc="0" normalizeH="0" baseline="0" noProof="0" dirty="0">
                <a:ln>
                  <a:noFill/>
                </a:ln>
                <a:solidFill>
                  <a:srgbClr val="000000"/>
                </a:solidFill>
                <a:effectLst/>
                <a:uLnTx/>
                <a:uFillTx/>
                <a:latin typeface="Arial"/>
                <a:ea typeface="+mn-ea"/>
                <a:cs typeface="Arial"/>
              </a:rPr>
              <a:t>d:</a:t>
            </a:r>
          </a:p>
          <a:p>
            <a:pPr marL="0" marR="0" lvl="0" indent="0" algn="l" defTabSz="914400" rtl="0" eaLnBrk="1" fontAlgn="base" latinLnBrk="0" hangingPunct="1">
              <a:lnSpc>
                <a:spcPts val="1000"/>
              </a:lnSpc>
              <a:spcBef>
                <a:spcPct val="0"/>
              </a:spcBef>
              <a:spcAft>
                <a:spcPct val="0"/>
              </a:spcAft>
              <a:buClrTx/>
              <a:buSzTx/>
              <a:buFontTx/>
              <a:buNone/>
              <a:tabLst/>
              <a:defRPr/>
            </a:pPr>
            <a:endParaRPr kumimoji="0" sz="1000" b="0" i="0" u="none" strike="noStrike" kern="1200" cap="none" spc="0" normalizeH="0" baseline="0" noProof="0" dirty="0">
              <a:ln>
                <a:noFill/>
              </a:ln>
              <a:solidFill>
                <a:srgbClr val="000000"/>
              </a:solidFill>
              <a:effectLst/>
              <a:uLnTx/>
              <a:uFillTx/>
              <a:latin typeface="Arial" charset="0"/>
              <a:ea typeface="+mn-ea"/>
              <a:cs typeface="+mn-cs"/>
            </a:endParaRPr>
          </a:p>
          <a:p>
            <a:pPr marL="680085" marR="0" lvl="0" indent="-287020" algn="l" defTabSz="914400" rtl="0" eaLnBrk="1" fontAlgn="base" latinLnBrk="0" hangingPunct="1">
              <a:lnSpc>
                <a:spcPct val="100000"/>
              </a:lnSpc>
              <a:spcBef>
                <a:spcPct val="0"/>
              </a:spcBef>
              <a:spcAft>
                <a:spcPct val="0"/>
              </a:spcAft>
              <a:buClrTx/>
              <a:buSzTx/>
              <a:buFont typeface="Arial"/>
              <a:buChar char="•"/>
              <a:tabLst>
                <a:tab pos="680085" algn="l"/>
              </a:tabLst>
              <a:defRPr/>
            </a:pPr>
            <a:endParaRPr kumimoji="0"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9" name="TextBox 8">
            <a:extLst>
              <a:ext uri="{FF2B5EF4-FFF2-40B4-BE49-F238E27FC236}">
                <a16:creationId xmlns:a16="http://schemas.microsoft.com/office/drawing/2014/main" id="{EBC09FCC-3218-48BE-9A16-EE42CB978BD6}"/>
              </a:ext>
            </a:extLst>
          </p:cNvPr>
          <p:cNvSpPr txBox="1"/>
          <p:nvPr/>
        </p:nvSpPr>
        <p:spPr>
          <a:xfrm>
            <a:off x="762000" y="3505200"/>
            <a:ext cx="3657600" cy="2031325"/>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Analysis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Research</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Training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Data Processing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Computer Programming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Engineering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Environmental Health Services</a:t>
            </a:r>
          </a:p>
        </p:txBody>
      </p:sp>
      <p:sp>
        <p:nvSpPr>
          <p:cNvPr id="10" name="TextBox 9">
            <a:extLst>
              <a:ext uri="{FF2B5EF4-FFF2-40B4-BE49-F238E27FC236}">
                <a16:creationId xmlns:a16="http://schemas.microsoft.com/office/drawing/2014/main" id="{8A1032B0-DB22-4511-9DBB-6EB8192630AF}"/>
              </a:ext>
            </a:extLst>
          </p:cNvPr>
          <p:cNvSpPr txBox="1"/>
          <p:nvPr/>
        </p:nvSpPr>
        <p:spPr>
          <a:xfrm>
            <a:off x="4581905" y="3530262"/>
            <a:ext cx="2819400" cy="1754326"/>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Mental Health Services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Accounting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Auditing</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Paralegal</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Legal</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Similar Services</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8E20A0-1424-493C-9D59-825F15A26765}"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object 3"/>
          <p:cNvSpPr txBox="1">
            <a:spLocks noGrp="1"/>
          </p:cNvSpPr>
          <p:nvPr>
            <p:ph type="title"/>
          </p:nvPr>
        </p:nvSpPr>
        <p:spPr>
          <a:xfrm>
            <a:off x="535940" y="331836"/>
            <a:ext cx="8379460" cy="868362"/>
          </a:xfrm>
          <a:prstGeom prst="rect">
            <a:avLst/>
          </a:prstGeom>
        </p:spPr>
        <p:txBody>
          <a:bodyPr vert="horz" wrap="square" lIns="0" tIns="207009" rIns="0" bIns="0" rtlCol="0">
            <a:noAutofit/>
          </a:bodyPr>
          <a:lstStyle/>
          <a:p>
            <a:pPr marL="1263650" algn="l">
              <a:lnSpc>
                <a:spcPct val="100000"/>
              </a:lnSpc>
            </a:pPr>
            <a:r>
              <a:rPr lang="en-US" sz="2400" b="1" dirty="0">
                <a:solidFill>
                  <a:srgbClr val="0000FF"/>
                </a:solidFill>
                <a:latin typeface="Calibri"/>
                <a:cs typeface="Calibri"/>
              </a:rPr>
              <a:t>CONSULTANTS – BUDGET IN OBJECT CODE 5813</a:t>
            </a:r>
            <a:endParaRPr sz="2400" b="1" dirty="0">
              <a:solidFill>
                <a:srgbClr val="0000FF"/>
              </a:solidFill>
              <a:latin typeface="Calibri"/>
              <a:cs typeface="Calibri"/>
            </a:endParaRPr>
          </a:p>
        </p:txBody>
      </p:sp>
    </p:spTree>
    <p:extLst>
      <p:ext uri="{BB962C8B-B14F-4D97-AF65-F5344CB8AC3E}">
        <p14:creationId xmlns:p14="http://schemas.microsoft.com/office/powerpoint/2010/main" val="980989882"/>
      </p:ext>
    </p:extLst>
  </p:cSld>
  <p:clrMapOvr>
    <a:masterClrMapping/>
  </p:clrMapOvr>
  <p:transition>
    <p:zoom dir="in"/>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2142" y="1419930"/>
            <a:ext cx="7701915" cy="2359025"/>
          </a:xfrm>
          <a:prstGeom prst="rect">
            <a:avLst/>
          </a:prstGeom>
        </p:spPr>
        <p:txBody>
          <a:bodyPr vert="horz" wrap="square" lIns="0" tIns="0" rIns="0" bIns="0" rtlCol="0">
            <a:noAutofit/>
          </a:bodyPr>
          <a:lstStyle/>
          <a:p>
            <a:pPr marL="299085" marR="12700" indent="-287020">
              <a:buFont typeface="Wingdings"/>
              <a:buChar char=""/>
              <a:tabLst>
                <a:tab pos="299085" algn="l"/>
              </a:tabLst>
            </a:pPr>
            <a:r>
              <a:rPr sz="1400" spc="-10" dirty="0">
                <a:latin typeface="Arial"/>
                <a:cs typeface="Arial"/>
              </a:rPr>
              <a:t>T</a:t>
            </a:r>
            <a:r>
              <a:rPr sz="1400" dirty="0">
                <a:latin typeface="Arial"/>
                <a:cs typeface="Arial"/>
              </a:rPr>
              <a:t>he</a:t>
            </a:r>
            <a:r>
              <a:rPr sz="1400" spc="-20" dirty="0">
                <a:latin typeface="Arial"/>
                <a:cs typeface="Arial"/>
              </a:rPr>
              <a:t> </a:t>
            </a:r>
            <a:r>
              <a:rPr sz="1400" dirty="0">
                <a:latin typeface="Arial"/>
                <a:cs typeface="Arial"/>
              </a:rPr>
              <a:t>Hospi</a:t>
            </a:r>
            <a:r>
              <a:rPr sz="1400" spc="5" dirty="0">
                <a:latin typeface="Arial"/>
                <a:cs typeface="Arial"/>
              </a:rPr>
              <a:t>t</a:t>
            </a:r>
            <a:r>
              <a:rPr sz="1400" dirty="0">
                <a:latin typeface="Arial"/>
                <a:cs typeface="Arial"/>
              </a:rPr>
              <a:t>al</a:t>
            </a:r>
            <a:r>
              <a:rPr sz="1400" spc="-30" dirty="0">
                <a:latin typeface="Arial"/>
                <a:cs typeface="Arial"/>
              </a:rPr>
              <a:t> </a:t>
            </a:r>
            <a:r>
              <a:rPr sz="1400" dirty="0">
                <a:latin typeface="Arial"/>
                <a:cs typeface="Arial"/>
              </a:rPr>
              <a:t>has</a:t>
            </a:r>
            <a:r>
              <a:rPr sz="1400" spc="-15" dirty="0">
                <a:latin typeface="Arial"/>
                <a:cs typeface="Arial"/>
              </a:rPr>
              <a:t> </a:t>
            </a:r>
            <a:r>
              <a:rPr sz="1400" dirty="0">
                <a:latin typeface="Arial"/>
                <a:cs typeface="Arial"/>
              </a:rPr>
              <a:t>separate</a:t>
            </a:r>
            <a:r>
              <a:rPr sz="1400" spc="-125" dirty="0">
                <a:latin typeface="Arial"/>
                <a:cs typeface="Arial"/>
              </a:rPr>
              <a:t> </a:t>
            </a:r>
            <a:r>
              <a:rPr sz="1400" dirty="0">
                <a:latin typeface="Arial"/>
                <a:cs typeface="Arial"/>
              </a:rPr>
              <a:t>AU</a:t>
            </a:r>
            <a:r>
              <a:rPr sz="1400" spc="-30" dirty="0">
                <a:latin typeface="Arial"/>
                <a:cs typeface="Arial"/>
              </a:rPr>
              <a:t>’</a:t>
            </a:r>
            <a:r>
              <a:rPr sz="1400" dirty="0">
                <a:latin typeface="Arial"/>
                <a:cs typeface="Arial"/>
              </a:rPr>
              <a:t>s</a:t>
            </a:r>
            <a:r>
              <a:rPr sz="1400" spc="-5" dirty="0">
                <a:latin typeface="Arial"/>
                <a:cs typeface="Arial"/>
              </a:rPr>
              <a:t> </a:t>
            </a:r>
            <a:r>
              <a:rPr sz="1400" dirty="0">
                <a:latin typeface="Arial"/>
                <a:cs typeface="Arial"/>
              </a:rPr>
              <a:t>for</a:t>
            </a:r>
            <a:r>
              <a:rPr sz="1400" spc="-20" dirty="0">
                <a:latin typeface="Arial"/>
                <a:cs typeface="Arial"/>
              </a:rPr>
              <a:t> </a:t>
            </a:r>
            <a:r>
              <a:rPr sz="1400" dirty="0">
                <a:latin typeface="Arial"/>
                <a:cs typeface="Arial"/>
              </a:rPr>
              <a:t>Ph</a:t>
            </a:r>
            <a:r>
              <a:rPr sz="1400" spc="-20" dirty="0">
                <a:latin typeface="Arial"/>
                <a:cs typeface="Arial"/>
              </a:rPr>
              <a:t>y</a:t>
            </a:r>
            <a:r>
              <a:rPr sz="1400" dirty="0">
                <a:latin typeface="Arial"/>
                <a:cs typeface="Arial"/>
              </a:rPr>
              <a:t>sicians</a:t>
            </a:r>
            <a:r>
              <a:rPr sz="1400" spc="-15" dirty="0">
                <a:latin typeface="Arial"/>
                <a:cs typeface="Arial"/>
              </a:rPr>
              <a:t> </a:t>
            </a:r>
            <a:r>
              <a:rPr sz="1400" dirty="0">
                <a:latin typeface="Arial"/>
                <a:cs typeface="Arial"/>
              </a:rPr>
              <a:t>by</a:t>
            </a:r>
            <a:r>
              <a:rPr sz="1400" spc="-15" dirty="0">
                <a:latin typeface="Arial"/>
                <a:cs typeface="Arial"/>
              </a:rPr>
              <a:t> </a:t>
            </a:r>
            <a:r>
              <a:rPr sz="1400" dirty="0">
                <a:latin typeface="Arial"/>
                <a:cs typeface="Arial"/>
              </a:rPr>
              <a:t>their</a:t>
            </a:r>
            <a:r>
              <a:rPr sz="1400" spc="-30" dirty="0">
                <a:latin typeface="Arial"/>
                <a:cs typeface="Arial"/>
              </a:rPr>
              <a:t> </a:t>
            </a:r>
            <a:r>
              <a:rPr sz="1400" dirty="0">
                <a:latin typeface="Arial"/>
                <a:cs typeface="Arial"/>
              </a:rPr>
              <a:t>major</a:t>
            </a:r>
            <a:r>
              <a:rPr sz="1400" spc="-25" dirty="0">
                <a:latin typeface="Arial"/>
                <a:cs typeface="Arial"/>
              </a:rPr>
              <a:t> </a:t>
            </a:r>
            <a:r>
              <a:rPr sz="1400" dirty="0">
                <a:latin typeface="Arial"/>
                <a:cs typeface="Arial"/>
              </a:rPr>
              <a:t>Specialties</a:t>
            </a:r>
            <a:r>
              <a:rPr sz="1400" spc="-40" dirty="0">
                <a:latin typeface="Arial"/>
                <a:cs typeface="Arial"/>
              </a:rPr>
              <a:t> </a:t>
            </a:r>
            <a:r>
              <a:rPr sz="1400" dirty="0">
                <a:latin typeface="Arial"/>
                <a:cs typeface="Arial"/>
              </a:rPr>
              <a:t>based</a:t>
            </a:r>
            <a:r>
              <a:rPr sz="1400" spc="-30" dirty="0">
                <a:latin typeface="Arial"/>
                <a:cs typeface="Arial"/>
              </a:rPr>
              <a:t> </a:t>
            </a:r>
            <a:r>
              <a:rPr sz="1400" dirty="0">
                <a:latin typeface="Arial"/>
                <a:cs typeface="Arial"/>
              </a:rPr>
              <a:t>on</a:t>
            </a:r>
            <a:r>
              <a:rPr sz="1400" spc="-20" dirty="0">
                <a:latin typeface="Arial"/>
                <a:cs typeface="Arial"/>
              </a:rPr>
              <a:t> </a:t>
            </a:r>
            <a:r>
              <a:rPr sz="1400" dirty="0">
                <a:latin typeface="Arial"/>
                <a:cs typeface="Arial"/>
              </a:rPr>
              <a:t>the</a:t>
            </a:r>
            <a:r>
              <a:rPr sz="1400" spc="-20" dirty="0">
                <a:latin typeface="Arial"/>
                <a:cs typeface="Arial"/>
              </a:rPr>
              <a:t> </a:t>
            </a:r>
            <a:r>
              <a:rPr sz="1400" dirty="0">
                <a:latin typeface="Arial"/>
                <a:cs typeface="Arial"/>
              </a:rPr>
              <a:t>Colle</a:t>
            </a:r>
            <a:r>
              <a:rPr sz="1400" spc="-5" dirty="0">
                <a:latin typeface="Arial"/>
                <a:cs typeface="Arial"/>
              </a:rPr>
              <a:t>g</a:t>
            </a:r>
            <a:r>
              <a:rPr sz="1400" dirty="0">
                <a:latin typeface="Arial"/>
                <a:cs typeface="Arial"/>
              </a:rPr>
              <a:t>e of</a:t>
            </a:r>
            <a:r>
              <a:rPr sz="1400" spc="-15" dirty="0">
                <a:latin typeface="Arial"/>
                <a:cs typeface="Arial"/>
              </a:rPr>
              <a:t> </a:t>
            </a:r>
            <a:r>
              <a:rPr sz="1400" dirty="0">
                <a:latin typeface="Arial"/>
                <a:cs typeface="Arial"/>
              </a:rPr>
              <a:t>Me</a:t>
            </a:r>
            <a:r>
              <a:rPr sz="1400" spc="-5" dirty="0">
                <a:latin typeface="Arial"/>
                <a:cs typeface="Arial"/>
              </a:rPr>
              <a:t>d</a:t>
            </a:r>
            <a:r>
              <a:rPr sz="1400" dirty="0">
                <a:latin typeface="Arial"/>
                <a:cs typeface="Arial"/>
              </a:rPr>
              <a:t>icine</a:t>
            </a:r>
            <a:r>
              <a:rPr sz="1400" spc="-30" dirty="0">
                <a:latin typeface="Arial"/>
                <a:cs typeface="Arial"/>
              </a:rPr>
              <a:t> </a:t>
            </a:r>
            <a:r>
              <a:rPr sz="1400" dirty="0">
                <a:latin typeface="Arial"/>
                <a:cs typeface="Arial"/>
              </a:rPr>
              <a:t>struc</a:t>
            </a:r>
            <a:r>
              <a:rPr sz="1400" spc="-10" dirty="0">
                <a:latin typeface="Arial"/>
                <a:cs typeface="Arial"/>
              </a:rPr>
              <a:t>t</a:t>
            </a:r>
            <a:r>
              <a:rPr sz="1400" dirty="0">
                <a:latin typeface="Arial"/>
                <a:cs typeface="Arial"/>
              </a:rPr>
              <a:t>ur</a:t>
            </a:r>
            <a:r>
              <a:rPr sz="1400" spc="-15" dirty="0">
                <a:latin typeface="Arial"/>
                <a:cs typeface="Arial"/>
              </a:rPr>
              <a:t>e</a:t>
            </a:r>
            <a:r>
              <a:rPr sz="1400" dirty="0">
                <a:latin typeface="Arial"/>
                <a:cs typeface="Arial"/>
              </a:rPr>
              <a:t>.</a:t>
            </a:r>
          </a:p>
          <a:p>
            <a:pPr marL="299085" indent="-287020">
              <a:buFont typeface="Wingdings"/>
              <a:buChar char=""/>
              <a:tabLst>
                <a:tab pos="299085" algn="l"/>
              </a:tabLst>
            </a:pPr>
            <a:r>
              <a:rPr sz="1400" dirty="0">
                <a:latin typeface="Arial"/>
                <a:cs typeface="Arial"/>
              </a:rPr>
              <a:t>All</a:t>
            </a:r>
            <a:r>
              <a:rPr sz="1400" spc="-5" dirty="0">
                <a:latin typeface="Arial"/>
                <a:cs typeface="Arial"/>
              </a:rPr>
              <a:t> </a:t>
            </a:r>
            <a:r>
              <a:rPr sz="1400" dirty="0">
                <a:latin typeface="Arial"/>
                <a:cs typeface="Arial"/>
              </a:rPr>
              <a:t>the</a:t>
            </a:r>
            <a:r>
              <a:rPr sz="1400" spc="-20" dirty="0">
                <a:latin typeface="Arial"/>
                <a:cs typeface="Arial"/>
              </a:rPr>
              <a:t> </a:t>
            </a:r>
            <a:r>
              <a:rPr sz="1400" spc="-10" dirty="0">
                <a:latin typeface="Arial"/>
                <a:cs typeface="Arial"/>
              </a:rPr>
              <a:t>FT</a:t>
            </a:r>
            <a:r>
              <a:rPr sz="1400" dirty="0">
                <a:latin typeface="Arial"/>
                <a:cs typeface="Arial"/>
              </a:rPr>
              <a:t>E</a:t>
            </a:r>
            <a:r>
              <a:rPr sz="1400" spc="-25" dirty="0">
                <a:latin typeface="Arial"/>
                <a:cs typeface="Arial"/>
              </a:rPr>
              <a:t>’</a:t>
            </a:r>
            <a:r>
              <a:rPr sz="1400" dirty="0">
                <a:latin typeface="Arial"/>
                <a:cs typeface="Arial"/>
              </a:rPr>
              <a:t>s</a:t>
            </a:r>
            <a:r>
              <a:rPr sz="1400" spc="-5" dirty="0">
                <a:latin typeface="Arial"/>
                <a:cs typeface="Arial"/>
              </a:rPr>
              <a:t> </a:t>
            </a:r>
            <a:r>
              <a:rPr sz="1400" spc="-20" dirty="0">
                <a:latin typeface="Arial"/>
                <a:cs typeface="Arial"/>
              </a:rPr>
              <a:t>w</a:t>
            </a:r>
            <a:r>
              <a:rPr sz="1400" dirty="0">
                <a:latin typeface="Arial"/>
                <a:cs typeface="Arial"/>
              </a:rPr>
              <a:t>ith</a:t>
            </a:r>
            <a:r>
              <a:rPr sz="1400" spc="-10" dirty="0">
                <a:latin typeface="Arial"/>
                <a:cs typeface="Arial"/>
              </a:rPr>
              <a:t> </a:t>
            </a:r>
            <a:r>
              <a:rPr sz="1400" dirty="0">
                <a:latin typeface="Arial"/>
                <a:cs typeface="Arial"/>
              </a:rPr>
              <a:t>Ph</a:t>
            </a:r>
            <a:r>
              <a:rPr sz="1400" spc="-20" dirty="0">
                <a:latin typeface="Arial"/>
                <a:cs typeface="Arial"/>
              </a:rPr>
              <a:t>y</a:t>
            </a:r>
            <a:r>
              <a:rPr sz="1400" dirty="0">
                <a:latin typeface="Arial"/>
                <a:cs typeface="Arial"/>
              </a:rPr>
              <a:t>sicians</a:t>
            </a:r>
            <a:r>
              <a:rPr sz="1400" spc="-15" dirty="0">
                <a:latin typeface="Arial"/>
                <a:cs typeface="Arial"/>
              </a:rPr>
              <a:t> </a:t>
            </a:r>
            <a:r>
              <a:rPr sz="1400" dirty="0">
                <a:latin typeface="Arial"/>
                <a:cs typeface="Arial"/>
              </a:rPr>
              <a:t>titles</a:t>
            </a:r>
            <a:r>
              <a:rPr sz="1400" spc="-30" dirty="0">
                <a:latin typeface="Arial"/>
                <a:cs typeface="Arial"/>
              </a:rPr>
              <a:t> </a:t>
            </a:r>
            <a:r>
              <a:rPr sz="1400" dirty="0">
                <a:latin typeface="Arial"/>
                <a:cs typeface="Arial"/>
              </a:rPr>
              <a:t>ha</a:t>
            </a:r>
            <a:r>
              <a:rPr sz="1400" spc="-20" dirty="0">
                <a:latin typeface="Arial"/>
                <a:cs typeface="Arial"/>
              </a:rPr>
              <a:t>v</a:t>
            </a:r>
            <a:r>
              <a:rPr sz="1400" dirty="0">
                <a:latin typeface="Arial"/>
                <a:cs typeface="Arial"/>
              </a:rPr>
              <a:t>e</a:t>
            </a:r>
            <a:r>
              <a:rPr sz="1400" spc="-10" dirty="0">
                <a:latin typeface="Arial"/>
                <a:cs typeface="Arial"/>
              </a:rPr>
              <a:t> </a:t>
            </a:r>
            <a:r>
              <a:rPr sz="1400" dirty="0">
                <a:latin typeface="Arial"/>
                <a:cs typeface="Arial"/>
              </a:rPr>
              <a:t>been</a:t>
            </a:r>
            <a:r>
              <a:rPr sz="1400" spc="-20" dirty="0">
                <a:latin typeface="Arial"/>
                <a:cs typeface="Arial"/>
              </a:rPr>
              <a:t> </a:t>
            </a:r>
            <a:r>
              <a:rPr sz="1400" dirty="0">
                <a:latin typeface="Arial"/>
                <a:cs typeface="Arial"/>
              </a:rPr>
              <a:t>mo</a:t>
            </a:r>
            <a:r>
              <a:rPr sz="1400" spc="-25" dirty="0">
                <a:latin typeface="Arial"/>
                <a:cs typeface="Arial"/>
              </a:rPr>
              <a:t>v</a:t>
            </a:r>
            <a:r>
              <a:rPr sz="1400" dirty="0">
                <a:latin typeface="Arial"/>
                <a:cs typeface="Arial"/>
              </a:rPr>
              <a:t>ed</a:t>
            </a:r>
            <a:r>
              <a:rPr sz="1400" spc="-10" dirty="0">
                <a:latin typeface="Arial"/>
                <a:cs typeface="Arial"/>
              </a:rPr>
              <a:t> </a:t>
            </a:r>
            <a:r>
              <a:rPr sz="1400" dirty="0">
                <a:latin typeface="Arial"/>
                <a:cs typeface="Arial"/>
              </a:rPr>
              <a:t>to</a:t>
            </a:r>
            <a:r>
              <a:rPr sz="1400" spc="-20" dirty="0">
                <a:latin typeface="Arial"/>
                <a:cs typeface="Arial"/>
              </a:rPr>
              <a:t> </a:t>
            </a:r>
            <a:r>
              <a:rPr sz="1400" dirty="0">
                <a:latin typeface="Arial"/>
                <a:cs typeface="Arial"/>
              </a:rPr>
              <a:t>the</a:t>
            </a:r>
            <a:r>
              <a:rPr sz="1400" spc="-20" dirty="0">
                <a:latin typeface="Arial"/>
                <a:cs typeface="Arial"/>
              </a:rPr>
              <a:t> </a:t>
            </a:r>
            <a:r>
              <a:rPr sz="1400" dirty="0">
                <a:latin typeface="Arial"/>
                <a:cs typeface="Arial"/>
              </a:rPr>
              <a:t>new</a:t>
            </a:r>
            <a:r>
              <a:rPr sz="1400" spc="-95" dirty="0">
                <a:latin typeface="Arial"/>
                <a:cs typeface="Arial"/>
              </a:rPr>
              <a:t> </a:t>
            </a:r>
            <a:r>
              <a:rPr sz="1400" dirty="0">
                <a:latin typeface="Arial"/>
                <a:cs typeface="Arial"/>
              </a:rPr>
              <a:t>AU</a:t>
            </a:r>
            <a:r>
              <a:rPr sz="1400" spc="-30" dirty="0">
                <a:latin typeface="Arial"/>
                <a:cs typeface="Arial"/>
              </a:rPr>
              <a:t>’</a:t>
            </a:r>
            <a:r>
              <a:rPr sz="1400" dirty="0">
                <a:latin typeface="Arial"/>
                <a:cs typeface="Arial"/>
              </a:rPr>
              <a:t>s</a:t>
            </a:r>
            <a:r>
              <a:rPr sz="1400" spc="-5" dirty="0">
                <a:latin typeface="Arial"/>
                <a:cs typeface="Arial"/>
              </a:rPr>
              <a:t> </a:t>
            </a:r>
            <a:r>
              <a:rPr sz="1400" dirty="0">
                <a:latin typeface="Arial"/>
                <a:cs typeface="Arial"/>
              </a:rPr>
              <a:t>from</a:t>
            </a:r>
            <a:r>
              <a:rPr sz="1400" spc="-20" dirty="0">
                <a:latin typeface="Arial"/>
                <a:cs typeface="Arial"/>
              </a:rPr>
              <a:t> </a:t>
            </a:r>
            <a:r>
              <a:rPr sz="1400" dirty="0">
                <a:latin typeface="Arial"/>
                <a:cs typeface="Arial"/>
              </a:rPr>
              <a:t>their</a:t>
            </a:r>
            <a:r>
              <a:rPr sz="1400" spc="-30" dirty="0">
                <a:latin typeface="Arial"/>
                <a:cs typeface="Arial"/>
              </a:rPr>
              <a:t> </a:t>
            </a:r>
            <a:r>
              <a:rPr sz="1400" dirty="0">
                <a:latin typeface="Arial"/>
                <a:cs typeface="Arial"/>
              </a:rPr>
              <a:t>original</a:t>
            </a:r>
            <a:r>
              <a:rPr sz="1400" spc="-30" dirty="0">
                <a:latin typeface="Arial"/>
                <a:cs typeface="Arial"/>
              </a:rPr>
              <a:t> </a:t>
            </a:r>
            <a:r>
              <a:rPr sz="1400" dirty="0">
                <a:latin typeface="Arial"/>
                <a:cs typeface="Arial"/>
              </a:rPr>
              <a:t>ho</a:t>
            </a:r>
            <a:r>
              <a:rPr sz="1400" spc="-5" dirty="0">
                <a:latin typeface="Arial"/>
                <a:cs typeface="Arial"/>
              </a:rPr>
              <a:t>m</a:t>
            </a:r>
            <a:r>
              <a:rPr sz="1400" dirty="0">
                <a:latin typeface="Arial"/>
                <a:cs typeface="Arial"/>
              </a:rPr>
              <a:t>e</a:t>
            </a:r>
          </a:p>
          <a:p>
            <a:pPr marL="299085"/>
            <a:r>
              <a:rPr sz="1400" dirty="0">
                <a:latin typeface="Arial"/>
                <a:cs typeface="Arial"/>
              </a:rPr>
              <a:t>A</a:t>
            </a:r>
            <a:r>
              <a:rPr sz="1400" spc="-10" dirty="0">
                <a:latin typeface="Arial"/>
                <a:cs typeface="Arial"/>
              </a:rPr>
              <a:t>U</a:t>
            </a:r>
            <a:r>
              <a:rPr sz="1400" spc="-25" dirty="0">
                <a:latin typeface="Arial"/>
                <a:cs typeface="Arial"/>
              </a:rPr>
              <a:t>’</a:t>
            </a:r>
            <a:r>
              <a:rPr sz="1400" dirty="0">
                <a:latin typeface="Arial"/>
                <a:cs typeface="Arial"/>
              </a:rPr>
              <a:t>s.</a:t>
            </a:r>
          </a:p>
          <a:p>
            <a:pPr marL="299085" indent="-287020">
              <a:buFont typeface="Wingdings"/>
              <a:buChar char=""/>
              <a:tabLst>
                <a:tab pos="299085" algn="l"/>
              </a:tabLst>
            </a:pPr>
            <a:r>
              <a:rPr sz="1400" spc="-10" dirty="0">
                <a:latin typeface="Arial"/>
                <a:cs typeface="Arial"/>
              </a:rPr>
              <a:t>Z</a:t>
            </a:r>
            <a:r>
              <a:rPr sz="1400" dirty="0">
                <a:latin typeface="Arial"/>
                <a:cs typeface="Arial"/>
              </a:rPr>
              <a:t>ero</a:t>
            </a:r>
            <a:r>
              <a:rPr sz="1400" spc="-20" dirty="0">
                <a:latin typeface="Arial"/>
                <a:cs typeface="Arial"/>
              </a:rPr>
              <a:t> </a:t>
            </a:r>
            <a:r>
              <a:rPr sz="1400" dirty="0">
                <a:latin typeface="Arial"/>
                <a:cs typeface="Arial"/>
              </a:rPr>
              <a:t>out</a:t>
            </a:r>
            <a:r>
              <a:rPr sz="1400" spc="-15" dirty="0">
                <a:latin typeface="Arial"/>
                <a:cs typeface="Arial"/>
              </a:rPr>
              <a:t> </a:t>
            </a:r>
            <a:r>
              <a:rPr sz="1400" dirty="0">
                <a:latin typeface="Arial"/>
                <a:cs typeface="Arial"/>
              </a:rPr>
              <a:t>any</a:t>
            </a:r>
            <a:r>
              <a:rPr sz="1400" spc="-25" dirty="0">
                <a:latin typeface="Arial"/>
                <a:cs typeface="Arial"/>
              </a:rPr>
              <a:t> </a:t>
            </a:r>
            <a:r>
              <a:rPr sz="1400" spc="-10" dirty="0">
                <a:latin typeface="Arial"/>
                <a:cs typeface="Arial"/>
              </a:rPr>
              <a:t>FT</a:t>
            </a:r>
            <a:r>
              <a:rPr sz="1400" dirty="0">
                <a:latin typeface="Arial"/>
                <a:cs typeface="Arial"/>
              </a:rPr>
              <a:t>E</a:t>
            </a:r>
            <a:r>
              <a:rPr sz="1400" spc="-10" dirty="0">
                <a:latin typeface="Arial"/>
                <a:cs typeface="Arial"/>
              </a:rPr>
              <a:t> </a:t>
            </a:r>
            <a:r>
              <a:rPr sz="1400" dirty="0">
                <a:latin typeface="Arial"/>
                <a:cs typeface="Arial"/>
              </a:rPr>
              <a:t>left</a:t>
            </a:r>
            <a:r>
              <a:rPr sz="1400" spc="-15" dirty="0">
                <a:latin typeface="Arial"/>
                <a:cs typeface="Arial"/>
              </a:rPr>
              <a:t> </a:t>
            </a:r>
            <a:r>
              <a:rPr sz="1400" dirty="0">
                <a:latin typeface="Arial"/>
                <a:cs typeface="Arial"/>
              </a:rPr>
              <a:t>in</a:t>
            </a:r>
            <a:r>
              <a:rPr sz="1400" spc="-10" dirty="0">
                <a:latin typeface="Arial"/>
                <a:cs typeface="Arial"/>
              </a:rPr>
              <a:t> </a:t>
            </a:r>
            <a:r>
              <a:rPr sz="1400" dirty="0">
                <a:latin typeface="Arial"/>
                <a:cs typeface="Arial"/>
              </a:rPr>
              <a:t>the</a:t>
            </a:r>
            <a:r>
              <a:rPr sz="1400" spc="-20" dirty="0">
                <a:latin typeface="Arial"/>
                <a:cs typeface="Arial"/>
              </a:rPr>
              <a:t> </a:t>
            </a:r>
            <a:r>
              <a:rPr sz="1400" dirty="0">
                <a:latin typeface="Arial"/>
                <a:cs typeface="Arial"/>
              </a:rPr>
              <a:t>original</a:t>
            </a:r>
            <a:r>
              <a:rPr sz="1400" spc="-30" dirty="0">
                <a:latin typeface="Arial"/>
                <a:cs typeface="Arial"/>
              </a:rPr>
              <a:t> </a:t>
            </a:r>
            <a:r>
              <a:rPr sz="1400" dirty="0">
                <a:latin typeface="Arial"/>
                <a:cs typeface="Arial"/>
              </a:rPr>
              <a:t>ho</a:t>
            </a:r>
            <a:r>
              <a:rPr sz="1400" spc="-5" dirty="0">
                <a:latin typeface="Arial"/>
                <a:cs typeface="Arial"/>
              </a:rPr>
              <a:t>m</a:t>
            </a:r>
            <a:r>
              <a:rPr sz="1400" dirty="0">
                <a:latin typeface="Arial"/>
                <a:cs typeface="Arial"/>
              </a:rPr>
              <a:t>e</a:t>
            </a:r>
            <a:r>
              <a:rPr sz="1400" spc="-105" dirty="0">
                <a:latin typeface="Arial"/>
                <a:cs typeface="Arial"/>
              </a:rPr>
              <a:t> </a:t>
            </a:r>
            <a:r>
              <a:rPr sz="1400" dirty="0">
                <a:latin typeface="Arial"/>
                <a:cs typeface="Arial"/>
              </a:rPr>
              <a:t>AU</a:t>
            </a:r>
            <a:r>
              <a:rPr sz="1400" spc="-30" dirty="0">
                <a:latin typeface="Arial"/>
                <a:cs typeface="Arial"/>
              </a:rPr>
              <a:t>’</a:t>
            </a:r>
            <a:r>
              <a:rPr sz="1400" dirty="0">
                <a:latin typeface="Arial"/>
                <a:cs typeface="Arial"/>
              </a:rPr>
              <a:t>s</a:t>
            </a:r>
            <a:r>
              <a:rPr sz="1400" spc="-5" dirty="0">
                <a:latin typeface="Arial"/>
                <a:cs typeface="Arial"/>
              </a:rPr>
              <a:t> </a:t>
            </a:r>
            <a:r>
              <a:rPr sz="1400" dirty="0">
                <a:latin typeface="Arial"/>
                <a:cs typeface="Arial"/>
              </a:rPr>
              <a:t>in</a:t>
            </a:r>
            <a:r>
              <a:rPr sz="1400" spc="-10" dirty="0">
                <a:latin typeface="Arial"/>
                <a:cs typeface="Arial"/>
              </a:rPr>
              <a:t> </a:t>
            </a:r>
            <a:r>
              <a:rPr sz="1400" dirty="0">
                <a:latin typeface="Arial"/>
                <a:cs typeface="Arial"/>
              </a:rPr>
              <a:t>erro</a:t>
            </a:r>
            <a:r>
              <a:rPr sz="1400" spc="-75" dirty="0">
                <a:latin typeface="Arial"/>
                <a:cs typeface="Arial"/>
              </a:rPr>
              <a:t>r</a:t>
            </a:r>
            <a:r>
              <a:rPr sz="1400" dirty="0">
                <a:latin typeface="Arial"/>
                <a:cs typeface="Arial"/>
              </a:rPr>
              <a:t>.</a:t>
            </a:r>
            <a:r>
              <a:rPr sz="1400" spc="-30" dirty="0">
                <a:latin typeface="Arial"/>
                <a:cs typeface="Arial"/>
              </a:rPr>
              <a:t> </a:t>
            </a:r>
            <a:r>
              <a:rPr lang="en-US" sz="1400" spc="-30" dirty="0">
                <a:latin typeface="Arial"/>
                <a:cs typeface="Arial"/>
              </a:rPr>
              <a:t> </a:t>
            </a:r>
            <a:r>
              <a:rPr lang="en-US" sz="1400" b="1" dirty="0">
                <a:latin typeface="Arial"/>
                <a:cs typeface="Arial"/>
              </a:rPr>
              <a:t>Please inform</a:t>
            </a:r>
            <a:endParaRPr sz="1400" dirty="0">
              <a:latin typeface="Arial"/>
              <a:cs typeface="Arial"/>
            </a:endParaRPr>
          </a:p>
          <a:p>
            <a:pPr marL="299085"/>
            <a:r>
              <a:rPr lang="en-US" sz="1400" b="1" u="heavy" spc="15" dirty="0">
                <a:solidFill>
                  <a:srgbClr val="009999"/>
                </a:solidFill>
                <a:latin typeface="Arial"/>
                <a:cs typeface="Arial"/>
                <a:hlinkClick r:id="rId2"/>
              </a:rPr>
              <a:t>Sharad.Kumar</a:t>
            </a:r>
            <a:r>
              <a:rPr sz="1400" b="1" u="heavy" spc="-15" dirty="0">
                <a:solidFill>
                  <a:srgbClr val="009999"/>
                </a:solidFill>
                <a:latin typeface="Arial"/>
                <a:cs typeface="Arial"/>
                <a:hlinkClick r:id="rId2"/>
              </a:rPr>
              <a:t>@</a:t>
            </a:r>
            <a:r>
              <a:rPr sz="1400" b="1" u="heavy" spc="-10" dirty="0">
                <a:solidFill>
                  <a:srgbClr val="009999"/>
                </a:solidFill>
                <a:latin typeface="Arial"/>
                <a:cs typeface="Arial"/>
                <a:hlinkClick r:id="rId2"/>
              </a:rPr>
              <a:t>d</a:t>
            </a:r>
            <a:r>
              <a:rPr sz="1400" b="1" u="heavy" spc="-20" dirty="0">
                <a:solidFill>
                  <a:srgbClr val="009999"/>
                </a:solidFill>
                <a:latin typeface="Arial"/>
                <a:cs typeface="Arial"/>
                <a:hlinkClick r:id="rId2"/>
              </a:rPr>
              <a:t>o</a:t>
            </a:r>
            <a:r>
              <a:rPr sz="1400" b="1" u="heavy" spc="10" dirty="0">
                <a:solidFill>
                  <a:srgbClr val="009999"/>
                </a:solidFill>
                <a:latin typeface="Arial"/>
                <a:cs typeface="Arial"/>
                <a:hlinkClick r:id="rId2"/>
              </a:rPr>
              <a:t>w</a:t>
            </a:r>
            <a:r>
              <a:rPr sz="1400" b="1" u="heavy" spc="-10" dirty="0">
                <a:solidFill>
                  <a:srgbClr val="009999"/>
                </a:solidFill>
                <a:latin typeface="Arial"/>
                <a:cs typeface="Arial"/>
                <a:hlinkClick r:id="rId2"/>
              </a:rPr>
              <a:t>n</a:t>
            </a:r>
            <a:r>
              <a:rPr sz="1400" b="1" u="heavy" spc="-15" dirty="0">
                <a:solidFill>
                  <a:srgbClr val="009999"/>
                </a:solidFill>
                <a:latin typeface="Arial"/>
                <a:cs typeface="Arial"/>
                <a:hlinkClick r:id="rId2"/>
              </a:rPr>
              <a:t>s</a:t>
            </a:r>
            <a:r>
              <a:rPr sz="1400" b="1" u="heavy" dirty="0">
                <a:solidFill>
                  <a:srgbClr val="009999"/>
                </a:solidFill>
                <a:latin typeface="Arial"/>
                <a:cs typeface="Arial"/>
                <a:hlinkClick r:id="rId2"/>
              </a:rPr>
              <a:t>t</a:t>
            </a:r>
            <a:r>
              <a:rPr sz="1400" b="1" u="heavy" spc="-15" dirty="0">
                <a:solidFill>
                  <a:srgbClr val="009999"/>
                </a:solidFill>
                <a:latin typeface="Arial"/>
                <a:cs typeface="Arial"/>
                <a:hlinkClick r:id="rId2"/>
              </a:rPr>
              <a:t>a</a:t>
            </a:r>
            <a:r>
              <a:rPr sz="1400" b="1" u="heavy" dirty="0">
                <a:solidFill>
                  <a:srgbClr val="009999"/>
                </a:solidFill>
                <a:latin typeface="Arial"/>
                <a:cs typeface="Arial"/>
                <a:hlinkClick r:id="rId2"/>
              </a:rPr>
              <a:t>t</a:t>
            </a:r>
            <a:r>
              <a:rPr sz="1400" b="1" u="heavy" spc="-15" dirty="0">
                <a:solidFill>
                  <a:srgbClr val="009999"/>
                </a:solidFill>
                <a:latin typeface="Arial"/>
                <a:cs typeface="Arial"/>
                <a:hlinkClick r:id="rId2"/>
              </a:rPr>
              <a:t>e</a:t>
            </a:r>
            <a:r>
              <a:rPr sz="1400" b="1" u="heavy" dirty="0">
                <a:solidFill>
                  <a:srgbClr val="009999"/>
                </a:solidFill>
                <a:latin typeface="Arial"/>
                <a:cs typeface="Arial"/>
                <a:hlinkClick r:id="rId2"/>
              </a:rPr>
              <a:t>.</a:t>
            </a:r>
            <a:r>
              <a:rPr sz="1400" b="1" u="heavy" spc="-15" dirty="0">
                <a:solidFill>
                  <a:srgbClr val="009999"/>
                </a:solidFill>
                <a:latin typeface="Arial"/>
                <a:cs typeface="Arial"/>
                <a:hlinkClick r:id="rId2"/>
              </a:rPr>
              <a:t>e</a:t>
            </a:r>
            <a:r>
              <a:rPr sz="1400" b="1" u="heavy" spc="-10" dirty="0">
                <a:solidFill>
                  <a:srgbClr val="009999"/>
                </a:solidFill>
                <a:latin typeface="Arial"/>
                <a:cs typeface="Arial"/>
                <a:hlinkClick r:id="rId2"/>
              </a:rPr>
              <a:t>d</a:t>
            </a:r>
            <a:r>
              <a:rPr sz="1400" b="1" u="heavy" dirty="0">
                <a:solidFill>
                  <a:srgbClr val="009999"/>
                </a:solidFill>
                <a:latin typeface="Arial"/>
                <a:cs typeface="Arial"/>
                <a:hlinkClick r:id="rId2"/>
              </a:rPr>
              <a:t>u</a:t>
            </a:r>
            <a:r>
              <a:rPr sz="1400" b="1" spc="-50" dirty="0">
                <a:solidFill>
                  <a:srgbClr val="009999"/>
                </a:solidFill>
                <a:latin typeface="Arial"/>
                <a:cs typeface="Arial"/>
                <a:hlinkClick r:id="rId2"/>
              </a:rPr>
              <a:t> </a:t>
            </a:r>
            <a:r>
              <a:rPr sz="1400" b="1" spc="-10" dirty="0">
                <a:latin typeface="Arial"/>
                <a:cs typeface="Arial"/>
              </a:rPr>
              <a:t>o</a:t>
            </a:r>
            <a:r>
              <a:rPr sz="1400" b="1" dirty="0">
                <a:latin typeface="Arial"/>
                <a:cs typeface="Arial"/>
              </a:rPr>
              <a:t>r </a:t>
            </a:r>
            <a:r>
              <a:rPr sz="1400" b="1" u="heavy" spc="-10" dirty="0">
                <a:solidFill>
                  <a:srgbClr val="009999"/>
                </a:solidFill>
                <a:latin typeface="Arial"/>
                <a:cs typeface="Arial"/>
                <a:hlinkClick r:id="rId2"/>
              </a:rPr>
              <a:t>D</a:t>
            </a:r>
            <a:r>
              <a:rPr sz="1400" b="1" u="heavy" dirty="0">
                <a:solidFill>
                  <a:srgbClr val="009999"/>
                </a:solidFill>
                <a:latin typeface="Arial"/>
                <a:cs typeface="Arial"/>
                <a:hlinkClick r:id="rId2"/>
              </a:rPr>
              <a:t>arrel.</a:t>
            </a:r>
            <a:r>
              <a:rPr sz="1400" b="1" u="heavy" spc="5" dirty="0">
                <a:solidFill>
                  <a:srgbClr val="009999"/>
                </a:solidFill>
                <a:latin typeface="Arial"/>
                <a:cs typeface="Arial"/>
                <a:hlinkClick r:id="rId2"/>
              </a:rPr>
              <a:t>M</a:t>
            </a:r>
            <a:r>
              <a:rPr sz="1400" b="1" u="heavy" spc="-15" dirty="0">
                <a:solidFill>
                  <a:srgbClr val="009999"/>
                </a:solidFill>
                <a:latin typeface="Arial"/>
                <a:cs typeface="Arial"/>
                <a:hlinkClick r:id="rId2"/>
              </a:rPr>
              <a:t>a</a:t>
            </a:r>
            <a:r>
              <a:rPr sz="1400" b="1" u="heavy" dirty="0">
                <a:solidFill>
                  <a:srgbClr val="009999"/>
                </a:solidFill>
                <a:latin typeface="Arial"/>
                <a:cs typeface="Arial"/>
                <a:hlinkClick r:id="rId2"/>
              </a:rPr>
              <a:t>c</a:t>
            </a:r>
            <a:r>
              <a:rPr sz="1400" b="1" u="heavy" spc="-45" dirty="0">
                <a:solidFill>
                  <a:srgbClr val="009999"/>
                </a:solidFill>
                <a:latin typeface="Arial"/>
                <a:cs typeface="Arial"/>
                <a:hlinkClick r:id="rId2"/>
              </a:rPr>
              <a:t>A</a:t>
            </a:r>
            <a:r>
              <a:rPr sz="1400" b="1" u="heavy" dirty="0">
                <a:solidFill>
                  <a:srgbClr val="009999"/>
                </a:solidFill>
                <a:latin typeface="Arial"/>
                <a:cs typeface="Arial"/>
                <a:hlinkClick r:id="rId2"/>
              </a:rPr>
              <a:t>rt</a:t>
            </a:r>
            <a:r>
              <a:rPr sz="1400" b="1" u="heavy" spc="-10" dirty="0">
                <a:solidFill>
                  <a:srgbClr val="009999"/>
                </a:solidFill>
                <a:latin typeface="Arial"/>
                <a:cs typeface="Arial"/>
                <a:hlinkClick r:id="rId2"/>
              </a:rPr>
              <a:t>hu</a:t>
            </a:r>
            <a:r>
              <a:rPr sz="1400" b="1" u="heavy" dirty="0">
                <a:solidFill>
                  <a:srgbClr val="009999"/>
                </a:solidFill>
                <a:latin typeface="Arial"/>
                <a:cs typeface="Arial"/>
                <a:hlinkClick r:id="rId2"/>
              </a:rPr>
              <a:t>r@</a:t>
            </a:r>
            <a:r>
              <a:rPr sz="1400" b="1" u="heavy" spc="-10" dirty="0">
                <a:solidFill>
                  <a:srgbClr val="009999"/>
                </a:solidFill>
                <a:latin typeface="Arial"/>
                <a:cs typeface="Arial"/>
                <a:hlinkClick r:id="rId2"/>
              </a:rPr>
              <a:t>d</a:t>
            </a:r>
            <a:r>
              <a:rPr sz="1400" b="1" u="heavy" spc="-20" dirty="0">
                <a:solidFill>
                  <a:srgbClr val="009999"/>
                </a:solidFill>
                <a:latin typeface="Arial"/>
                <a:cs typeface="Arial"/>
                <a:hlinkClick r:id="rId2"/>
              </a:rPr>
              <a:t>o</a:t>
            </a:r>
            <a:r>
              <a:rPr sz="1400" b="1" u="heavy" spc="20" dirty="0">
                <a:solidFill>
                  <a:srgbClr val="009999"/>
                </a:solidFill>
                <a:latin typeface="Arial"/>
                <a:cs typeface="Arial"/>
                <a:hlinkClick r:id="rId2"/>
              </a:rPr>
              <a:t>w</a:t>
            </a:r>
            <a:r>
              <a:rPr sz="1400" b="1" u="heavy" spc="-10" dirty="0">
                <a:solidFill>
                  <a:srgbClr val="009999"/>
                </a:solidFill>
                <a:latin typeface="Arial"/>
                <a:cs typeface="Arial"/>
                <a:hlinkClick r:id="rId2"/>
              </a:rPr>
              <a:t>n</a:t>
            </a:r>
            <a:r>
              <a:rPr sz="1400" b="1" u="heavy" dirty="0">
                <a:solidFill>
                  <a:srgbClr val="009999"/>
                </a:solidFill>
                <a:latin typeface="Arial"/>
                <a:cs typeface="Arial"/>
                <a:hlinkClick r:id="rId2"/>
              </a:rPr>
              <a:t>s</a:t>
            </a:r>
            <a:r>
              <a:rPr sz="1400" b="1" u="heavy" spc="-15" dirty="0">
                <a:solidFill>
                  <a:srgbClr val="009999"/>
                </a:solidFill>
                <a:latin typeface="Arial"/>
                <a:cs typeface="Arial"/>
                <a:hlinkClick r:id="rId2"/>
              </a:rPr>
              <a:t>t</a:t>
            </a:r>
            <a:r>
              <a:rPr sz="1400" b="1" u="heavy" dirty="0">
                <a:solidFill>
                  <a:srgbClr val="009999"/>
                </a:solidFill>
                <a:latin typeface="Arial"/>
                <a:cs typeface="Arial"/>
                <a:hlinkClick r:id="rId2"/>
              </a:rPr>
              <a:t>a</a:t>
            </a:r>
            <a:r>
              <a:rPr sz="1400" b="1" u="heavy" spc="-15" dirty="0">
                <a:solidFill>
                  <a:srgbClr val="009999"/>
                </a:solidFill>
                <a:latin typeface="Arial"/>
                <a:cs typeface="Arial"/>
                <a:hlinkClick r:id="rId2"/>
              </a:rPr>
              <a:t>t</a:t>
            </a:r>
            <a:r>
              <a:rPr sz="1400" b="1" u="heavy" dirty="0">
                <a:solidFill>
                  <a:srgbClr val="009999"/>
                </a:solidFill>
                <a:latin typeface="Arial"/>
                <a:cs typeface="Arial"/>
                <a:hlinkClick r:id="rId2"/>
              </a:rPr>
              <a:t>e</a:t>
            </a:r>
            <a:r>
              <a:rPr sz="1400" b="1" u="heavy" spc="-10" dirty="0">
                <a:solidFill>
                  <a:srgbClr val="009999"/>
                </a:solidFill>
                <a:latin typeface="Arial"/>
                <a:cs typeface="Arial"/>
                <a:hlinkClick r:id="rId2"/>
              </a:rPr>
              <a:t>.</a:t>
            </a:r>
            <a:r>
              <a:rPr sz="1400" b="1" u="heavy" dirty="0">
                <a:solidFill>
                  <a:srgbClr val="009999"/>
                </a:solidFill>
                <a:latin typeface="Arial"/>
                <a:cs typeface="Arial"/>
                <a:hlinkClick r:id="rId2"/>
              </a:rPr>
              <a:t>e</a:t>
            </a:r>
            <a:r>
              <a:rPr sz="1400" b="1" u="heavy" spc="-20" dirty="0">
                <a:solidFill>
                  <a:srgbClr val="009999"/>
                </a:solidFill>
                <a:latin typeface="Arial"/>
                <a:cs typeface="Arial"/>
                <a:hlinkClick r:id="rId2"/>
              </a:rPr>
              <a:t>d</a:t>
            </a:r>
            <a:r>
              <a:rPr sz="1400" b="1" u="heavy" dirty="0">
                <a:solidFill>
                  <a:srgbClr val="009999"/>
                </a:solidFill>
                <a:latin typeface="Arial"/>
                <a:cs typeface="Arial"/>
                <a:hlinkClick r:id="rId2"/>
              </a:rPr>
              <a:t>u</a:t>
            </a:r>
            <a:r>
              <a:rPr sz="1400" b="1" spc="-25" dirty="0">
                <a:solidFill>
                  <a:srgbClr val="009999"/>
                </a:solidFill>
                <a:latin typeface="Arial"/>
                <a:cs typeface="Arial"/>
                <a:hlinkClick r:id="rId2"/>
              </a:rPr>
              <a:t> </a:t>
            </a:r>
            <a:r>
              <a:rPr lang="en-US" sz="1400" b="1" dirty="0">
                <a:latin typeface="Arial"/>
                <a:cs typeface="Arial"/>
              </a:rPr>
              <a:t>of this error</a:t>
            </a:r>
            <a:r>
              <a:rPr sz="1400" b="1" dirty="0">
                <a:latin typeface="Arial"/>
                <a:cs typeface="Arial"/>
              </a:rPr>
              <a:t>.</a:t>
            </a:r>
            <a:endParaRPr sz="1400" dirty="0">
              <a:latin typeface="Arial"/>
              <a:cs typeface="Arial"/>
            </a:endParaRPr>
          </a:p>
          <a:p>
            <a:pPr marL="299085" marR="353695" indent="-287020">
              <a:buFont typeface="Wingdings"/>
              <a:buChar char=""/>
              <a:tabLst>
                <a:tab pos="299085" algn="l"/>
              </a:tabLst>
            </a:pPr>
            <a:r>
              <a:rPr sz="1400" spc="-10" dirty="0">
                <a:latin typeface="Arial"/>
                <a:cs typeface="Arial"/>
              </a:rPr>
              <a:t>Z</a:t>
            </a:r>
            <a:r>
              <a:rPr sz="1400" dirty="0">
                <a:latin typeface="Arial"/>
                <a:cs typeface="Arial"/>
              </a:rPr>
              <a:t>ero</a:t>
            </a:r>
            <a:r>
              <a:rPr sz="1400" spc="-20" dirty="0">
                <a:latin typeface="Arial"/>
                <a:cs typeface="Arial"/>
              </a:rPr>
              <a:t> </a:t>
            </a:r>
            <a:r>
              <a:rPr sz="1400" dirty="0">
                <a:latin typeface="Arial"/>
                <a:cs typeface="Arial"/>
              </a:rPr>
              <a:t>out</a:t>
            </a:r>
            <a:r>
              <a:rPr sz="1400" spc="-15" dirty="0">
                <a:latin typeface="Arial"/>
                <a:cs typeface="Arial"/>
              </a:rPr>
              <a:t> </a:t>
            </a:r>
            <a:r>
              <a:rPr sz="1400" dirty="0">
                <a:latin typeface="Arial"/>
                <a:cs typeface="Arial"/>
              </a:rPr>
              <a:t>any</a:t>
            </a:r>
            <a:r>
              <a:rPr sz="1400" spc="-25" dirty="0">
                <a:latin typeface="Arial"/>
                <a:cs typeface="Arial"/>
              </a:rPr>
              <a:t> </a:t>
            </a:r>
            <a:r>
              <a:rPr sz="1400" dirty="0">
                <a:latin typeface="Arial"/>
                <a:cs typeface="Arial"/>
              </a:rPr>
              <a:t>also</a:t>
            </a:r>
            <a:r>
              <a:rPr sz="1400" spc="-20" dirty="0">
                <a:latin typeface="Arial"/>
                <a:cs typeface="Arial"/>
              </a:rPr>
              <a:t> </a:t>
            </a:r>
            <a:r>
              <a:rPr sz="1400" dirty="0">
                <a:latin typeface="Arial"/>
                <a:cs typeface="Arial"/>
              </a:rPr>
              <a:t>recei</a:t>
            </a:r>
            <a:r>
              <a:rPr sz="1400" spc="-20" dirty="0">
                <a:latin typeface="Arial"/>
                <a:cs typeface="Arial"/>
              </a:rPr>
              <a:t>v</a:t>
            </a:r>
            <a:r>
              <a:rPr sz="1400" dirty="0">
                <a:latin typeface="Arial"/>
                <a:cs typeface="Arial"/>
              </a:rPr>
              <a:t>es</a:t>
            </a:r>
            <a:r>
              <a:rPr sz="1400" spc="-15" dirty="0">
                <a:latin typeface="Arial"/>
                <a:cs typeface="Arial"/>
              </a:rPr>
              <a:t> </a:t>
            </a:r>
            <a:r>
              <a:rPr sz="1400" dirty="0">
                <a:latin typeface="Arial"/>
                <a:cs typeface="Arial"/>
              </a:rPr>
              <a:t>or</a:t>
            </a:r>
            <a:r>
              <a:rPr sz="1400" spc="-20" dirty="0">
                <a:latin typeface="Arial"/>
                <a:cs typeface="Arial"/>
              </a:rPr>
              <a:t> </a:t>
            </a:r>
            <a:r>
              <a:rPr sz="1400" dirty="0">
                <a:latin typeface="Arial"/>
                <a:cs typeface="Arial"/>
              </a:rPr>
              <a:t>any</a:t>
            </a:r>
            <a:r>
              <a:rPr sz="1400" spc="-15" dirty="0">
                <a:latin typeface="Arial"/>
                <a:cs typeface="Arial"/>
              </a:rPr>
              <a:t> </a:t>
            </a:r>
            <a:r>
              <a:rPr sz="1400" dirty="0">
                <a:latin typeface="Arial"/>
                <a:cs typeface="Arial"/>
              </a:rPr>
              <a:t>other</a:t>
            </a:r>
            <a:r>
              <a:rPr sz="1400" spc="-30" dirty="0">
                <a:latin typeface="Arial"/>
                <a:cs typeface="Arial"/>
              </a:rPr>
              <a:t> </a:t>
            </a:r>
            <a:r>
              <a:rPr sz="1400" dirty="0">
                <a:latin typeface="Arial"/>
                <a:cs typeface="Arial"/>
              </a:rPr>
              <a:t>salary</a:t>
            </a:r>
            <a:r>
              <a:rPr sz="1400" spc="-25" dirty="0">
                <a:latin typeface="Arial"/>
                <a:cs typeface="Arial"/>
              </a:rPr>
              <a:t> </a:t>
            </a:r>
            <a:r>
              <a:rPr sz="1400" dirty="0">
                <a:latin typeface="Arial"/>
                <a:cs typeface="Arial"/>
              </a:rPr>
              <a:t>com</a:t>
            </a:r>
            <a:r>
              <a:rPr sz="1400" spc="-5" dirty="0">
                <a:latin typeface="Arial"/>
                <a:cs typeface="Arial"/>
              </a:rPr>
              <a:t>p</a:t>
            </a:r>
            <a:r>
              <a:rPr sz="1400" dirty="0">
                <a:latin typeface="Arial"/>
                <a:cs typeface="Arial"/>
              </a:rPr>
              <a:t>one</a:t>
            </a:r>
            <a:r>
              <a:rPr sz="1400" spc="-15" dirty="0">
                <a:latin typeface="Arial"/>
                <a:cs typeface="Arial"/>
              </a:rPr>
              <a:t>n</a:t>
            </a:r>
            <a:r>
              <a:rPr sz="1400" dirty="0">
                <a:latin typeface="Arial"/>
                <a:cs typeface="Arial"/>
              </a:rPr>
              <a:t>t </a:t>
            </a:r>
            <a:r>
              <a:rPr sz="1400" spc="-35" dirty="0">
                <a:latin typeface="Arial"/>
                <a:cs typeface="Arial"/>
              </a:rPr>
              <a:t> </a:t>
            </a:r>
            <a:r>
              <a:rPr sz="1400" dirty="0">
                <a:latin typeface="Arial"/>
                <a:cs typeface="Arial"/>
              </a:rPr>
              <a:t>left</a:t>
            </a:r>
            <a:r>
              <a:rPr sz="1400" spc="-30" dirty="0">
                <a:latin typeface="Arial"/>
                <a:cs typeface="Arial"/>
              </a:rPr>
              <a:t> </a:t>
            </a:r>
            <a:r>
              <a:rPr sz="1400" dirty="0">
                <a:latin typeface="Arial"/>
                <a:cs typeface="Arial"/>
              </a:rPr>
              <a:t>in</a:t>
            </a:r>
            <a:r>
              <a:rPr sz="1400" spc="-10" dirty="0">
                <a:latin typeface="Arial"/>
                <a:cs typeface="Arial"/>
              </a:rPr>
              <a:t> </a:t>
            </a:r>
            <a:r>
              <a:rPr sz="1400" dirty="0">
                <a:latin typeface="Arial"/>
                <a:cs typeface="Arial"/>
              </a:rPr>
              <a:t>the</a:t>
            </a:r>
            <a:r>
              <a:rPr sz="1400" spc="-30" dirty="0">
                <a:latin typeface="Arial"/>
                <a:cs typeface="Arial"/>
              </a:rPr>
              <a:t> </a:t>
            </a:r>
            <a:r>
              <a:rPr sz="1400" dirty="0">
                <a:latin typeface="Arial"/>
                <a:cs typeface="Arial"/>
              </a:rPr>
              <a:t>original</a:t>
            </a:r>
            <a:r>
              <a:rPr sz="1400" spc="-20" dirty="0">
                <a:latin typeface="Arial"/>
                <a:cs typeface="Arial"/>
              </a:rPr>
              <a:t> </a:t>
            </a:r>
            <a:r>
              <a:rPr sz="1400" dirty="0">
                <a:latin typeface="Arial"/>
                <a:cs typeface="Arial"/>
              </a:rPr>
              <a:t>ho</a:t>
            </a:r>
            <a:r>
              <a:rPr sz="1400" spc="-5" dirty="0">
                <a:latin typeface="Arial"/>
                <a:cs typeface="Arial"/>
              </a:rPr>
              <a:t>m</a:t>
            </a:r>
            <a:r>
              <a:rPr sz="1400" dirty="0">
                <a:latin typeface="Arial"/>
                <a:cs typeface="Arial"/>
              </a:rPr>
              <a:t>e</a:t>
            </a:r>
            <a:r>
              <a:rPr sz="1400" spc="-105" dirty="0">
                <a:latin typeface="Arial"/>
                <a:cs typeface="Arial"/>
              </a:rPr>
              <a:t> </a:t>
            </a:r>
            <a:r>
              <a:rPr sz="1400" dirty="0">
                <a:latin typeface="Arial"/>
                <a:cs typeface="Arial"/>
              </a:rPr>
              <a:t>AU</a:t>
            </a:r>
            <a:r>
              <a:rPr sz="1400" spc="-30" dirty="0">
                <a:latin typeface="Arial"/>
                <a:cs typeface="Arial"/>
              </a:rPr>
              <a:t>’</a:t>
            </a:r>
            <a:r>
              <a:rPr sz="1400" dirty="0">
                <a:latin typeface="Arial"/>
                <a:cs typeface="Arial"/>
              </a:rPr>
              <a:t>s</a:t>
            </a:r>
            <a:r>
              <a:rPr sz="1400" spc="-5" dirty="0">
                <a:latin typeface="Arial"/>
                <a:cs typeface="Arial"/>
              </a:rPr>
              <a:t> </a:t>
            </a:r>
            <a:r>
              <a:rPr sz="1400" dirty="0">
                <a:latin typeface="Arial"/>
                <a:cs typeface="Arial"/>
              </a:rPr>
              <a:t>in erro</a:t>
            </a:r>
            <a:r>
              <a:rPr sz="1400" spc="-75" dirty="0">
                <a:latin typeface="Arial"/>
                <a:cs typeface="Arial"/>
              </a:rPr>
              <a:t>r</a:t>
            </a:r>
            <a:r>
              <a:rPr sz="1400" dirty="0">
                <a:latin typeface="Arial"/>
                <a:cs typeface="Arial"/>
              </a:rPr>
              <a:t>.</a:t>
            </a:r>
          </a:p>
          <a:p>
            <a:pPr marL="299085" indent="-287020">
              <a:buFont typeface="Wingdings"/>
              <a:buChar char=""/>
              <a:tabLst>
                <a:tab pos="299085" algn="l"/>
              </a:tabLst>
            </a:pPr>
            <a:r>
              <a:rPr sz="1400" dirty="0">
                <a:latin typeface="Arial"/>
                <a:cs typeface="Arial"/>
              </a:rPr>
              <a:t>All</a:t>
            </a:r>
            <a:r>
              <a:rPr sz="1400" spc="-5" dirty="0">
                <a:latin typeface="Arial"/>
                <a:cs typeface="Arial"/>
              </a:rPr>
              <a:t> </a:t>
            </a:r>
            <a:r>
              <a:rPr sz="1400" dirty="0">
                <a:latin typeface="Arial"/>
                <a:cs typeface="Arial"/>
              </a:rPr>
              <a:t>the</a:t>
            </a:r>
            <a:r>
              <a:rPr sz="1400" spc="-20" dirty="0">
                <a:latin typeface="Arial"/>
                <a:cs typeface="Arial"/>
              </a:rPr>
              <a:t> </a:t>
            </a:r>
            <a:r>
              <a:rPr sz="1400" dirty="0">
                <a:latin typeface="Arial"/>
                <a:cs typeface="Arial"/>
              </a:rPr>
              <a:t>ph</a:t>
            </a:r>
            <a:r>
              <a:rPr sz="1400" spc="-20" dirty="0">
                <a:latin typeface="Arial"/>
                <a:cs typeface="Arial"/>
              </a:rPr>
              <a:t>y</a:t>
            </a:r>
            <a:r>
              <a:rPr sz="1400" dirty="0">
                <a:latin typeface="Arial"/>
                <a:cs typeface="Arial"/>
              </a:rPr>
              <a:t>sician</a:t>
            </a:r>
            <a:r>
              <a:rPr sz="1400" spc="-30" dirty="0">
                <a:latin typeface="Arial"/>
                <a:cs typeface="Arial"/>
              </a:rPr>
              <a:t>’</a:t>
            </a:r>
            <a:r>
              <a:rPr sz="1400" dirty="0">
                <a:latin typeface="Arial"/>
                <a:cs typeface="Arial"/>
              </a:rPr>
              <a:t>s</a:t>
            </a:r>
            <a:r>
              <a:rPr sz="1400" spc="-100" dirty="0">
                <a:latin typeface="Arial"/>
                <a:cs typeface="Arial"/>
              </a:rPr>
              <a:t> </a:t>
            </a:r>
            <a:r>
              <a:rPr sz="1400" dirty="0">
                <a:latin typeface="Arial"/>
                <a:cs typeface="Arial"/>
              </a:rPr>
              <a:t>AU are</a:t>
            </a:r>
            <a:r>
              <a:rPr sz="1400" spc="-20" dirty="0">
                <a:latin typeface="Arial"/>
                <a:cs typeface="Arial"/>
              </a:rPr>
              <a:t> </a:t>
            </a:r>
            <a:r>
              <a:rPr sz="1400" dirty="0">
                <a:latin typeface="Arial"/>
                <a:cs typeface="Arial"/>
              </a:rPr>
              <a:t>under</a:t>
            </a:r>
            <a:r>
              <a:rPr sz="1400" spc="-35" dirty="0">
                <a:latin typeface="Arial"/>
                <a:cs typeface="Arial"/>
              </a:rPr>
              <a:t> </a:t>
            </a:r>
            <a:r>
              <a:rPr sz="1400" dirty="0">
                <a:latin typeface="Arial"/>
                <a:cs typeface="Arial"/>
              </a:rPr>
              <a:t>Darrel</a:t>
            </a:r>
            <a:r>
              <a:rPr sz="1400" spc="-20" dirty="0">
                <a:latin typeface="Arial"/>
                <a:cs typeface="Arial"/>
              </a:rPr>
              <a:t> </a:t>
            </a:r>
            <a:r>
              <a:rPr sz="1400" dirty="0">
                <a:latin typeface="Arial"/>
                <a:cs typeface="Arial"/>
              </a:rPr>
              <a:t>MacAr</a:t>
            </a:r>
            <a:r>
              <a:rPr sz="1400" spc="5" dirty="0">
                <a:latin typeface="Arial"/>
                <a:cs typeface="Arial"/>
              </a:rPr>
              <a:t>t</a:t>
            </a:r>
            <a:r>
              <a:rPr sz="1400" dirty="0">
                <a:latin typeface="Arial"/>
                <a:cs typeface="Arial"/>
              </a:rPr>
              <a:t>hu</a:t>
            </a:r>
            <a:r>
              <a:rPr sz="1400" spc="-85" dirty="0">
                <a:latin typeface="Arial"/>
                <a:cs typeface="Arial"/>
              </a:rPr>
              <a:t>r</a:t>
            </a:r>
            <a:r>
              <a:rPr sz="1400" dirty="0">
                <a:latin typeface="Arial"/>
                <a:cs typeface="Arial"/>
              </a:rPr>
              <a:t>. </a:t>
            </a:r>
            <a:r>
              <a:rPr sz="1400" spc="-45" dirty="0">
                <a:latin typeface="Arial"/>
                <a:cs typeface="Arial"/>
              </a:rPr>
              <a:t> </a:t>
            </a:r>
            <a:r>
              <a:rPr sz="1400" dirty="0">
                <a:latin typeface="Arial"/>
                <a:cs typeface="Arial"/>
              </a:rPr>
              <a:t>He</a:t>
            </a:r>
            <a:r>
              <a:rPr sz="1400" spc="-10" dirty="0">
                <a:latin typeface="Arial"/>
                <a:cs typeface="Arial"/>
              </a:rPr>
              <a:t> </a:t>
            </a:r>
            <a:r>
              <a:rPr sz="1400" dirty="0">
                <a:latin typeface="Arial"/>
                <a:cs typeface="Arial"/>
              </a:rPr>
              <a:t>can</a:t>
            </a:r>
            <a:r>
              <a:rPr sz="1400" spc="-20" dirty="0">
                <a:latin typeface="Arial"/>
                <a:cs typeface="Arial"/>
              </a:rPr>
              <a:t> </a:t>
            </a:r>
            <a:r>
              <a:rPr sz="1400" dirty="0">
                <a:latin typeface="Arial"/>
                <a:cs typeface="Arial"/>
              </a:rPr>
              <a:t>be</a:t>
            </a:r>
            <a:r>
              <a:rPr sz="1400" spc="-20" dirty="0">
                <a:latin typeface="Arial"/>
                <a:cs typeface="Arial"/>
              </a:rPr>
              <a:t> </a:t>
            </a:r>
            <a:r>
              <a:rPr sz="1400" dirty="0">
                <a:latin typeface="Arial"/>
                <a:cs typeface="Arial"/>
              </a:rPr>
              <a:t>reached</a:t>
            </a:r>
            <a:r>
              <a:rPr sz="1400" spc="-45" dirty="0">
                <a:latin typeface="Arial"/>
                <a:cs typeface="Arial"/>
              </a:rPr>
              <a:t> </a:t>
            </a:r>
            <a:r>
              <a:rPr sz="1400" dirty="0">
                <a:latin typeface="Arial"/>
                <a:cs typeface="Arial"/>
              </a:rPr>
              <a:t>at</a:t>
            </a:r>
          </a:p>
          <a:p>
            <a:pPr marL="299085"/>
            <a:r>
              <a:rPr sz="1400" b="1" u="heavy" spc="-10" dirty="0">
                <a:solidFill>
                  <a:srgbClr val="009999"/>
                </a:solidFill>
                <a:latin typeface="Arial"/>
                <a:cs typeface="Arial"/>
                <a:hlinkClick r:id="rId3"/>
              </a:rPr>
              <a:t>D</a:t>
            </a:r>
            <a:r>
              <a:rPr sz="1400" b="1" u="heavy" dirty="0">
                <a:solidFill>
                  <a:srgbClr val="009999"/>
                </a:solidFill>
                <a:latin typeface="Arial"/>
                <a:cs typeface="Arial"/>
                <a:hlinkClick r:id="rId3"/>
              </a:rPr>
              <a:t>ar</a:t>
            </a:r>
            <a:r>
              <a:rPr sz="1400" b="1" u="heavy" spc="5" dirty="0">
                <a:solidFill>
                  <a:srgbClr val="009999"/>
                </a:solidFill>
                <a:latin typeface="Arial"/>
                <a:cs typeface="Arial"/>
                <a:hlinkClick r:id="rId3"/>
              </a:rPr>
              <a:t>r</a:t>
            </a:r>
            <a:r>
              <a:rPr sz="1400" b="1" u="heavy" dirty="0">
                <a:solidFill>
                  <a:srgbClr val="009999"/>
                </a:solidFill>
                <a:latin typeface="Arial"/>
                <a:cs typeface="Arial"/>
                <a:hlinkClick r:id="rId3"/>
              </a:rPr>
              <a:t>el</a:t>
            </a:r>
            <a:r>
              <a:rPr sz="1400" b="1" u="heavy" spc="5" dirty="0">
                <a:solidFill>
                  <a:srgbClr val="009999"/>
                </a:solidFill>
                <a:latin typeface="Arial"/>
                <a:cs typeface="Arial"/>
                <a:hlinkClick r:id="rId3"/>
              </a:rPr>
              <a:t>.M</a:t>
            </a:r>
            <a:r>
              <a:rPr sz="1400" b="1" u="heavy" spc="-15" dirty="0">
                <a:solidFill>
                  <a:srgbClr val="009999"/>
                </a:solidFill>
                <a:latin typeface="Arial"/>
                <a:cs typeface="Arial"/>
                <a:hlinkClick r:id="rId3"/>
              </a:rPr>
              <a:t>a</a:t>
            </a:r>
            <a:r>
              <a:rPr sz="1400" b="1" u="heavy" dirty="0">
                <a:solidFill>
                  <a:srgbClr val="009999"/>
                </a:solidFill>
                <a:latin typeface="Arial"/>
                <a:cs typeface="Arial"/>
                <a:hlinkClick r:id="rId3"/>
              </a:rPr>
              <a:t>c</a:t>
            </a:r>
            <a:r>
              <a:rPr sz="1400" b="1" u="heavy" spc="-45" dirty="0">
                <a:solidFill>
                  <a:srgbClr val="009999"/>
                </a:solidFill>
                <a:latin typeface="Arial"/>
                <a:cs typeface="Arial"/>
                <a:hlinkClick r:id="rId3"/>
              </a:rPr>
              <a:t>A</a:t>
            </a:r>
            <a:r>
              <a:rPr sz="1400" b="1" u="heavy" dirty="0">
                <a:solidFill>
                  <a:srgbClr val="009999"/>
                </a:solidFill>
                <a:latin typeface="Arial"/>
                <a:cs typeface="Arial"/>
                <a:hlinkClick r:id="rId3"/>
              </a:rPr>
              <a:t>rt</a:t>
            </a:r>
            <a:r>
              <a:rPr sz="1400" b="1" u="heavy" spc="-10" dirty="0">
                <a:solidFill>
                  <a:srgbClr val="009999"/>
                </a:solidFill>
                <a:latin typeface="Arial"/>
                <a:cs typeface="Arial"/>
                <a:hlinkClick r:id="rId3"/>
              </a:rPr>
              <a:t>hu</a:t>
            </a:r>
            <a:r>
              <a:rPr sz="1400" b="1" u="heavy" dirty="0">
                <a:solidFill>
                  <a:srgbClr val="009999"/>
                </a:solidFill>
                <a:latin typeface="Arial"/>
                <a:cs typeface="Arial"/>
                <a:hlinkClick r:id="rId3"/>
              </a:rPr>
              <a:t>r@</a:t>
            </a:r>
            <a:r>
              <a:rPr sz="1400" b="1" u="heavy" spc="-10" dirty="0">
                <a:solidFill>
                  <a:srgbClr val="009999"/>
                </a:solidFill>
                <a:latin typeface="Arial"/>
                <a:cs typeface="Arial"/>
                <a:hlinkClick r:id="rId3"/>
              </a:rPr>
              <a:t>d</a:t>
            </a:r>
            <a:r>
              <a:rPr sz="1400" b="1" u="heavy" spc="-20" dirty="0">
                <a:solidFill>
                  <a:srgbClr val="009999"/>
                </a:solidFill>
                <a:latin typeface="Arial"/>
                <a:cs typeface="Arial"/>
                <a:hlinkClick r:id="rId3"/>
              </a:rPr>
              <a:t>o</a:t>
            </a:r>
            <a:r>
              <a:rPr sz="1400" b="1" u="heavy" spc="20" dirty="0">
                <a:solidFill>
                  <a:srgbClr val="009999"/>
                </a:solidFill>
                <a:latin typeface="Arial"/>
                <a:cs typeface="Arial"/>
                <a:hlinkClick r:id="rId3"/>
              </a:rPr>
              <a:t>w</a:t>
            </a:r>
            <a:r>
              <a:rPr sz="1400" b="1" u="heavy" spc="-10" dirty="0">
                <a:solidFill>
                  <a:srgbClr val="009999"/>
                </a:solidFill>
                <a:latin typeface="Arial"/>
                <a:cs typeface="Arial"/>
                <a:hlinkClick r:id="rId3"/>
              </a:rPr>
              <a:t>n</a:t>
            </a:r>
            <a:r>
              <a:rPr sz="1400" b="1" u="heavy" spc="-15" dirty="0">
                <a:solidFill>
                  <a:srgbClr val="009999"/>
                </a:solidFill>
                <a:latin typeface="Arial"/>
                <a:cs typeface="Arial"/>
                <a:hlinkClick r:id="rId3"/>
              </a:rPr>
              <a:t>s</a:t>
            </a:r>
            <a:r>
              <a:rPr sz="1400" b="1" u="heavy" dirty="0">
                <a:solidFill>
                  <a:srgbClr val="009999"/>
                </a:solidFill>
                <a:latin typeface="Arial"/>
                <a:cs typeface="Arial"/>
                <a:hlinkClick r:id="rId3"/>
              </a:rPr>
              <a:t>t</a:t>
            </a:r>
            <a:r>
              <a:rPr sz="1400" b="1" u="heavy" spc="-15" dirty="0">
                <a:solidFill>
                  <a:srgbClr val="009999"/>
                </a:solidFill>
                <a:latin typeface="Arial"/>
                <a:cs typeface="Arial"/>
                <a:hlinkClick r:id="rId3"/>
              </a:rPr>
              <a:t>a</a:t>
            </a:r>
            <a:r>
              <a:rPr sz="1400" b="1" u="heavy" dirty="0">
                <a:solidFill>
                  <a:srgbClr val="009999"/>
                </a:solidFill>
                <a:latin typeface="Arial"/>
                <a:cs typeface="Arial"/>
                <a:hlinkClick r:id="rId3"/>
              </a:rPr>
              <a:t>te</a:t>
            </a:r>
            <a:r>
              <a:rPr sz="1400" b="1" u="heavy" spc="-10" dirty="0">
                <a:solidFill>
                  <a:srgbClr val="009999"/>
                </a:solidFill>
                <a:latin typeface="Arial"/>
                <a:cs typeface="Arial"/>
                <a:hlinkClick r:id="rId3"/>
              </a:rPr>
              <a:t>.</a:t>
            </a:r>
            <a:r>
              <a:rPr sz="1400" b="1" u="heavy" spc="-15" dirty="0">
                <a:solidFill>
                  <a:srgbClr val="009999"/>
                </a:solidFill>
                <a:latin typeface="Arial"/>
                <a:cs typeface="Arial"/>
                <a:hlinkClick r:id="rId3"/>
              </a:rPr>
              <a:t>e</a:t>
            </a:r>
            <a:r>
              <a:rPr sz="1400" b="1" u="heavy" spc="-10" dirty="0">
                <a:solidFill>
                  <a:srgbClr val="009999"/>
                </a:solidFill>
                <a:latin typeface="Arial"/>
                <a:cs typeface="Arial"/>
                <a:hlinkClick r:id="rId3"/>
              </a:rPr>
              <a:t>d</a:t>
            </a:r>
            <a:r>
              <a:rPr sz="1400" b="1" u="heavy" dirty="0">
                <a:solidFill>
                  <a:srgbClr val="009999"/>
                </a:solidFill>
                <a:latin typeface="Arial"/>
                <a:cs typeface="Arial"/>
                <a:hlinkClick r:id="rId3"/>
              </a:rPr>
              <a:t>u</a:t>
            </a:r>
            <a:r>
              <a:rPr sz="1400" b="1" spc="-50" dirty="0">
                <a:solidFill>
                  <a:srgbClr val="009999"/>
                </a:solidFill>
                <a:latin typeface="Arial"/>
                <a:cs typeface="Arial"/>
                <a:hlinkClick r:id="rId3"/>
              </a:rPr>
              <a:t> </a:t>
            </a:r>
            <a:r>
              <a:rPr sz="1400" dirty="0">
                <a:latin typeface="Arial"/>
                <a:cs typeface="Arial"/>
              </a:rPr>
              <a:t>in</a:t>
            </a:r>
            <a:r>
              <a:rPr sz="1400" spc="-10" dirty="0">
                <a:latin typeface="Arial"/>
                <a:cs typeface="Arial"/>
              </a:rPr>
              <a:t> </a:t>
            </a:r>
            <a:r>
              <a:rPr sz="1400" dirty="0">
                <a:latin typeface="Arial"/>
                <a:cs typeface="Arial"/>
              </a:rPr>
              <a:t>case</a:t>
            </a:r>
            <a:r>
              <a:rPr sz="1400" spc="-30" dirty="0">
                <a:latin typeface="Arial"/>
                <a:cs typeface="Arial"/>
              </a:rPr>
              <a:t> </a:t>
            </a:r>
            <a:r>
              <a:rPr sz="1400" spc="-20" dirty="0">
                <a:latin typeface="Arial"/>
                <a:cs typeface="Arial"/>
              </a:rPr>
              <a:t>y</a:t>
            </a:r>
            <a:r>
              <a:rPr sz="1400" dirty="0">
                <a:latin typeface="Arial"/>
                <a:cs typeface="Arial"/>
              </a:rPr>
              <a:t>ou ha</a:t>
            </a:r>
            <a:r>
              <a:rPr sz="1400" spc="-25" dirty="0">
                <a:latin typeface="Arial"/>
                <a:cs typeface="Arial"/>
              </a:rPr>
              <a:t>v</a:t>
            </a:r>
            <a:r>
              <a:rPr sz="1400" dirty="0">
                <a:latin typeface="Arial"/>
                <a:cs typeface="Arial"/>
              </a:rPr>
              <a:t>e any</a:t>
            </a:r>
            <a:r>
              <a:rPr sz="1400" spc="-25" dirty="0">
                <a:latin typeface="Arial"/>
                <a:cs typeface="Arial"/>
              </a:rPr>
              <a:t> </a:t>
            </a:r>
            <a:r>
              <a:rPr sz="1400" dirty="0">
                <a:latin typeface="Arial"/>
                <a:cs typeface="Arial"/>
              </a:rPr>
              <a:t>qu</a:t>
            </a:r>
            <a:r>
              <a:rPr sz="1400" spc="-10" dirty="0">
                <a:latin typeface="Arial"/>
                <a:cs typeface="Arial"/>
              </a:rPr>
              <a:t>e</a:t>
            </a:r>
            <a:r>
              <a:rPr sz="1400" dirty="0">
                <a:latin typeface="Arial"/>
                <a:cs typeface="Arial"/>
              </a:rPr>
              <a:t>stion</a:t>
            </a:r>
            <a:r>
              <a:rPr sz="1400" spc="-15" dirty="0">
                <a:latin typeface="Arial"/>
                <a:cs typeface="Arial"/>
              </a:rPr>
              <a:t>s</a:t>
            </a:r>
            <a:r>
              <a:rPr sz="1400" dirty="0">
                <a:latin typeface="Arial"/>
                <a:cs typeface="Arial"/>
              </a:rPr>
              <a:t>.</a:t>
            </a:r>
          </a:p>
          <a:p>
            <a:pPr marL="299085" indent="-287020">
              <a:buFont typeface="Wingdings"/>
              <a:buChar char=""/>
              <a:tabLst>
                <a:tab pos="299085" algn="l"/>
              </a:tabLst>
            </a:pPr>
            <a:r>
              <a:rPr sz="1400" dirty="0">
                <a:latin typeface="Arial"/>
                <a:cs typeface="Arial"/>
              </a:rPr>
              <a:t>Below</a:t>
            </a:r>
            <a:r>
              <a:rPr sz="1400" spc="-15" dirty="0">
                <a:latin typeface="Arial"/>
                <a:cs typeface="Arial"/>
              </a:rPr>
              <a:t> </a:t>
            </a:r>
            <a:r>
              <a:rPr sz="1400" dirty="0">
                <a:latin typeface="Arial"/>
                <a:cs typeface="Arial"/>
              </a:rPr>
              <a:t>is</a:t>
            </a:r>
            <a:r>
              <a:rPr sz="1400" spc="-5" dirty="0">
                <a:latin typeface="Arial"/>
                <a:cs typeface="Arial"/>
              </a:rPr>
              <a:t> </a:t>
            </a:r>
            <a:r>
              <a:rPr sz="1400" dirty="0">
                <a:latin typeface="Arial"/>
                <a:cs typeface="Arial"/>
              </a:rPr>
              <a:t>the</a:t>
            </a:r>
            <a:r>
              <a:rPr sz="1400" spc="-30" dirty="0">
                <a:latin typeface="Arial"/>
                <a:cs typeface="Arial"/>
              </a:rPr>
              <a:t> </a:t>
            </a:r>
            <a:r>
              <a:rPr sz="1400" dirty="0">
                <a:latin typeface="Arial"/>
                <a:cs typeface="Arial"/>
              </a:rPr>
              <a:t>li</a:t>
            </a:r>
            <a:r>
              <a:rPr sz="1400" spc="5" dirty="0">
                <a:latin typeface="Arial"/>
                <a:cs typeface="Arial"/>
              </a:rPr>
              <a:t>s</a:t>
            </a:r>
            <a:r>
              <a:rPr sz="1400" dirty="0">
                <a:latin typeface="Arial"/>
                <a:cs typeface="Arial"/>
              </a:rPr>
              <a:t>t</a:t>
            </a:r>
            <a:r>
              <a:rPr sz="1400" spc="-15" dirty="0">
                <a:latin typeface="Arial"/>
                <a:cs typeface="Arial"/>
              </a:rPr>
              <a:t> </a:t>
            </a:r>
            <a:r>
              <a:rPr sz="1400" dirty="0">
                <a:latin typeface="Arial"/>
                <a:cs typeface="Arial"/>
              </a:rPr>
              <a:t>of</a:t>
            </a:r>
            <a:r>
              <a:rPr sz="1400" spc="-5" dirty="0">
                <a:latin typeface="Arial"/>
                <a:cs typeface="Arial"/>
              </a:rPr>
              <a:t> </a:t>
            </a:r>
            <a:r>
              <a:rPr sz="1400" dirty="0">
                <a:latin typeface="Arial"/>
                <a:cs typeface="Arial"/>
              </a:rPr>
              <a:t>AU</a:t>
            </a:r>
            <a:r>
              <a:rPr sz="1400" spc="-30" dirty="0">
                <a:latin typeface="Arial"/>
                <a:cs typeface="Arial"/>
              </a:rPr>
              <a:t>’</a:t>
            </a:r>
            <a:r>
              <a:rPr sz="1400" dirty="0">
                <a:latin typeface="Arial"/>
                <a:cs typeface="Arial"/>
              </a:rPr>
              <a:t>s</a:t>
            </a:r>
            <a:r>
              <a:rPr sz="1400" spc="-5" dirty="0">
                <a:latin typeface="Arial"/>
                <a:cs typeface="Arial"/>
              </a:rPr>
              <a:t> </a:t>
            </a:r>
            <a:r>
              <a:rPr lang="en-US" sz="1400" spc="-5" dirty="0">
                <a:latin typeface="Arial"/>
                <a:cs typeface="Arial"/>
              </a:rPr>
              <a:t>being used for physicians</a:t>
            </a:r>
            <a:r>
              <a:rPr sz="1400" spc="-5" dirty="0">
                <a:latin typeface="Arial"/>
                <a:cs typeface="Arial"/>
              </a:rPr>
              <a:t>.</a:t>
            </a:r>
            <a:endParaRPr sz="1400" dirty="0">
              <a:latin typeface="Arial"/>
              <a:cs typeface="Arial"/>
            </a:endParaRPr>
          </a:p>
        </p:txBody>
      </p:sp>
      <p:sp>
        <p:nvSpPr>
          <p:cNvPr id="4" name="object 4"/>
          <p:cNvSpPr/>
          <p:nvPr/>
        </p:nvSpPr>
        <p:spPr>
          <a:xfrm>
            <a:off x="1524000" y="374650"/>
            <a:ext cx="0" cy="939800"/>
          </a:xfrm>
          <a:custGeom>
            <a:avLst/>
            <a:gdLst/>
            <a:ahLst/>
            <a:cxnLst/>
            <a:rect l="l" t="t" r="r" b="b"/>
            <a:pathLst>
              <a:path h="939800">
                <a:moveTo>
                  <a:pt x="0" y="0"/>
                </a:moveTo>
                <a:lnTo>
                  <a:pt x="0" y="939800"/>
                </a:lnTo>
              </a:path>
            </a:pathLst>
          </a:custGeom>
          <a:ln w="12700">
            <a:solidFill>
              <a:srgbClr val="FFFFFF"/>
            </a:solidFill>
          </a:ln>
        </p:spPr>
        <p:txBody>
          <a:bodyPr wrap="square" lIns="0" tIns="0" rIns="0" bIns="0" rtlCol="0">
            <a:noAutofit/>
          </a:bodyPr>
          <a:lstStyle/>
          <a:p>
            <a:endParaRPr dirty="0"/>
          </a:p>
        </p:txBody>
      </p:sp>
      <p:sp>
        <p:nvSpPr>
          <p:cNvPr id="5" name="object 5"/>
          <p:cNvSpPr/>
          <p:nvPr/>
        </p:nvSpPr>
        <p:spPr>
          <a:xfrm>
            <a:off x="7620000" y="374650"/>
            <a:ext cx="0" cy="939800"/>
          </a:xfrm>
          <a:custGeom>
            <a:avLst/>
            <a:gdLst/>
            <a:ahLst/>
            <a:cxnLst/>
            <a:rect l="l" t="t" r="r" b="b"/>
            <a:pathLst>
              <a:path h="939800">
                <a:moveTo>
                  <a:pt x="0" y="0"/>
                </a:moveTo>
                <a:lnTo>
                  <a:pt x="0" y="939800"/>
                </a:lnTo>
              </a:path>
            </a:pathLst>
          </a:custGeom>
          <a:ln w="12700">
            <a:solidFill>
              <a:srgbClr val="FFFFFF"/>
            </a:solidFill>
          </a:ln>
        </p:spPr>
        <p:txBody>
          <a:bodyPr wrap="square" lIns="0" tIns="0" rIns="0" bIns="0" rtlCol="0">
            <a:noAutofit/>
          </a:bodyPr>
          <a:lstStyle/>
          <a:p>
            <a:endParaRPr dirty="0"/>
          </a:p>
        </p:txBody>
      </p:sp>
      <p:sp>
        <p:nvSpPr>
          <p:cNvPr id="6" name="object 6"/>
          <p:cNvSpPr/>
          <p:nvPr/>
        </p:nvSpPr>
        <p:spPr>
          <a:xfrm>
            <a:off x="1517650" y="381000"/>
            <a:ext cx="6108700" cy="0"/>
          </a:xfrm>
          <a:custGeom>
            <a:avLst/>
            <a:gdLst/>
            <a:ahLst/>
            <a:cxnLst/>
            <a:rect l="l" t="t" r="r" b="b"/>
            <a:pathLst>
              <a:path w="6108700">
                <a:moveTo>
                  <a:pt x="0" y="0"/>
                </a:moveTo>
                <a:lnTo>
                  <a:pt x="6108700" y="0"/>
                </a:lnTo>
              </a:path>
            </a:pathLst>
          </a:custGeom>
          <a:ln w="12700">
            <a:solidFill>
              <a:srgbClr val="FFFFFF"/>
            </a:solidFill>
          </a:ln>
        </p:spPr>
        <p:txBody>
          <a:bodyPr wrap="square" lIns="0" tIns="0" rIns="0" bIns="0" rtlCol="0">
            <a:noAutofit/>
          </a:bodyPr>
          <a:lstStyle/>
          <a:p>
            <a:endParaRPr dirty="0"/>
          </a:p>
        </p:txBody>
      </p:sp>
      <p:sp>
        <p:nvSpPr>
          <p:cNvPr id="7" name="object 7"/>
          <p:cNvSpPr/>
          <p:nvPr/>
        </p:nvSpPr>
        <p:spPr>
          <a:xfrm>
            <a:off x="1517650" y="1295400"/>
            <a:ext cx="6108700" cy="0"/>
          </a:xfrm>
          <a:custGeom>
            <a:avLst/>
            <a:gdLst/>
            <a:ahLst/>
            <a:cxnLst/>
            <a:rect l="l" t="t" r="r" b="b"/>
            <a:pathLst>
              <a:path w="6108700">
                <a:moveTo>
                  <a:pt x="0" y="0"/>
                </a:moveTo>
                <a:lnTo>
                  <a:pt x="6108700" y="0"/>
                </a:lnTo>
              </a:path>
            </a:pathLst>
          </a:custGeom>
          <a:ln w="38100">
            <a:solidFill>
              <a:srgbClr val="FFFFFF"/>
            </a:solidFill>
          </a:ln>
        </p:spPr>
        <p:txBody>
          <a:bodyPr wrap="square" lIns="0" tIns="0" rIns="0" bIns="0" rtlCol="0">
            <a:noAutofit/>
          </a:bodyPr>
          <a:lstStyle/>
          <a:p>
            <a:endParaRPr dirty="0"/>
          </a:p>
        </p:txBody>
      </p:sp>
      <p:sp>
        <p:nvSpPr>
          <p:cNvPr id="9" name="object 9"/>
          <p:cNvSpPr/>
          <p:nvPr/>
        </p:nvSpPr>
        <p:spPr>
          <a:xfrm>
            <a:off x="3629407" y="6058667"/>
            <a:ext cx="304635" cy="45710"/>
          </a:xfrm>
          <a:custGeom>
            <a:avLst/>
            <a:gdLst/>
            <a:ahLst/>
            <a:cxnLst/>
            <a:rect l="l" t="t" r="r" b="b"/>
            <a:pathLst>
              <a:path w="304635" h="45710">
                <a:moveTo>
                  <a:pt x="155712" y="0"/>
                </a:moveTo>
                <a:lnTo>
                  <a:pt x="115055" y="764"/>
                </a:lnTo>
                <a:lnTo>
                  <a:pt x="62427" y="4479"/>
                </a:lnTo>
                <a:lnTo>
                  <a:pt x="23526" y="10681"/>
                </a:lnTo>
                <a:lnTo>
                  <a:pt x="0" y="22854"/>
                </a:lnTo>
                <a:lnTo>
                  <a:pt x="1360" y="25922"/>
                </a:lnTo>
                <a:lnTo>
                  <a:pt x="43713" y="38880"/>
                </a:lnTo>
                <a:lnTo>
                  <a:pt x="91255" y="43801"/>
                </a:lnTo>
                <a:lnTo>
                  <a:pt x="149611" y="45710"/>
                </a:lnTo>
                <a:lnTo>
                  <a:pt x="170344" y="45514"/>
                </a:lnTo>
                <a:lnTo>
                  <a:pt x="208963" y="44013"/>
                </a:lnTo>
                <a:lnTo>
                  <a:pt x="257416" y="39367"/>
                </a:lnTo>
                <a:lnTo>
                  <a:pt x="297725" y="29750"/>
                </a:lnTo>
                <a:lnTo>
                  <a:pt x="304635" y="23926"/>
                </a:lnTo>
                <a:lnTo>
                  <a:pt x="303318" y="20621"/>
                </a:lnTo>
                <a:lnTo>
                  <a:pt x="261236" y="6994"/>
                </a:lnTo>
                <a:lnTo>
                  <a:pt x="213880" y="1949"/>
                </a:lnTo>
                <a:lnTo>
                  <a:pt x="155712" y="0"/>
                </a:lnTo>
                <a:close/>
              </a:path>
            </a:pathLst>
          </a:custGeom>
          <a:solidFill>
            <a:srgbClr val="BADFE2"/>
          </a:solidFill>
        </p:spPr>
        <p:txBody>
          <a:bodyPr wrap="square" lIns="0" tIns="0" rIns="0" bIns="0" rtlCol="0">
            <a:noAutofit/>
          </a:bodyPr>
          <a:lstStyle/>
          <a:p>
            <a:endParaRPr dirty="0"/>
          </a:p>
        </p:txBody>
      </p:sp>
      <p:sp>
        <p:nvSpPr>
          <p:cNvPr id="10" name="object 10"/>
          <p:cNvSpPr/>
          <p:nvPr/>
        </p:nvSpPr>
        <p:spPr>
          <a:xfrm>
            <a:off x="3629407" y="6058667"/>
            <a:ext cx="304635" cy="45710"/>
          </a:xfrm>
          <a:custGeom>
            <a:avLst/>
            <a:gdLst/>
            <a:ahLst/>
            <a:cxnLst/>
            <a:rect l="l" t="t" r="r" b="b"/>
            <a:pathLst>
              <a:path w="304635" h="45710">
                <a:moveTo>
                  <a:pt x="0" y="22854"/>
                </a:moveTo>
                <a:lnTo>
                  <a:pt x="43713" y="38880"/>
                </a:lnTo>
                <a:lnTo>
                  <a:pt x="91255" y="43801"/>
                </a:lnTo>
                <a:lnTo>
                  <a:pt x="149611" y="45710"/>
                </a:lnTo>
                <a:lnTo>
                  <a:pt x="170344" y="45514"/>
                </a:lnTo>
                <a:lnTo>
                  <a:pt x="208963" y="44013"/>
                </a:lnTo>
                <a:lnTo>
                  <a:pt x="257416" y="39367"/>
                </a:lnTo>
                <a:lnTo>
                  <a:pt x="297725" y="29750"/>
                </a:lnTo>
                <a:lnTo>
                  <a:pt x="304635" y="23926"/>
                </a:lnTo>
                <a:lnTo>
                  <a:pt x="303318" y="20621"/>
                </a:lnTo>
                <a:lnTo>
                  <a:pt x="261236" y="6994"/>
                </a:lnTo>
                <a:lnTo>
                  <a:pt x="213880" y="1949"/>
                </a:lnTo>
                <a:lnTo>
                  <a:pt x="155712" y="0"/>
                </a:lnTo>
                <a:lnTo>
                  <a:pt x="134929" y="194"/>
                </a:lnTo>
                <a:lnTo>
                  <a:pt x="96244" y="1685"/>
                </a:lnTo>
                <a:lnTo>
                  <a:pt x="47729" y="6303"/>
                </a:lnTo>
                <a:lnTo>
                  <a:pt x="7273" y="15867"/>
                </a:lnTo>
                <a:lnTo>
                  <a:pt x="0" y="22854"/>
                </a:lnTo>
                <a:close/>
              </a:path>
            </a:pathLst>
          </a:custGeom>
          <a:ln w="28955">
            <a:solidFill>
              <a:srgbClr val="000000"/>
            </a:solidFill>
          </a:ln>
        </p:spPr>
        <p:txBody>
          <a:bodyPr wrap="square" lIns="0" tIns="0" rIns="0" bIns="0" rtlCol="0">
            <a:noAutofit/>
          </a:bodyPr>
          <a:lstStyle/>
          <a:p>
            <a:endParaRPr dirty="0"/>
          </a:p>
        </p:txBody>
      </p:sp>
      <p:graphicFrame>
        <p:nvGraphicFramePr>
          <p:cNvPr id="11" name="object 11"/>
          <p:cNvGraphicFramePr>
            <a:graphicFrameLocks noGrp="1"/>
          </p:cNvGraphicFramePr>
          <p:nvPr/>
        </p:nvGraphicFramePr>
        <p:xfrm>
          <a:off x="1974850" y="3935731"/>
          <a:ext cx="4406900" cy="2746277"/>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20000"/>
                    </a:ext>
                  </a:extLst>
                </a:gridCol>
                <a:gridCol w="3416300">
                  <a:extLst>
                    <a:ext uri="{9D8B030D-6E8A-4147-A177-3AD203B41FA5}">
                      <a16:colId xmlns:a16="http://schemas.microsoft.com/office/drawing/2014/main" val="20001"/>
                    </a:ext>
                  </a:extLst>
                </a:gridCol>
              </a:tblGrid>
              <a:tr h="277621">
                <a:tc>
                  <a:txBody>
                    <a:bodyPr/>
                    <a:lstStyle/>
                    <a:p>
                      <a:pPr marL="1270" algn="ctr">
                        <a:lnSpc>
                          <a:spcPts val="935"/>
                        </a:lnSpc>
                      </a:pPr>
                      <a:r>
                        <a:rPr sz="800" dirty="0">
                          <a:latin typeface="Arial"/>
                          <a:cs typeface="Arial"/>
                        </a:rPr>
                        <a:t>AU</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R="635" algn="ctr">
                        <a:lnSpc>
                          <a:spcPts val="935"/>
                        </a:lnSpc>
                      </a:pPr>
                      <a:r>
                        <a:rPr sz="800" dirty="0">
                          <a:latin typeface="Arial"/>
                          <a:cs typeface="Arial"/>
                        </a:rPr>
                        <a:t>AU</a:t>
                      </a:r>
                      <a:r>
                        <a:rPr sz="800" spc="-15" dirty="0">
                          <a:latin typeface="Arial"/>
                          <a:cs typeface="Arial"/>
                        </a:rPr>
                        <a:t> </a:t>
                      </a:r>
                      <a:r>
                        <a:rPr sz="800" spc="-5" dirty="0">
                          <a:latin typeface="Arial"/>
                          <a:cs typeface="Arial"/>
                        </a:rPr>
                        <a:t>De</a:t>
                      </a:r>
                      <a:r>
                        <a:rPr sz="800" spc="0" dirty="0">
                          <a:latin typeface="Arial"/>
                          <a:cs typeface="Arial"/>
                        </a:rPr>
                        <a:t>sc</a:t>
                      </a:r>
                      <a:r>
                        <a:rPr sz="800" spc="-5" dirty="0">
                          <a:latin typeface="Arial"/>
                          <a:cs typeface="Arial"/>
                        </a:rPr>
                        <a:t>r</a:t>
                      </a:r>
                      <a:r>
                        <a:rPr sz="800" spc="0" dirty="0">
                          <a:latin typeface="Arial"/>
                          <a:cs typeface="Arial"/>
                        </a:rPr>
                        <a:t>iption</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00"/>
                  </a:ext>
                </a:extLst>
              </a:tr>
              <a:tr h="133985">
                <a:tc>
                  <a:txBody>
                    <a:bodyPr/>
                    <a:lstStyle/>
                    <a:p>
                      <a:pPr marL="3175">
                        <a:lnSpc>
                          <a:spcPts val="935"/>
                        </a:lnSpc>
                      </a:pPr>
                      <a:r>
                        <a:rPr sz="800" spc="-5" dirty="0">
                          <a:latin typeface="Arial"/>
                          <a:cs typeface="Arial"/>
                        </a:rPr>
                        <a:t>351353</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3175">
                        <a:lnSpc>
                          <a:spcPts val="935"/>
                        </a:lnSpc>
                      </a:pPr>
                      <a:r>
                        <a:rPr sz="800" dirty="0">
                          <a:latin typeface="Arial"/>
                          <a:cs typeface="Arial"/>
                        </a:rPr>
                        <a:t>P</a:t>
                      </a:r>
                      <a:r>
                        <a:rPr sz="800" spc="-5" dirty="0">
                          <a:latin typeface="Arial"/>
                          <a:cs typeface="Arial"/>
                        </a:rPr>
                        <a:t>H</a:t>
                      </a:r>
                      <a:r>
                        <a:rPr sz="800" spc="0" dirty="0">
                          <a:latin typeface="Arial"/>
                          <a:cs typeface="Arial"/>
                        </a:rPr>
                        <a:t>YSI</a:t>
                      </a:r>
                      <a:r>
                        <a:rPr sz="800" spc="-5" dirty="0">
                          <a:latin typeface="Arial"/>
                          <a:cs typeface="Arial"/>
                        </a:rPr>
                        <a:t>C</a:t>
                      </a:r>
                      <a:r>
                        <a:rPr sz="800" spc="0" dirty="0">
                          <a:latin typeface="Arial"/>
                          <a:cs typeface="Arial"/>
                        </a:rPr>
                        <a:t>IA</a:t>
                      </a:r>
                      <a:r>
                        <a:rPr sz="800" spc="-5" dirty="0">
                          <a:latin typeface="Arial"/>
                          <a:cs typeface="Arial"/>
                        </a:rPr>
                        <a:t>N</a:t>
                      </a:r>
                      <a:r>
                        <a:rPr sz="800" spc="0" dirty="0">
                          <a:latin typeface="Arial"/>
                          <a:cs typeface="Arial"/>
                        </a:rPr>
                        <a:t>S</a:t>
                      </a:r>
                      <a:r>
                        <a:rPr sz="800" spc="-15" dirty="0">
                          <a:latin typeface="Arial"/>
                          <a:cs typeface="Arial"/>
                        </a:rPr>
                        <a:t> </a:t>
                      </a:r>
                      <a:r>
                        <a:rPr sz="800" spc="0" dirty="0">
                          <a:latin typeface="Arial"/>
                          <a:cs typeface="Arial"/>
                        </a:rPr>
                        <a:t>- </a:t>
                      </a:r>
                      <a:r>
                        <a:rPr sz="800" spc="-5" dirty="0">
                          <a:latin typeface="Arial"/>
                          <a:cs typeface="Arial"/>
                        </a:rPr>
                        <a:t>D</a:t>
                      </a:r>
                      <a:r>
                        <a:rPr sz="800" spc="0" dirty="0">
                          <a:latin typeface="Arial"/>
                          <a:cs typeface="Arial"/>
                        </a:rPr>
                        <a:t>E</a:t>
                      </a:r>
                      <a:r>
                        <a:rPr sz="800" spc="-5" dirty="0">
                          <a:latin typeface="Arial"/>
                          <a:cs typeface="Arial"/>
                        </a:rPr>
                        <a:t>R</a:t>
                      </a:r>
                      <a:r>
                        <a:rPr sz="800" spc="-10" dirty="0">
                          <a:latin typeface="Arial"/>
                          <a:cs typeface="Arial"/>
                        </a:rPr>
                        <a:t>M</a:t>
                      </a:r>
                      <a:r>
                        <a:rPr sz="800" spc="0" dirty="0">
                          <a:latin typeface="Arial"/>
                          <a:cs typeface="Arial"/>
                        </a:rPr>
                        <a:t>ATO</a:t>
                      </a:r>
                      <a:r>
                        <a:rPr sz="800" spc="-5" dirty="0">
                          <a:latin typeface="Arial"/>
                          <a:cs typeface="Arial"/>
                        </a:rPr>
                        <a:t>L</a:t>
                      </a:r>
                      <a:r>
                        <a:rPr sz="800" spc="0" dirty="0">
                          <a:latin typeface="Arial"/>
                          <a:cs typeface="Arial"/>
                        </a:rPr>
                        <a:t>O</a:t>
                      </a:r>
                      <a:r>
                        <a:rPr sz="800" spc="-5" dirty="0">
                          <a:latin typeface="Arial"/>
                          <a:cs typeface="Arial"/>
                        </a:rPr>
                        <a:t>G</a:t>
                      </a:r>
                      <a:r>
                        <a:rPr sz="800" spc="0" dirty="0">
                          <a:latin typeface="Arial"/>
                          <a:cs typeface="Arial"/>
                        </a:rPr>
                        <a:t>Y</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01"/>
                  </a:ext>
                </a:extLst>
              </a:tr>
              <a:tr h="134112">
                <a:tc>
                  <a:txBody>
                    <a:bodyPr/>
                    <a:lstStyle/>
                    <a:p>
                      <a:pPr marL="3175">
                        <a:lnSpc>
                          <a:spcPts val="935"/>
                        </a:lnSpc>
                      </a:pPr>
                      <a:r>
                        <a:rPr sz="800" spc="-5" dirty="0">
                          <a:latin typeface="Arial"/>
                          <a:cs typeface="Arial"/>
                        </a:rPr>
                        <a:t>351389</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3175">
                        <a:lnSpc>
                          <a:spcPts val="935"/>
                        </a:lnSpc>
                      </a:pPr>
                      <a:r>
                        <a:rPr sz="800" dirty="0">
                          <a:latin typeface="Arial"/>
                          <a:cs typeface="Arial"/>
                        </a:rPr>
                        <a:t>P</a:t>
                      </a:r>
                      <a:r>
                        <a:rPr sz="800" spc="-5" dirty="0">
                          <a:latin typeface="Arial"/>
                          <a:cs typeface="Arial"/>
                        </a:rPr>
                        <a:t>H</a:t>
                      </a:r>
                      <a:r>
                        <a:rPr sz="800" spc="0" dirty="0">
                          <a:latin typeface="Arial"/>
                          <a:cs typeface="Arial"/>
                        </a:rPr>
                        <a:t>YSI</a:t>
                      </a:r>
                      <a:r>
                        <a:rPr sz="800" spc="-5" dirty="0">
                          <a:latin typeface="Arial"/>
                          <a:cs typeface="Arial"/>
                        </a:rPr>
                        <a:t>C</a:t>
                      </a:r>
                      <a:r>
                        <a:rPr sz="800" spc="0" dirty="0">
                          <a:latin typeface="Arial"/>
                          <a:cs typeface="Arial"/>
                        </a:rPr>
                        <a:t>IA</a:t>
                      </a:r>
                      <a:r>
                        <a:rPr sz="800" spc="-5" dirty="0">
                          <a:latin typeface="Arial"/>
                          <a:cs typeface="Arial"/>
                        </a:rPr>
                        <a:t>N</a:t>
                      </a:r>
                      <a:r>
                        <a:rPr sz="800" spc="0" dirty="0">
                          <a:latin typeface="Arial"/>
                          <a:cs typeface="Arial"/>
                        </a:rPr>
                        <a:t>S</a:t>
                      </a:r>
                      <a:r>
                        <a:rPr sz="800" spc="-15" dirty="0">
                          <a:latin typeface="Arial"/>
                          <a:cs typeface="Arial"/>
                        </a:rPr>
                        <a:t> </a:t>
                      </a:r>
                      <a:r>
                        <a:rPr sz="800" spc="0" dirty="0">
                          <a:latin typeface="Arial"/>
                          <a:cs typeface="Arial"/>
                        </a:rPr>
                        <a:t>- E</a:t>
                      </a:r>
                      <a:r>
                        <a:rPr sz="800" spc="-10" dirty="0">
                          <a:latin typeface="Arial"/>
                          <a:cs typeface="Arial"/>
                        </a:rPr>
                        <a:t>M</a:t>
                      </a:r>
                      <a:r>
                        <a:rPr sz="800" spc="0" dirty="0">
                          <a:latin typeface="Arial"/>
                          <a:cs typeface="Arial"/>
                        </a:rPr>
                        <a:t>E</a:t>
                      </a:r>
                      <a:r>
                        <a:rPr sz="800" spc="-5" dirty="0">
                          <a:latin typeface="Arial"/>
                          <a:cs typeface="Arial"/>
                        </a:rPr>
                        <a:t>R</a:t>
                      </a:r>
                      <a:r>
                        <a:rPr sz="800" spc="0" dirty="0">
                          <a:latin typeface="Arial"/>
                          <a:cs typeface="Arial"/>
                        </a:rPr>
                        <a:t>GEN</a:t>
                      </a:r>
                      <a:r>
                        <a:rPr sz="800" spc="-10" dirty="0">
                          <a:latin typeface="Arial"/>
                          <a:cs typeface="Arial"/>
                        </a:rPr>
                        <a:t>C</a:t>
                      </a:r>
                      <a:r>
                        <a:rPr sz="800" spc="0" dirty="0">
                          <a:latin typeface="Arial"/>
                          <a:cs typeface="Arial"/>
                        </a:rPr>
                        <a:t>Y</a:t>
                      </a:r>
                      <a:r>
                        <a:rPr sz="800" spc="-5" dirty="0">
                          <a:latin typeface="Arial"/>
                          <a:cs typeface="Arial"/>
                        </a:rPr>
                        <a:t> </a:t>
                      </a:r>
                      <a:r>
                        <a:rPr sz="800" spc="-10" dirty="0">
                          <a:latin typeface="Arial"/>
                          <a:cs typeface="Arial"/>
                        </a:rPr>
                        <a:t>M</a:t>
                      </a:r>
                      <a:r>
                        <a:rPr sz="800" spc="0" dirty="0">
                          <a:latin typeface="Arial"/>
                          <a:cs typeface="Arial"/>
                        </a:rPr>
                        <a:t>E</a:t>
                      </a:r>
                      <a:r>
                        <a:rPr sz="800" spc="-5" dirty="0">
                          <a:latin typeface="Arial"/>
                          <a:cs typeface="Arial"/>
                        </a:rPr>
                        <a:t>D</a:t>
                      </a:r>
                      <a:r>
                        <a:rPr sz="800" spc="0" dirty="0">
                          <a:latin typeface="Arial"/>
                          <a:cs typeface="Arial"/>
                        </a:rPr>
                        <a:t>I</a:t>
                      </a:r>
                      <a:r>
                        <a:rPr sz="800" spc="-5" dirty="0">
                          <a:latin typeface="Arial"/>
                          <a:cs typeface="Arial"/>
                        </a:rPr>
                        <a:t>C</a:t>
                      </a:r>
                      <a:r>
                        <a:rPr sz="800" spc="0" dirty="0">
                          <a:latin typeface="Arial"/>
                          <a:cs typeface="Arial"/>
                        </a:rPr>
                        <a:t>I</a:t>
                      </a:r>
                      <a:r>
                        <a:rPr sz="800" spc="-5" dirty="0">
                          <a:latin typeface="Arial"/>
                          <a:cs typeface="Arial"/>
                        </a:rPr>
                        <a:t>N</a:t>
                      </a:r>
                      <a:r>
                        <a:rPr sz="800" spc="0" dirty="0">
                          <a:latin typeface="Arial"/>
                          <a:cs typeface="Arial"/>
                        </a:rPr>
                        <a:t>E</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2"/>
                  </a:ext>
                </a:extLst>
              </a:tr>
              <a:tr h="133984">
                <a:tc>
                  <a:txBody>
                    <a:bodyPr/>
                    <a:lstStyle/>
                    <a:p>
                      <a:pPr marL="3175">
                        <a:lnSpc>
                          <a:spcPts val="935"/>
                        </a:lnSpc>
                      </a:pPr>
                      <a:r>
                        <a:rPr sz="800" spc="-5" dirty="0">
                          <a:latin typeface="Arial"/>
                          <a:cs typeface="Arial"/>
                        </a:rPr>
                        <a:t>351359</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3175">
                        <a:lnSpc>
                          <a:spcPts val="935"/>
                        </a:lnSpc>
                      </a:pPr>
                      <a:r>
                        <a:rPr sz="800" dirty="0">
                          <a:latin typeface="Arial"/>
                          <a:cs typeface="Arial"/>
                        </a:rPr>
                        <a:t>P</a:t>
                      </a:r>
                      <a:r>
                        <a:rPr sz="800" spc="-5" dirty="0">
                          <a:latin typeface="Arial"/>
                          <a:cs typeface="Arial"/>
                        </a:rPr>
                        <a:t>H</a:t>
                      </a:r>
                      <a:r>
                        <a:rPr sz="800" spc="0" dirty="0">
                          <a:latin typeface="Arial"/>
                          <a:cs typeface="Arial"/>
                        </a:rPr>
                        <a:t>YSI</a:t>
                      </a:r>
                      <a:r>
                        <a:rPr sz="800" spc="-5" dirty="0">
                          <a:latin typeface="Arial"/>
                          <a:cs typeface="Arial"/>
                        </a:rPr>
                        <a:t>C</a:t>
                      </a:r>
                      <a:r>
                        <a:rPr sz="800" spc="0" dirty="0">
                          <a:latin typeface="Arial"/>
                          <a:cs typeface="Arial"/>
                        </a:rPr>
                        <a:t>IA</a:t>
                      </a:r>
                      <a:r>
                        <a:rPr sz="800" spc="-5" dirty="0">
                          <a:latin typeface="Arial"/>
                          <a:cs typeface="Arial"/>
                        </a:rPr>
                        <a:t>N</a:t>
                      </a:r>
                      <a:r>
                        <a:rPr sz="800" spc="0" dirty="0">
                          <a:latin typeface="Arial"/>
                          <a:cs typeface="Arial"/>
                        </a:rPr>
                        <a:t>S</a:t>
                      </a:r>
                      <a:r>
                        <a:rPr sz="800" spc="-15" dirty="0">
                          <a:latin typeface="Arial"/>
                          <a:cs typeface="Arial"/>
                        </a:rPr>
                        <a:t> </a:t>
                      </a:r>
                      <a:r>
                        <a:rPr sz="800" spc="0" dirty="0">
                          <a:latin typeface="Arial"/>
                          <a:cs typeface="Arial"/>
                        </a:rPr>
                        <a:t>- PAT</a:t>
                      </a:r>
                      <a:r>
                        <a:rPr sz="800" spc="-5" dirty="0">
                          <a:latin typeface="Arial"/>
                          <a:cs typeface="Arial"/>
                        </a:rPr>
                        <a:t>H</a:t>
                      </a:r>
                      <a:r>
                        <a:rPr sz="800" spc="0" dirty="0">
                          <a:latin typeface="Arial"/>
                          <a:cs typeface="Arial"/>
                        </a:rPr>
                        <a:t>O</a:t>
                      </a:r>
                      <a:r>
                        <a:rPr sz="800" spc="-5" dirty="0">
                          <a:latin typeface="Arial"/>
                          <a:cs typeface="Arial"/>
                        </a:rPr>
                        <a:t>L</a:t>
                      </a:r>
                      <a:r>
                        <a:rPr sz="800" spc="0" dirty="0">
                          <a:latin typeface="Arial"/>
                          <a:cs typeface="Arial"/>
                        </a:rPr>
                        <a:t>O</a:t>
                      </a:r>
                      <a:r>
                        <a:rPr sz="800" spc="-5" dirty="0">
                          <a:latin typeface="Arial"/>
                          <a:cs typeface="Arial"/>
                        </a:rPr>
                        <a:t>G</a:t>
                      </a:r>
                      <a:r>
                        <a:rPr sz="800" spc="0" dirty="0">
                          <a:latin typeface="Arial"/>
                          <a:cs typeface="Arial"/>
                        </a:rPr>
                        <a:t>Y</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03"/>
                  </a:ext>
                </a:extLst>
              </a:tr>
              <a:tr h="133985">
                <a:tc>
                  <a:txBody>
                    <a:bodyPr/>
                    <a:lstStyle/>
                    <a:p>
                      <a:pPr marL="3175">
                        <a:lnSpc>
                          <a:spcPts val="930"/>
                        </a:lnSpc>
                      </a:pPr>
                      <a:r>
                        <a:rPr sz="800" spc="-5" dirty="0">
                          <a:latin typeface="Arial"/>
                          <a:cs typeface="Arial"/>
                        </a:rPr>
                        <a:t>351362</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3175">
                        <a:lnSpc>
                          <a:spcPts val="930"/>
                        </a:lnSpc>
                      </a:pPr>
                      <a:r>
                        <a:rPr sz="800" dirty="0">
                          <a:latin typeface="Arial"/>
                          <a:cs typeface="Arial"/>
                        </a:rPr>
                        <a:t>P</a:t>
                      </a:r>
                      <a:r>
                        <a:rPr sz="800" spc="-5" dirty="0">
                          <a:latin typeface="Arial"/>
                          <a:cs typeface="Arial"/>
                        </a:rPr>
                        <a:t>H</a:t>
                      </a:r>
                      <a:r>
                        <a:rPr sz="800" spc="0" dirty="0">
                          <a:latin typeface="Arial"/>
                          <a:cs typeface="Arial"/>
                        </a:rPr>
                        <a:t>YSI</a:t>
                      </a:r>
                      <a:r>
                        <a:rPr sz="800" spc="-5" dirty="0">
                          <a:latin typeface="Arial"/>
                          <a:cs typeface="Arial"/>
                        </a:rPr>
                        <a:t>C</a:t>
                      </a:r>
                      <a:r>
                        <a:rPr sz="800" spc="0" dirty="0">
                          <a:latin typeface="Arial"/>
                          <a:cs typeface="Arial"/>
                        </a:rPr>
                        <a:t>IA</a:t>
                      </a:r>
                      <a:r>
                        <a:rPr sz="800" spc="-5" dirty="0">
                          <a:latin typeface="Arial"/>
                          <a:cs typeface="Arial"/>
                        </a:rPr>
                        <a:t>N</a:t>
                      </a:r>
                      <a:r>
                        <a:rPr sz="800" spc="0" dirty="0">
                          <a:latin typeface="Arial"/>
                          <a:cs typeface="Arial"/>
                        </a:rPr>
                        <a:t>S</a:t>
                      </a:r>
                      <a:r>
                        <a:rPr sz="800" spc="-15" dirty="0">
                          <a:latin typeface="Arial"/>
                          <a:cs typeface="Arial"/>
                        </a:rPr>
                        <a:t> </a:t>
                      </a:r>
                      <a:r>
                        <a:rPr sz="800" spc="0" dirty="0">
                          <a:latin typeface="Arial"/>
                          <a:cs typeface="Arial"/>
                        </a:rPr>
                        <a:t>- A</a:t>
                      </a:r>
                      <a:r>
                        <a:rPr sz="800" spc="-5" dirty="0">
                          <a:latin typeface="Arial"/>
                          <a:cs typeface="Arial"/>
                        </a:rPr>
                        <a:t>N</a:t>
                      </a:r>
                      <a:r>
                        <a:rPr sz="800" spc="0" dirty="0">
                          <a:latin typeface="Arial"/>
                          <a:cs typeface="Arial"/>
                        </a:rPr>
                        <a:t>EST</a:t>
                      </a:r>
                      <a:r>
                        <a:rPr sz="800" spc="-5" dirty="0">
                          <a:latin typeface="Arial"/>
                          <a:cs typeface="Arial"/>
                        </a:rPr>
                        <a:t>H</a:t>
                      </a:r>
                      <a:r>
                        <a:rPr sz="800" spc="0" dirty="0">
                          <a:latin typeface="Arial"/>
                          <a:cs typeface="Arial"/>
                        </a:rPr>
                        <a:t>ESIO</a:t>
                      </a:r>
                      <a:r>
                        <a:rPr sz="800" spc="-5" dirty="0">
                          <a:latin typeface="Arial"/>
                          <a:cs typeface="Arial"/>
                        </a:rPr>
                        <a:t>L</a:t>
                      </a:r>
                      <a:r>
                        <a:rPr sz="800" spc="0" dirty="0">
                          <a:latin typeface="Arial"/>
                          <a:cs typeface="Arial"/>
                        </a:rPr>
                        <a:t>O</a:t>
                      </a:r>
                      <a:r>
                        <a:rPr sz="800" spc="-5" dirty="0">
                          <a:latin typeface="Arial"/>
                          <a:cs typeface="Arial"/>
                        </a:rPr>
                        <a:t>G</a:t>
                      </a:r>
                      <a:r>
                        <a:rPr sz="800" spc="0" dirty="0">
                          <a:latin typeface="Arial"/>
                          <a:cs typeface="Arial"/>
                        </a:rPr>
                        <a:t>Y</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04"/>
                  </a:ext>
                </a:extLst>
              </a:tr>
              <a:tr h="134112">
                <a:tc>
                  <a:txBody>
                    <a:bodyPr/>
                    <a:lstStyle/>
                    <a:p>
                      <a:pPr marL="3175">
                        <a:lnSpc>
                          <a:spcPts val="930"/>
                        </a:lnSpc>
                      </a:pPr>
                      <a:r>
                        <a:rPr sz="800" spc="-5" dirty="0">
                          <a:latin typeface="Arial"/>
                          <a:cs typeface="Arial"/>
                        </a:rPr>
                        <a:t>351369</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3175">
                        <a:lnSpc>
                          <a:spcPts val="930"/>
                        </a:lnSpc>
                      </a:pPr>
                      <a:r>
                        <a:rPr sz="800" dirty="0">
                          <a:latin typeface="Arial"/>
                          <a:cs typeface="Arial"/>
                        </a:rPr>
                        <a:t>P</a:t>
                      </a:r>
                      <a:r>
                        <a:rPr sz="800" spc="-5" dirty="0">
                          <a:latin typeface="Arial"/>
                          <a:cs typeface="Arial"/>
                        </a:rPr>
                        <a:t>H</a:t>
                      </a:r>
                      <a:r>
                        <a:rPr sz="800" spc="0" dirty="0">
                          <a:latin typeface="Arial"/>
                          <a:cs typeface="Arial"/>
                        </a:rPr>
                        <a:t>YSI</a:t>
                      </a:r>
                      <a:r>
                        <a:rPr sz="800" spc="-5" dirty="0">
                          <a:latin typeface="Arial"/>
                          <a:cs typeface="Arial"/>
                        </a:rPr>
                        <a:t>C</a:t>
                      </a:r>
                      <a:r>
                        <a:rPr sz="800" spc="0" dirty="0">
                          <a:latin typeface="Arial"/>
                          <a:cs typeface="Arial"/>
                        </a:rPr>
                        <a:t>IA</a:t>
                      </a:r>
                      <a:r>
                        <a:rPr sz="800" spc="-5" dirty="0">
                          <a:latin typeface="Arial"/>
                          <a:cs typeface="Arial"/>
                        </a:rPr>
                        <a:t>N</a:t>
                      </a:r>
                      <a:r>
                        <a:rPr sz="800" spc="0" dirty="0">
                          <a:latin typeface="Arial"/>
                          <a:cs typeface="Arial"/>
                        </a:rPr>
                        <a:t>S</a:t>
                      </a:r>
                      <a:r>
                        <a:rPr sz="800" spc="-15" dirty="0">
                          <a:latin typeface="Arial"/>
                          <a:cs typeface="Arial"/>
                        </a:rPr>
                        <a:t> </a:t>
                      </a:r>
                      <a:r>
                        <a:rPr sz="800" spc="0" dirty="0">
                          <a:latin typeface="Arial"/>
                          <a:cs typeface="Arial"/>
                        </a:rPr>
                        <a:t>- FA</a:t>
                      </a:r>
                      <a:r>
                        <a:rPr sz="800" spc="-10" dirty="0">
                          <a:latin typeface="Arial"/>
                          <a:cs typeface="Arial"/>
                        </a:rPr>
                        <a:t>M</a:t>
                      </a:r>
                      <a:r>
                        <a:rPr sz="800" spc="0" dirty="0">
                          <a:latin typeface="Arial"/>
                          <a:cs typeface="Arial"/>
                        </a:rPr>
                        <a:t>I</a:t>
                      </a:r>
                      <a:r>
                        <a:rPr sz="800" spc="-5" dirty="0">
                          <a:latin typeface="Arial"/>
                          <a:cs typeface="Arial"/>
                        </a:rPr>
                        <a:t>L</a:t>
                      </a:r>
                      <a:r>
                        <a:rPr sz="800" spc="0" dirty="0">
                          <a:latin typeface="Arial"/>
                          <a:cs typeface="Arial"/>
                        </a:rPr>
                        <a:t>Y</a:t>
                      </a:r>
                      <a:r>
                        <a:rPr sz="800" spc="-5" dirty="0">
                          <a:latin typeface="Arial"/>
                          <a:cs typeface="Arial"/>
                        </a:rPr>
                        <a:t> </a:t>
                      </a:r>
                      <a:r>
                        <a:rPr sz="800" spc="0" dirty="0">
                          <a:latin typeface="Arial"/>
                          <a:cs typeface="Arial"/>
                        </a:rPr>
                        <a:t>P</a:t>
                      </a:r>
                      <a:r>
                        <a:rPr sz="800" spc="-5" dirty="0">
                          <a:latin typeface="Arial"/>
                          <a:cs typeface="Arial"/>
                        </a:rPr>
                        <a:t>R</a:t>
                      </a:r>
                      <a:r>
                        <a:rPr sz="800" spc="0" dirty="0">
                          <a:latin typeface="Arial"/>
                          <a:cs typeface="Arial"/>
                        </a:rPr>
                        <a:t>A</a:t>
                      </a:r>
                      <a:r>
                        <a:rPr sz="800" spc="-5" dirty="0">
                          <a:latin typeface="Arial"/>
                          <a:cs typeface="Arial"/>
                        </a:rPr>
                        <a:t>C</a:t>
                      </a:r>
                      <a:r>
                        <a:rPr sz="800" spc="0" dirty="0">
                          <a:latin typeface="Arial"/>
                          <a:cs typeface="Arial"/>
                        </a:rPr>
                        <a:t>TI</a:t>
                      </a:r>
                      <a:r>
                        <a:rPr sz="800" spc="-5" dirty="0">
                          <a:latin typeface="Arial"/>
                          <a:cs typeface="Arial"/>
                        </a:rPr>
                        <a:t>C</a:t>
                      </a:r>
                      <a:r>
                        <a:rPr sz="800" spc="0" dirty="0">
                          <a:latin typeface="Arial"/>
                          <a:cs typeface="Arial"/>
                        </a:rPr>
                        <a:t>E</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05"/>
                  </a:ext>
                </a:extLst>
              </a:tr>
              <a:tr h="133985">
                <a:tc>
                  <a:txBody>
                    <a:bodyPr/>
                    <a:lstStyle/>
                    <a:p>
                      <a:pPr marL="3175">
                        <a:lnSpc>
                          <a:spcPts val="935"/>
                        </a:lnSpc>
                      </a:pPr>
                      <a:r>
                        <a:rPr sz="800" spc="-5" dirty="0">
                          <a:latin typeface="Arial"/>
                          <a:cs typeface="Arial"/>
                        </a:rPr>
                        <a:t>351399</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3175">
                        <a:lnSpc>
                          <a:spcPts val="935"/>
                        </a:lnSpc>
                      </a:pPr>
                      <a:r>
                        <a:rPr sz="800" dirty="0">
                          <a:latin typeface="Arial"/>
                          <a:cs typeface="Arial"/>
                        </a:rPr>
                        <a:t>P</a:t>
                      </a:r>
                      <a:r>
                        <a:rPr sz="800" spc="-5" dirty="0">
                          <a:latin typeface="Arial"/>
                          <a:cs typeface="Arial"/>
                        </a:rPr>
                        <a:t>H</a:t>
                      </a:r>
                      <a:r>
                        <a:rPr sz="800" spc="0" dirty="0">
                          <a:latin typeface="Arial"/>
                          <a:cs typeface="Arial"/>
                        </a:rPr>
                        <a:t>YSI</a:t>
                      </a:r>
                      <a:r>
                        <a:rPr sz="800" spc="-10" dirty="0">
                          <a:latin typeface="Arial"/>
                          <a:cs typeface="Arial"/>
                        </a:rPr>
                        <a:t>C</a:t>
                      </a:r>
                      <a:r>
                        <a:rPr sz="800" spc="0" dirty="0">
                          <a:latin typeface="Arial"/>
                          <a:cs typeface="Arial"/>
                        </a:rPr>
                        <a:t>IA</a:t>
                      </a:r>
                      <a:r>
                        <a:rPr sz="800" spc="-5" dirty="0">
                          <a:latin typeface="Arial"/>
                          <a:cs typeface="Arial"/>
                        </a:rPr>
                        <a:t>N</a:t>
                      </a:r>
                      <a:r>
                        <a:rPr sz="800" spc="0" dirty="0">
                          <a:latin typeface="Arial"/>
                          <a:cs typeface="Arial"/>
                        </a:rPr>
                        <a:t>S</a:t>
                      </a:r>
                      <a:r>
                        <a:rPr sz="800" spc="-15" dirty="0">
                          <a:latin typeface="Arial"/>
                          <a:cs typeface="Arial"/>
                        </a:rPr>
                        <a:t> </a:t>
                      </a:r>
                      <a:r>
                        <a:rPr sz="800" spc="0" dirty="0">
                          <a:latin typeface="Arial"/>
                          <a:cs typeface="Arial"/>
                        </a:rPr>
                        <a:t>- </a:t>
                      </a:r>
                      <a:r>
                        <a:rPr sz="800" spc="-15" dirty="0">
                          <a:latin typeface="Arial"/>
                          <a:cs typeface="Arial"/>
                        </a:rPr>
                        <a:t>M</a:t>
                      </a:r>
                      <a:r>
                        <a:rPr sz="800" spc="0" dirty="0">
                          <a:latin typeface="Arial"/>
                          <a:cs typeface="Arial"/>
                        </a:rPr>
                        <a:t>E</a:t>
                      </a:r>
                      <a:r>
                        <a:rPr sz="800" spc="-5" dirty="0">
                          <a:latin typeface="Arial"/>
                          <a:cs typeface="Arial"/>
                        </a:rPr>
                        <a:t>D</a:t>
                      </a:r>
                      <a:r>
                        <a:rPr sz="800" spc="0" dirty="0">
                          <a:latin typeface="Arial"/>
                          <a:cs typeface="Arial"/>
                        </a:rPr>
                        <a:t>I</a:t>
                      </a:r>
                      <a:r>
                        <a:rPr sz="800" spc="-10" dirty="0">
                          <a:latin typeface="Arial"/>
                          <a:cs typeface="Arial"/>
                        </a:rPr>
                        <a:t>C</a:t>
                      </a:r>
                      <a:r>
                        <a:rPr sz="800" spc="0" dirty="0">
                          <a:latin typeface="Arial"/>
                          <a:cs typeface="Arial"/>
                        </a:rPr>
                        <a:t>I</a:t>
                      </a:r>
                      <a:r>
                        <a:rPr sz="800" spc="-10" dirty="0">
                          <a:latin typeface="Arial"/>
                          <a:cs typeface="Arial"/>
                        </a:rPr>
                        <a:t>N</a:t>
                      </a:r>
                      <a:r>
                        <a:rPr sz="800" spc="0" dirty="0">
                          <a:latin typeface="Arial"/>
                          <a:cs typeface="Arial"/>
                        </a:rPr>
                        <a:t>E</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06"/>
                  </a:ext>
                </a:extLst>
              </a:tr>
              <a:tr h="134111">
                <a:tc>
                  <a:txBody>
                    <a:bodyPr/>
                    <a:lstStyle/>
                    <a:p>
                      <a:pPr marL="3175">
                        <a:lnSpc>
                          <a:spcPts val="935"/>
                        </a:lnSpc>
                      </a:pPr>
                      <a:r>
                        <a:rPr sz="800" spc="-5" dirty="0">
                          <a:latin typeface="Arial"/>
                          <a:cs typeface="Arial"/>
                        </a:rPr>
                        <a:t>351372</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3175">
                        <a:lnSpc>
                          <a:spcPts val="935"/>
                        </a:lnSpc>
                      </a:pPr>
                      <a:r>
                        <a:rPr sz="800" dirty="0">
                          <a:latin typeface="Arial"/>
                          <a:cs typeface="Arial"/>
                        </a:rPr>
                        <a:t>P</a:t>
                      </a:r>
                      <a:r>
                        <a:rPr sz="800" spc="-5" dirty="0">
                          <a:latin typeface="Arial"/>
                          <a:cs typeface="Arial"/>
                        </a:rPr>
                        <a:t>H</a:t>
                      </a:r>
                      <a:r>
                        <a:rPr sz="800" spc="0" dirty="0">
                          <a:latin typeface="Arial"/>
                          <a:cs typeface="Arial"/>
                        </a:rPr>
                        <a:t>YSI</a:t>
                      </a:r>
                      <a:r>
                        <a:rPr sz="800" spc="-5" dirty="0">
                          <a:latin typeface="Arial"/>
                          <a:cs typeface="Arial"/>
                        </a:rPr>
                        <a:t>C</a:t>
                      </a:r>
                      <a:r>
                        <a:rPr sz="800" spc="0" dirty="0">
                          <a:latin typeface="Arial"/>
                          <a:cs typeface="Arial"/>
                        </a:rPr>
                        <a:t>IA</a:t>
                      </a:r>
                      <a:r>
                        <a:rPr sz="800" spc="-5" dirty="0">
                          <a:latin typeface="Arial"/>
                          <a:cs typeface="Arial"/>
                        </a:rPr>
                        <a:t>N</a:t>
                      </a:r>
                      <a:r>
                        <a:rPr sz="800" spc="0" dirty="0">
                          <a:latin typeface="Arial"/>
                          <a:cs typeface="Arial"/>
                        </a:rPr>
                        <a:t>S</a:t>
                      </a:r>
                      <a:r>
                        <a:rPr sz="800" spc="-15" dirty="0">
                          <a:latin typeface="Arial"/>
                          <a:cs typeface="Arial"/>
                        </a:rPr>
                        <a:t> </a:t>
                      </a:r>
                      <a:r>
                        <a:rPr sz="800" spc="0" dirty="0">
                          <a:latin typeface="Arial"/>
                          <a:cs typeface="Arial"/>
                        </a:rPr>
                        <a:t>- </a:t>
                      </a:r>
                      <a:r>
                        <a:rPr sz="800" spc="-5" dirty="0">
                          <a:latin typeface="Arial"/>
                          <a:cs typeface="Arial"/>
                        </a:rPr>
                        <a:t>N</a:t>
                      </a:r>
                      <a:r>
                        <a:rPr sz="800" spc="0" dirty="0">
                          <a:latin typeface="Arial"/>
                          <a:cs typeface="Arial"/>
                        </a:rPr>
                        <a:t>E</a:t>
                      </a:r>
                      <a:r>
                        <a:rPr sz="800" spc="-5" dirty="0">
                          <a:latin typeface="Arial"/>
                          <a:cs typeface="Arial"/>
                        </a:rPr>
                        <a:t>UR</a:t>
                      </a:r>
                      <a:r>
                        <a:rPr sz="800" spc="0" dirty="0">
                          <a:latin typeface="Arial"/>
                          <a:cs typeface="Arial"/>
                        </a:rPr>
                        <a:t>O</a:t>
                      </a:r>
                      <a:r>
                        <a:rPr sz="800" spc="-5" dirty="0">
                          <a:latin typeface="Arial"/>
                          <a:cs typeface="Arial"/>
                        </a:rPr>
                        <a:t>L</a:t>
                      </a:r>
                      <a:r>
                        <a:rPr sz="800" spc="0" dirty="0">
                          <a:latin typeface="Arial"/>
                          <a:cs typeface="Arial"/>
                        </a:rPr>
                        <a:t>O</a:t>
                      </a:r>
                      <a:r>
                        <a:rPr sz="800" spc="-5" dirty="0">
                          <a:latin typeface="Arial"/>
                          <a:cs typeface="Arial"/>
                        </a:rPr>
                        <a:t>G</a:t>
                      </a:r>
                      <a:r>
                        <a:rPr sz="800" spc="0" dirty="0">
                          <a:latin typeface="Arial"/>
                          <a:cs typeface="Arial"/>
                        </a:rPr>
                        <a:t>Y</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07"/>
                  </a:ext>
                </a:extLst>
              </a:tr>
              <a:tr h="133985">
                <a:tc>
                  <a:txBody>
                    <a:bodyPr/>
                    <a:lstStyle/>
                    <a:p>
                      <a:pPr marL="3175">
                        <a:lnSpc>
                          <a:spcPts val="935"/>
                        </a:lnSpc>
                      </a:pPr>
                      <a:r>
                        <a:rPr sz="800" spc="-5" dirty="0">
                          <a:latin typeface="Arial"/>
                          <a:cs typeface="Arial"/>
                        </a:rPr>
                        <a:t>351373</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3175">
                        <a:lnSpc>
                          <a:spcPts val="935"/>
                        </a:lnSpc>
                      </a:pPr>
                      <a:r>
                        <a:rPr sz="800" dirty="0">
                          <a:latin typeface="Arial"/>
                          <a:cs typeface="Arial"/>
                        </a:rPr>
                        <a:t>P</a:t>
                      </a:r>
                      <a:r>
                        <a:rPr sz="800" spc="-5" dirty="0">
                          <a:latin typeface="Arial"/>
                          <a:cs typeface="Arial"/>
                        </a:rPr>
                        <a:t>H</a:t>
                      </a:r>
                      <a:r>
                        <a:rPr sz="800" spc="0" dirty="0">
                          <a:latin typeface="Arial"/>
                          <a:cs typeface="Arial"/>
                        </a:rPr>
                        <a:t>YSI</a:t>
                      </a:r>
                      <a:r>
                        <a:rPr sz="800" spc="-5" dirty="0">
                          <a:latin typeface="Arial"/>
                          <a:cs typeface="Arial"/>
                        </a:rPr>
                        <a:t>C</a:t>
                      </a:r>
                      <a:r>
                        <a:rPr sz="800" spc="0" dirty="0">
                          <a:latin typeface="Arial"/>
                          <a:cs typeface="Arial"/>
                        </a:rPr>
                        <a:t>IA</a:t>
                      </a:r>
                      <a:r>
                        <a:rPr sz="800" spc="-5" dirty="0">
                          <a:latin typeface="Arial"/>
                          <a:cs typeface="Arial"/>
                        </a:rPr>
                        <a:t>N</a:t>
                      </a:r>
                      <a:r>
                        <a:rPr sz="800" spc="0" dirty="0">
                          <a:latin typeface="Arial"/>
                          <a:cs typeface="Arial"/>
                        </a:rPr>
                        <a:t>S</a:t>
                      </a:r>
                      <a:r>
                        <a:rPr sz="800" spc="-15" dirty="0">
                          <a:latin typeface="Arial"/>
                          <a:cs typeface="Arial"/>
                        </a:rPr>
                        <a:t> </a:t>
                      </a:r>
                      <a:r>
                        <a:rPr sz="800" spc="0" dirty="0">
                          <a:latin typeface="Arial"/>
                          <a:cs typeface="Arial"/>
                        </a:rPr>
                        <a:t>- OBS/GYN</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08"/>
                  </a:ext>
                </a:extLst>
              </a:tr>
              <a:tr h="134112">
                <a:tc>
                  <a:txBody>
                    <a:bodyPr/>
                    <a:lstStyle/>
                    <a:p>
                      <a:pPr marL="3175">
                        <a:lnSpc>
                          <a:spcPts val="935"/>
                        </a:lnSpc>
                      </a:pPr>
                      <a:r>
                        <a:rPr sz="800" spc="-5" dirty="0">
                          <a:latin typeface="Arial"/>
                          <a:cs typeface="Arial"/>
                        </a:rPr>
                        <a:t>351374</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3175">
                        <a:lnSpc>
                          <a:spcPts val="935"/>
                        </a:lnSpc>
                      </a:pPr>
                      <a:r>
                        <a:rPr sz="800" dirty="0">
                          <a:latin typeface="Arial"/>
                          <a:cs typeface="Arial"/>
                        </a:rPr>
                        <a:t>P</a:t>
                      </a:r>
                      <a:r>
                        <a:rPr sz="800" spc="-5" dirty="0">
                          <a:latin typeface="Arial"/>
                          <a:cs typeface="Arial"/>
                        </a:rPr>
                        <a:t>H</a:t>
                      </a:r>
                      <a:r>
                        <a:rPr sz="800" spc="0" dirty="0">
                          <a:latin typeface="Arial"/>
                          <a:cs typeface="Arial"/>
                        </a:rPr>
                        <a:t>YSI</a:t>
                      </a:r>
                      <a:r>
                        <a:rPr sz="800" spc="-5" dirty="0">
                          <a:latin typeface="Arial"/>
                          <a:cs typeface="Arial"/>
                        </a:rPr>
                        <a:t>C</a:t>
                      </a:r>
                      <a:r>
                        <a:rPr sz="800" spc="0" dirty="0">
                          <a:latin typeface="Arial"/>
                          <a:cs typeface="Arial"/>
                        </a:rPr>
                        <a:t>IA</a:t>
                      </a:r>
                      <a:r>
                        <a:rPr sz="800" spc="-5" dirty="0">
                          <a:latin typeface="Arial"/>
                          <a:cs typeface="Arial"/>
                        </a:rPr>
                        <a:t>N</a:t>
                      </a:r>
                      <a:r>
                        <a:rPr sz="800" spc="0" dirty="0">
                          <a:latin typeface="Arial"/>
                          <a:cs typeface="Arial"/>
                        </a:rPr>
                        <a:t>S</a:t>
                      </a:r>
                      <a:r>
                        <a:rPr sz="800" spc="-15" dirty="0">
                          <a:latin typeface="Arial"/>
                          <a:cs typeface="Arial"/>
                        </a:rPr>
                        <a:t> </a:t>
                      </a:r>
                      <a:r>
                        <a:rPr sz="800" spc="0" dirty="0">
                          <a:latin typeface="Arial"/>
                          <a:cs typeface="Arial"/>
                        </a:rPr>
                        <a:t>- OPHT</a:t>
                      </a:r>
                      <a:r>
                        <a:rPr sz="800" spc="-10" dirty="0">
                          <a:latin typeface="Arial"/>
                          <a:cs typeface="Arial"/>
                        </a:rPr>
                        <a:t>H</a:t>
                      </a:r>
                      <a:r>
                        <a:rPr sz="800" spc="0" dirty="0">
                          <a:latin typeface="Arial"/>
                          <a:cs typeface="Arial"/>
                        </a:rPr>
                        <a:t>A</a:t>
                      </a:r>
                      <a:r>
                        <a:rPr sz="800" spc="-5" dirty="0">
                          <a:latin typeface="Arial"/>
                          <a:cs typeface="Arial"/>
                        </a:rPr>
                        <a:t>L</a:t>
                      </a:r>
                      <a:r>
                        <a:rPr sz="800" spc="-10" dirty="0">
                          <a:latin typeface="Arial"/>
                          <a:cs typeface="Arial"/>
                        </a:rPr>
                        <a:t>M</a:t>
                      </a:r>
                      <a:r>
                        <a:rPr sz="800" spc="0" dirty="0">
                          <a:latin typeface="Arial"/>
                          <a:cs typeface="Arial"/>
                        </a:rPr>
                        <a:t>O</a:t>
                      </a:r>
                      <a:r>
                        <a:rPr sz="800" spc="-5" dirty="0">
                          <a:latin typeface="Arial"/>
                          <a:cs typeface="Arial"/>
                        </a:rPr>
                        <a:t>L</a:t>
                      </a:r>
                      <a:r>
                        <a:rPr sz="800" spc="0" dirty="0">
                          <a:latin typeface="Arial"/>
                          <a:cs typeface="Arial"/>
                        </a:rPr>
                        <a:t>O</a:t>
                      </a:r>
                      <a:r>
                        <a:rPr sz="800" spc="-5" dirty="0">
                          <a:latin typeface="Arial"/>
                          <a:cs typeface="Arial"/>
                        </a:rPr>
                        <a:t>G</a:t>
                      </a:r>
                      <a:r>
                        <a:rPr sz="800" spc="0" dirty="0">
                          <a:latin typeface="Arial"/>
                          <a:cs typeface="Arial"/>
                        </a:rPr>
                        <a:t>Y</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09"/>
                  </a:ext>
                </a:extLst>
              </a:tr>
              <a:tr h="133984">
                <a:tc>
                  <a:txBody>
                    <a:bodyPr/>
                    <a:lstStyle/>
                    <a:p>
                      <a:pPr marL="3175">
                        <a:lnSpc>
                          <a:spcPts val="930"/>
                        </a:lnSpc>
                      </a:pPr>
                      <a:r>
                        <a:rPr sz="800" spc="-5" dirty="0">
                          <a:latin typeface="Arial"/>
                          <a:cs typeface="Arial"/>
                        </a:rPr>
                        <a:t>351379</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3175">
                        <a:lnSpc>
                          <a:spcPts val="930"/>
                        </a:lnSpc>
                      </a:pPr>
                      <a:r>
                        <a:rPr sz="800" dirty="0">
                          <a:latin typeface="Arial"/>
                          <a:cs typeface="Arial"/>
                        </a:rPr>
                        <a:t>P</a:t>
                      </a:r>
                      <a:r>
                        <a:rPr sz="800" spc="-5" dirty="0">
                          <a:latin typeface="Arial"/>
                          <a:cs typeface="Arial"/>
                        </a:rPr>
                        <a:t>H</a:t>
                      </a:r>
                      <a:r>
                        <a:rPr sz="800" spc="0" dirty="0">
                          <a:latin typeface="Arial"/>
                          <a:cs typeface="Arial"/>
                        </a:rPr>
                        <a:t>YSI</a:t>
                      </a:r>
                      <a:r>
                        <a:rPr sz="800" spc="-5" dirty="0">
                          <a:latin typeface="Arial"/>
                          <a:cs typeface="Arial"/>
                        </a:rPr>
                        <a:t>C</a:t>
                      </a:r>
                      <a:r>
                        <a:rPr sz="800" spc="0" dirty="0">
                          <a:latin typeface="Arial"/>
                          <a:cs typeface="Arial"/>
                        </a:rPr>
                        <a:t>IA</a:t>
                      </a:r>
                      <a:r>
                        <a:rPr sz="800" spc="-5" dirty="0">
                          <a:latin typeface="Arial"/>
                          <a:cs typeface="Arial"/>
                        </a:rPr>
                        <a:t>N</a:t>
                      </a:r>
                      <a:r>
                        <a:rPr sz="800" spc="0" dirty="0">
                          <a:latin typeface="Arial"/>
                          <a:cs typeface="Arial"/>
                        </a:rPr>
                        <a:t>S</a:t>
                      </a:r>
                      <a:r>
                        <a:rPr sz="800" spc="-15" dirty="0">
                          <a:latin typeface="Arial"/>
                          <a:cs typeface="Arial"/>
                        </a:rPr>
                        <a:t> </a:t>
                      </a:r>
                      <a:r>
                        <a:rPr sz="800" spc="0" dirty="0">
                          <a:latin typeface="Arial"/>
                          <a:cs typeface="Arial"/>
                        </a:rPr>
                        <a:t>- PE</a:t>
                      </a:r>
                      <a:r>
                        <a:rPr sz="800" spc="-5" dirty="0">
                          <a:latin typeface="Arial"/>
                          <a:cs typeface="Arial"/>
                        </a:rPr>
                        <a:t>D</a:t>
                      </a:r>
                      <a:r>
                        <a:rPr sz="800" spc="0" dirty="0">
                          <a:latin typeface="Arial"/>
                          <a:cs typeface="Arial"/>
                        </a:rPr>
                        <a:t>IAT</a:t>
                      </a:r>
                      <a:r>
                        <a:rPr sz="800" spc="-5" dirty="0">
                          <a:latin typeface="Arial"/>
                          <a:cs typeface="Arial"/>
                        </a:rPr>
                        <a:t>R</a:t>
                      </a:r>
                      <a:r>
                        <a:rPr sz="800" spc="0" dirty="0">
                          <a:latin typeface="Arial"/>
                          <a:cs typeface="Arial"/>
                        </a:rPr>
                        <a:t>I</a:t>
                      </a:r>
                      <a:r>
                        <a:rPr sz="800" spc="-5" dirty="0">
                          <a:latin typeface="Arial"/>
                          <a:cs typeface="Arial"/>
                        </a:rPr>
                        <a:t>C</a:t>
                      </a:r>
                      <a:r>
                        <a:rPr sz="800" spc="0" dirty="0">
                          <a:latin typeface="Arial"/>
                          <a:cs typeface="Arial"/>
                        </a:rPr>
                        <a:t>S</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10"/>
                  </a:ext>
                </a:extLst>
              </a:tr>
              <a:tr h="134073">
                <a:tc>
                  <a:txBody>
                    <a:bodyPr/>
                    <a:lstStyle/>
                    <a:p>
                      <a:pPr marL="3175">
                        <a:lnSpc>
                          <a:spcPts val="930"/>
                        </a:lnSpc>
                      </a:pPr>
                      <a:r>
                        <a:rPr sz="800" spc="-5" dirty="0">
                          <a:latin typeface="Arial"/>
                          <a:cs typeface="Arial"/>
                        </a:rPr>
                        <a:t>351382</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3175">
                        <a:lnSpc>
                          <a:spcPts val="930"/>
                        </a:lnSpc>
                      </a:pPr>
                      <a:r>
                        <a:rPr sz="800" dirty="0">
                          <a:latin typeface="Arial"/>
                          <a:cs typeface="Arial"/>
                        </a:rPr>
                        <a:t>P</a:t>
                      </a:r>
                      <a:r>
                        <a:rPr sz="800" spc="-5" dirty="0">
                          <a:latin typeface="Arial"/>
                          <a:cs typeface="Arial"/>
                        </a:rPr>
                        <a:t>H</a:t>
                      </a:r>
                      <a:r>
                        <a:rPr sz="800" spc="0" dirty="0">
                          <a:latin typeface="Arial"/>
                          <a:cs typeface="Arial"/>
                        </a:rPr>
                        <a:t>YSI</a:t>
                      </a:r>
                      <a:r>
                        <a:rPr sz="800" spc="-5" dirty="0">
                          <a:latin typeface="Arial"/>
                          <a:cs typeface="Arial"/>
                        </a:rPr>
                        <a:t>C</a:t>
                      </a:r>
                      <a:r>
                        <a:rPr sz="800" spc="0" dirty="0">
                          <a:latin typeface="Arial"/>
                          <a:cs typeface="Arial"/>
                        </a:rPr>
                        <a:t>IA</a:t>
                      </a:r>
                      <a:r>
                        <a:rPr sz="800" spc="-5" dirty="0">
                          <a:latin typeface="Arial"/>
                          <a:cs typeface="Arial"/>
                        </a:rPr>
                        <a:t>N</a:t>
                      </a:r>
                      <a:r>
                        <a:rPr sz="800" spc="0" dirty="0">
                          <a:latin typeface="Arial"/>
                          <a:cs typeface="Arial"/>
                        </a:rPr>
                        <a:t>S</a:t>
                      </a:r>
                      <a:r>
                        <a:rPr sz="800" spc="-15" dirty="0">
                          <a:latin typeface="Arial"/>
                          <a:cs typeface="Arial"/>
                        </a:rPr>
                        <a:t> </a:t>
                      </a:r>
                      <a:r>
                        <a:rPr sz="800" spc="0" dirty="0">
                          <a:latin typeface="Arial"/>
                          <a:cs typeface="Arial"/>
                        </a:rPr>
                        <a:t>- PSY</a:t>
                      </a:r>
                      <a:r>
                        <a:rPr sz="800" spc="-5" dirty="0">
                          <a:latin typeface="Arial"/>
                          <a:cs typeface="Arial"/>
                        </a:rPr>
                        <a:t>CH</a:t>
                      </a:r>
                      <a:r>
                        <a:rPr sz="800" spc="0" dirty="0">
                          <a:latin typeface="Arial"/>
                          <a:cs typeface="Arial"/>
                        </a:rPr>
                        <a:t>IAT</a:t>
                      </a:r>
                      <a:r>
                        <a:rPr sz="800" spc="-5" dirty="0">
                          <a:latin typeface="Arial"/>
                          <a:cs typeface="Arial"/>
                        </a:rPr>
                        <a:t>R</a:t>
                      </a:r>
                      <a:r>
                        <a:rPr sz="800" spc="0" dirty="0">
                          <a:latin typeface="Arial"/>
                          <a:cs typeface="Arial"/>
                        </a:rPr>
                        <a:t>Y</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11"/>
                  </a:ext>
                </a:extLst>
              </a:tr>
              <a:tr h="134048">
                <a:tc>
                  <a:txBody>
                    <a:bodyPr/>
                    <a:lstStyle/>
                    <a:p>
                      <a:pPr marL="3175">
                        <a:lnSpc>
                          <a:spcPts val="930"/>
                        </a:lnSpc>
                      </a:pPr>
                      <a:r>
                        <a:rPr sz="800" spc="-5" dirty="0">
                          <a:latin typeface="Arial"/>
                          <a:cs typeface="Arial"/>
                        </a:rPr>
                        <a:t>351314</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3175">
                        <a:lnSpc>
                          <a:spcPts val="930"/>
                        </a:lnSpc>
                      </a:pPr>
                      <a:r>
                        <a:rPr sz="800" dirty="0">
                          <a:latin typeface="Arial"/>
                          <a:cs typeface="Arial"/>
                        </a:rPr>
                        <a:t>P</a:t>
                      </a:r>
                      <a:r>
                        <a:rPr sz="800" spc="-5" dirty="0">
                          <a:latin typeface="Arial"/>
                          <a:cs typeface="Arial"/>
                        </a:rPr>
                        <a:t>H</a:t>
                      </a:r>
                      <a:r>
                        <a:rPr sz="800" spc="0" dirty="0">
                          <a:latin typeface="Arial"/>
                          <a:cs typeface="Arial"/>
                        </a:rPr>
                        <a:t>YSI</a:t>
                      </a:r>
                      <a:r>
                        <a:rPr sz="800" spc="-5" dirty="0">
                          <a:latin typeface="Arial"/>
                          <a:cs typeface="Arial"/>
                        </a:rPr>
                        <a:t>C</a:t>
                      </a:r>
                      <a:r>
                        <a:rPr sz="800" spc="0" dirty="0">
                          <a:latin typeface="Arial"/>
                          <a:cs typeface="Arial"/>
                        </a:rPr>
                        <a:t>IA</a:t>
                      </a:r>
                      <a:r>
                        <a:rPr sz="800" spc="-5" dirty="0">
                          <a:latin typeface="Arial"/>
                          <a:cs typeface="Arial"/>
                        </a:rPr>
                        <a:t>N</a:t>
                      </a:r>
                      <a:r>
                        <a:rPr sz="800" spc="0" dirty="0">
                          <a:latin typeface="Arial"/>
                          <a:cs typeface="Arial"/>
                        </a:rPr>
                        <a:t>S</a:t>
                      </a:r>
                      <a:r>
                        <a:rPr sz="800" spc="-15" dirty="0">
                          <a:latin typeface="Arial"/>
                          <a:cs typeface="Arial"/>
                        </a:rPr>
                        <a:t> </a:t>
                      </a:r>
                      <a:r>
                        <a:rPr sz="800" spc="0" dirty="0">
                          <a:latin typeface="Arial"/>
                          <a:cs typeface="Arial"/>
                        </a:rPr>
                        <a:t>- </a:t>
                      </a:r>
                      <a:r>
                        <a:rPr sz="800" spc="-5" dirty="0">
                          <a:latin typeface="Arial"/>
                          <a:cs typeface="Arial"/>
                        </a:rPr>
                        <a:t>R</a:t>
                      </a:r>
                      <a:r>
                        <a:rPr sz="800" spc="0" dirty="0">
                          <a:latin typeface="Arial"/>
                          <a:cs typeface="Arial"/>
                        </a:rPr>
                        <a:t>A</a:t>
                      </a:r>
                      <a:r>
                        <a:rPr sz="800" spc="-5" dirty="0">
                          <a:latin typeface="Arial"/>
                          <a:cs typeface="Arial"/>
                        </a:rPr>
                        <a:t>D</a:t>
                      </a:r>
                      <a:r>
                        <a:rPr sz="800" spc="0" dirty="0">
                          <a:latin typeface="Arial"/>
                          <a:cs typeface="Arial"/>
                        </a:rPr>
                        <a:t>IO</a:t>
                      </a:r>
                      <a:r>
                        <a:rPr sz="800" spc="-5" dirty="0">
                          <a:latin typeface="Arial"/>
                          <a:cs typeface="Arial"/>
                        </a:rPr>
                        <a:t>L</a:t>
                      </a:r>
                      <a:r>
                        <a:rPr sz="800" spc="0" dirty="0">
                          <a:latin typeface="Arial"/>
                          <a:cs typeface="Arial"/>
                        </a:rPr>
                        <a:t>O</a:t>
                      </a:r>
                      <a:r>
                        <a:rPr sz="800" spc="-5" dirty="0">
                          <a:latin typeface="Arial"/>
                          <a:cs typeface="Arial"/>
                        </a:rPr>
                        <a:t>G</a:t>
                      </a:r>
                      <a:r>
                        <a:rPr sz="800" spc="0" dirty="0">
                          <a:latin typeface="Arial"/>
                          <a:cs typeface="Arial"/>
                        </a:rPr>
                        <a:t>Y</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12"/>
                  </a:ext>
                </a:extLst>
              </a:tr>
              <a:tr h="134035">
                <a:tc>
                  <a:txBody>
                    <a:bodyPr/>
                    <a:lstStyle/>
                    <a:p>
                      <a:pPr marL="3175">
                        <a:lnSpc>
                          <a:spcPts val="930"/>
                        </a:lnSpc>
                      </a:pPr>
                      <a:r>
                        <a:rPr sz="800" spc="-5" dirty="0">
                          <a:latin typeface="Arial"/>
                          <a:cs typeface="Arial"/>
                        </a:rPr>
                        <a:t>351383</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3175">
                        <a:lnSpc>
                          <a:spcPts val="930"/>
                        </a:lnSpc>
                      </a:pPr>
                      <a:r>
                        <a:rPr sz="800" dirty="0">
                          <a:latin typeface="Arial"/>
                          <a:cs typeface="Arial"/>
                        </a:rPr>
                        <a:t>P</a:t>
                      </a:r>
                      <a:r>
                        <a:rPr sz="800" spc="-5" dirty="0">
                          <a:latin typeface="Arial"/>
                          <a:cs typeface="Arial"/>
                        </a:rPr>
                        <a:t>H</a:t>
                      </a:r>
                      <a:r>
                        <a:rPr sz="800" spc="0" dirty="0">
                          <a:latin typeface="Arial"/>
                          <a:cs typeface="Arial"/>
                        </a:rPr>
                        <a:t>YSI</a:t>
                      </a:r>
                      <a:r>
                        <a:rPr sz="800" spc="-5" dirty="0">
                          <a:latin typeface="Arial"/>
                          <a:cs typeface="Arial"/>
                        </a:rPr>
                        <a:t>C</a:t>
                      </a:r>
                      <a:r>
                        <a:rPr sz="800" spc="0" dirty="0">
                          <a:latin typeface="Arial"/>
                          <a:cs typeface="Arial"/>
                        </a:rPr>
                        <a:t>IA</a:t>
                      </a:r>
                      <a:r>
                        <a:rPr sz="800" spc="-5" dirty="0">
                          <a:latin typeface="Arial"/>
                          <a:cs typeface="Arial"/>
                        </a:rPr>
                        <a:t>N</a:t>
                      </a:r>
                      <a:r>
                        <a:rPr sz="800" spc="0" dirty="0">
                          <a:latin typeface="Arial"/>
                          <a:cs typeface="Arial"/>
                        </a:rPr>
                        <a:t>S</a:t>
                      </a:r>
                      <a:r>
                        <a:rPr sz="800" spc="-15" dirty="0">
                          <a:latin typeface="Arial"/>
                          <a:cs typeface="Arial"/>
                        </a:rPr>
                        <a:t> </a:t>
                      </a:r>
                      <a:r>
                        <a:rPr sz="800" spc="0" dirty="0">
                          <a:latin typeface="Arial"/>
                          <a:cs typeface="Arial"/>
                        </a:rPr>
                        <a:t>- </a:t>
                      </a:r>
                      <a:r>
                        <a:rPr sz="800" spc="-5" dirty="0">
                          <a:latin typeface="Arial"/>
                          <a:cs typeface="Arial"/>
                        </a:rPr>
                        <a:t>R</a:t>
                      </a:r>
                      <a:r>
                        <a:rPr sz="800" spc="0" dirty="0">
                          <a:latin typeface="Arial"/>
                          <a:cs typeface="Arial"/>
                        </a:rPr>
                        <a:t>A</a:t>
                      </a:r>
                      <a:r>
                        <a:rPr sz="800" spc="-5" dirty="0">
                          <a:latin typeface="Arial"/>
                          <a:cs typeface="Arial"/>
                        </a:rPr>
                        <a:t>D</a:t>
                      </a:r>
                      <a:r>
                        <a:rPr sz="800" spc="0" dirty="0">
                          <a:latin typeface="Arial"/>
                          <a:cs typeface="Arial"/>
                        </a:rPr>
                        <a:t>IATION</a:t>
                      </a:r>
                      <a:r>
                        <a:rPr sz="800" spc="-25" dirty="0">
                          <a:latin typeface="Arial"/>
                          <a:cs typeface="Arial"/>
                        </a:rPr>
                        <a:t> </a:t>
                      </a:r>
                      <a:r>
                        <a:rPr sz="800" spc="0" dirty="0">
                          <a:latin typeface="Arial"/>
                          <a:cs typeface="Arial"/>
                        </a:rPr>
                        <a:t>T</a:t>
                      </a:r>
                      <a:r>
                        <a:rPr sz="800" spc="-5" dirty="0">
                          <a:latin typeface="Arial"/>
                          <a:cs typeface="Arial"/>
                        </a:rPr>
                        <a:t>H</a:t>
                      </a:r>
                      <a:r>
                        <a:rPr sz="800" spc="0" dirty="0">
                          <a:latin typeface="Arial"/>
                          <a:cs typeface="Arial"/>
                        </a:rPr>
                        <a:t>E</a:t>
                      </a:r>
                      <a:r>
                        <a:rPr sz="800" spc="-5" dirty="0">
                          <a:latin typeface="Arial"/>
                          <a:cs typeface="Arial"/>
                        </a:rPr>
                        <a:t>R</a:t>
                      </a:r>
                      <a:r>
                        <a:rPr sz="800" spc="0" dirty="0">
                          <a:latin typeface="Arial"/>
                          <a:cs typeface="Arial"/>
                        </a:rPr>
                        <a:t>APE</a:t>
                      </a:r>
                      <a:r>
                        <a:rPr sz="800" spc="-5" dirty="0">
                          <a:latin typeface="Arial"/>
                          <a:cs typeface="Arial"/>
                        </a:rPr>
                        <a:t>U</a:t>
                      </a:r>
                      <a:r>
                        <a:rPr sz="800" spc="0" dirty="0">
                          <a:latin typeface="Arial"/>
                          <a:cs typeface="Arial"/>
                        </a:rPr>
                        <a:t>TIC</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13"/>
                  </a:ext>
                </a:extLst>
              </a:tr>
              <a:tr h="189966">
                <a:tc>
                  <a:txBody>
                    <a:bodyPr/>
                    <a:lstStyle/>
                    <a:p>
                      <a:pPr marL="3175">
                        <a:lnSpc>
                          <a:spcPts val="930"/>
                        </a:lnSpc>
                      </a:pPr>
                      <a:r>
                        <a:rPr sz="800" spc="-5" dirty="0">
                          <a:latin typeface="Arial"/>
                          <a:cs typeface="Arial"/>
                        </a:rPr>
                        <a:t>351384</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3175">
                        <a:lnSpc>
                          <a:spcPts val="930"/>
                        </a:lnSpc>
                      </a:pPr>
                      <a:r>
                        <a:rPr sz="800" dirty="0">
                          <a:latin typeface="Arial"/>
                          <a:cs typeface="Arial"/>
                        </a:rPr>
                        <a:t>P</a:t>
                      </a:r>
                      <a:r>
                        <a:rPr sz="800" spc="-5" dirty="0">
                          <a:latin typeface="Arial"/>
                          <a:cs typeface="Arial"/>
                        </a:rPr>
                        <a:t>H</a:t>
                      </a:r>
                      <a:r>
                        <a:rPr sz="800" spc="0" dirty="0">
                          <a:latin typeface="Arial"/>
                          <a:cs typeface="Arial"/>
                        </a:rPr>
                        <a:t>YSI</a:t>
                      </a:r>
                      <a:r>
                        <a:rPr sz="800" spc="-5" dirty="0">
                          <a:latin typeface="Arial"/>
                          <a:cs typeface="Arial"/>
                        </a:rPr>
                        <a:t>C</a:t>
                      </a:r>
                      <a:r>
                        <a:rPr sz="800" spc="0" dirty="0">
                          <a:latin typeface="Arial"/>
                          <a:cs typeface="Arial"/>
                        </a:rPr>
                        <a:t>IA</a:t>
                      </a:r>
                      <a:r>
                        <a:rPr sz="800" spc="-5" dirty="0">
                          <a:latin typeface="Arial"/>
                          <a:cs typeface="Arial"/>
                        </a:rPr>
                        <a:t>N</a:t>
                      </a:r>
                      <a:r>
                        <a:rPr sz="800" spc="0" dirty="0">
                          <a:latin typeface="Arial"/>
                          <a:cs typeface="Arial"/>
                        </a:rPr>
                        <a:t>S</a:t>
                      </a:r>
                      <a:r>
                        <a:rPr sz="800" spc="-15" dirty="0">
                          <a:latin typeface="Arial"/>
                          <a:cs typeface="Arial"/>
                        </a:rPr>
                        <a:t> </a:t>
                      </a:r>
                      <a:r>
                        <a:rPr sz="800" spc="0" dirty="0">
                          <a:latin typeface="Arial"/>
                          <a:cs typeface="Arial"/>
                        </a:rPr>
                        <a:t>- </a:t>
                      </a:r>
                      <a:r>
                        <a:rPr sz="800" spc="-5" dirty="0">
                          <a:latin typeface="Arial"/>
                          <a:cs typeface="Arial"/>
                        </a:rPr>
                        <a:t>R</a:t>
                      </a:r>
                      <a:r>
                        <a:rPr sz="800" spc="0" dirty="0">
                          <a:latin typeface="Arial"/>
                          <a:cs typeface="Arial"/>
                        </a:rPr>
                        <a:t>E</a:t>
                      </a:r>
                      <a:r>
                        <a:rPr sz="800" spc="-5" dirty="0">
                          <a:latin typeface="Arial"/>
                          <a:cs typeface="Arial"/>
                        </a:rPr>
                        <a:t>H</a:t>
                      </a:r>
                      <a:r>
                        <a:rPr sz="800" spc="0" dirty="0">
                          <a:latin typeface="Arial"/>
                          <a:cs typeface="Arial"/>
                        </a:rPr>
                        <a:t>AB</a:t>
                      </a:r>
                      <a:r>
                        <a:rPr sz="800" spc="-5" dirty="0">
                          <a:latin typeface="Arial"/>
                          <a:cs typeface="Arial"/>
                        </a:rPr>
                        <a:t> </a:t>
                      </a:r>
                      <a:r>
                        <a:rPr sz="800" spc="-10" dirty="0">
                          <a:latin typeface="Arial"/>
                          <a:cs typeface="Arial"/>
                        </a:rPr>
                        <a:t>M</a:t>
                      </a:r>
                      <a:r>
                        <a:rPr sz="800" spc="0" dirty="0">
                          <a:latin typeface="Arial"/>
                          <a:cs typeface="Arial"/>
                        </a:rPr>
                        <a:t>E</a:t>
                      </a:r>
                      <a:r>
                        <a:rPr sz="800" spc="-5" dirty="0">
                          <a:latin typeface="Arial"/>
                          <a:cs typeface="Arial"/>
                        </a:rPr>
                        <a:t>D</a:t>
                      </a:r>
                      <a:r>
                        <a:rPr sz="800" spc="0" dirty="0">
                          <a:latin typeface="Arial"/>
                          <a:cs typeface="Arial"/>
                        </a:rPr>
                        <a:t>I</a:t>
                      </a:r>
                      <a:r>
                        <a:rPr sz="800" spc="-5" dirty="0">
                          <a:latin typeface="Arial"/>
                          <a:cs typeface="Arial"/>
                        </a:rPr>
                        <a:t>C</a:t>
                      </a:r>
                      <a:r>
                        <a:rPr sz="800" spc="0" dirty="0">
                          <a:latin typeface="Arial"/>
                          <a:cs typeface="Arial"/>
                        </a:rPr>
                        <a:t>I</a:t>
                      </a:r>
                      <a:r>
                        <a:rPr sz="800" spc="-5" dirty="0">
                          <a:latin typeface="Arial"/>
                          <a:cs typeface="Arial"/>
                        </a:rPr>
                        <a:t>N</a:t>
                      </a:r>
                      <a:r>
                        <a:rPr sz="800" spc="0" dirty="0">
                          <a:latin typeface="Arial"/>
                          <a:cs typeface="Arial"/>
                        </a:rPr>
                        <a:t>E</a:t>
                      </a:r>
                      <a:r>
                        <a:rPr sz="800" spc="-15" dirty="0">
                          <a:latin typeface="Arial"/>
                          <a:cs typeface="Arial"/>
                        </a:rPr>
                        <a:t> </a:t>
                      </a:r>
                      <a:r>
                        <a:rPr sz="800" spc="0" dirty="0">
                          <a:latin typeface="Arial"/>
                          <a:cs typeface="Arial"/>
                        </a:rPr>
                        <a:t>A</a:t>
                      </a:r>
                      <a:r>
                        <a:rPr sz="800" spc="-5" dirty="0">
                          <a:latin typeface="Arial"/>
                          <a:cs typeface="Arial"/>
                        </a:rPr>
                        <a:t>N</a:t>
                      </a:r>
                      <a:r>
                        <a:rPr sz="800" spc="0" dirty="0">
                          <a:latin typeface="Arial"/>
                          <a:cs typeface="Arial"/>
                        </a:rPr>
                        <a:t>D O</a:t>
                      </a:r>
                      <a:r>
                        <a:rPr sz="800" spc="-10" dirty="0">
                          <a:latin typeface="Arial"/>
                          <a:cs typeface="Arial"/>
                        </a:rPr>
                        <a:t>R</a:t>
                      </a:r>
                      <a:r>
                        <a:rPr sz="800" spc="0" dirty="0">
                          <a:latin typeface="Arial"/>
                          <a:cs typeface="Arial"/>
                        </a:rPr>
                        <a:t>T</a:t>
                      </a:r>
                      <a:r>
                        <a:rPr sz="800" spc="-5" dirty="0">
                          <a:latin typeface="Arial"/>
                          <a:cs typeface="Arial"/>
                        </a:rPr>
                        <a:t>H</a:t>
                      </a:r>
                      <a:r>
                        <a:rPr sz="800" spc="0" dirty="0">
                          <a:latin typeface="Arial"/>
                          <a:cs typeface="Arial"/>
                        </a:rPr>
                        <a:t>OPE</a:t>
                      </a:r>
                      <a:r>
                        <a:rPr sz="800" spc="-5" dirty="0">
                          <a:latin typeface="Arial"/>
                          <a:cs typeface="Arial"/>
                        </a:rPr>
                        <a:t>D</a:t>
                      </a:r>
                      <a:r>
                        <a:rPr sz="800" spc="0" dirty="0">
                          <a:latin typeface="Arial"/>
                          <a:cs typeface="Arial"/>
                        </a:rPr>
                        <a:t>IC</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14"/>
                  </a:ext>
                </a:extLst>
              </a:tr>
              <a:tr h="134048">
                <a:tc>
                  <a:txBody>
                    <a:bodyPr/>
                    <a:lstStyle/>
                    <a:p>
                      <a:pPr marL="3175">
                        <a:lnSpc>
                          <a:spcPts val="930"/>
                        </a:lnSpc>
                      </a:pPr>
                      <a:r>
                        <a:rPr sz="800" spc="-5" dirty="0">
                          <a:latin typeface="Arial"/>
                          <a:cs typeface="Arial"/>
                        </a:rPr>
                        <a:t>351385</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3175">
                        <a:lnSpc>
                          <a:spcPts val="930"/>
                        </a:lnSpc>
                      </a:pPr>
                      <a:r>
                        <a:rPr sz="800" dirty="0">
                          <a:latin typeface="Arial"/>
                          <a:cs typeface="Arial"/>
                        </a:rPr>
                        <a:t>P</a:t>
                      </a:r>
                      <a:r>
                        <a:rPr sz="800" spc="-5" dirty="0">
                          <a:latin typeface="Arial"/>
                          <a:cs typeface="Arial"/>
                        </a:rPr>
                        <a:t>H</a:t>
                      </a:r>
                      <a:r>
                        <a:rPr sz="800" spc="0" dirty="0">
                          <a:latin typeface="Arial"/>
                          <a:cs typeface="Arial"/>
                        </a:rPr>
                        <a:t>YSI</a:t>
                      </a:r>
                      <a:r>
                        <a:rPr sz="800" spc="-5" dirty="0">
                          <a:latin typeface="Arial"/>
                          <a:cs typeface="Arial"/>
                        </a:rPr>
                        <a:t>C</a:t>
                      </a:r>
                      <a:r>
                        <a:rPr sz="800" spc="0" dirty="0">
                          <a:latin typeface="Arial"/>
                          <a:cs typeface="Arial"/>
                        </a:rPr>
                        <a:t>IA</a:t>
                      </a:r>
                      <a:r>
                        <a:rPr sz="800" spc="-5" dirty="0">
                          <a:latin typeface="Arial"/>
                          <a:cs typeface="Arial"/>
                        </a:rPr>
                        <a:t>N</a:t>
                      </a:r>
                      <a:r>
                        <a:rPr sz="800" spc="0" dirty="0">
                          <a:latin typeface="Arial"/>
                          <a:cs typeface="Arial"/>
                        </a:rPr>
                        <a:t>S</a:t>
                      </a:r>
                      <a:r>
                        <a:rPr sz="800" spc="-15" dirty="0">
                          <a:latin typeface="Arial"/>
                          <a:cs typeface="Arial"/>
                        </a:rPr>
                        <a:t> </a:t>
                      </a:r>
                      <a:r>
                        <a:rPr sz="800" spc="0" dirty="0">
                          <a:latin typeface="Arial"/>
                          <a:cs typeface="Arial"/>
                        </a:rPr>
                        <a:t>- OTO</a:t>
                      </a:r>
                      <a:r>
                        <a:rPr sz="800" spc="-10" dirty="0">
                          <a:latin typeface="Arial"/>
                          <a:cs typeface="Arial"/>
                        </a:rPr>
                        <a:t>L</a:t>
                      </a:r>
                      <a:r>
                        <a:rPr sz="800" spc="0" dirty="0">
                          <a:latin typeface="Arial"/>
                          <a:cs typeface="Arial"/>
                        </a:rPr>
                        <a:t>A</a:t>
                      </a:r>
                      <a:r>
                        <a:rPr sz="800" spc="-5" dirty="0">
                          <a:latin typeface="Arial"/>
                          <a:cs typeface="Arial"/>
                        </a:rPr>
                        <a:t>R</a:t>
                      </a:r>
                      <a:r>
                        <a:rPr sz="800" spc="0" dirty="0">
                          <a:latin typeface="Arial"/>
                          <a:cs typeface="Arial"/>
                        </a:rPr>
                        <a:t>Y</a:t>
                      </a:r>
                      <a:r>
                        <a:rPr sz="800" spc="-5" dirty="0">
                          <a:latin typeface="Arial"/>
                          <a:cs typeface="Arial"/>
                        </a:rPr>
                        <a:t>N</a:t>
                      </a:r>
                      <a:r>
                        <a:rPr sz="800" spc="0" dirty="0">
                          <a:latin typeface="Arial"/>
                          <a:cs typeface="Arial"/>
                        </a:rPr>
                        <a:t>G</a:t>
                      </a:r>
                      <a:r>
                        <a:rPr sz="800" spc="-5" dirty="0">
                          <a:latin typeface="Arial"/>
                          <a:cs typeface="Arial"/>
                        </a:rPr>
                        <a:t>OL</a:t>
                      </a:r>
                      <a:r>
                        <a:rPr sz="800" spc="0" dirty="0">
                          <a:latin typeface="Arial"/>
                          <a:cs typeface="Arial"/>
                        </a:rPr>
                        <a:t>O</a:t>
                      </a:r>
                      <a:r>
                        <a:rPr sz="800" spc="-5" dirty="0">
                          <a:latin typeface="Arial"/>
                          <a:cs typeface="Arial"/>
                        </a:rPr>
                        <a:t>G</a:t>
                      </a:r>
                      <a:r>
                        <a:rPr sz="800" spc="0" dirty="0">
                          <a:latin typeface="Arial"/>
                          <a:cs typeface="Arial"/>
                        </a:rPr>
                        <a:t>Y</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15"/>
                  </a:ext>
                </a:extLst>
              </a:tr>
              <a:tr h="134035">
                <a:tc>
                  <a:txBody>
                    <a:bodyPr/>
                    <a:lstStyle/>
                    <a:p>
                      <a:pPr marL="3175">
                        <a:lnSpc>
                          <a:spcPts val="930"/>
                        </a:lnSpc>
                      </a:pPr>
                      <a:r>
                        <a:rPr sz="800" spc="-5" dirty="0">
                          <a:latin typeface="Arial"/>
                          <a:cs typeface="Arial"/>
                        </a:rPr>
                        <a:t>351386</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3175">
                        <a:lnSpc>
                          <a:spcPts val="930"/>
                        </a:lnSpc>
                      </a:pPr>
                      <a:r>
                        <a:rPr sz="800" dirty="0">
                          <a:latin typeface="Arial"/>
                          <a:cs typeface="Arial"/>
                        </a:rPr>
                        <a:t>P</a:t>
                      </a:r>
                      <a:r>
                        <a:rPr sz="800" spc="-5" dirty="0">
                          <a:latin typeface="Arial"/>
                          <a:cs typeface="Arial"/>
                        </a:rPr>
                        <a:t>H</a:t>
                      </a:r>
                      <a:r>
                        <a:rPr sz="800" spc="0" dirty="0">
                          <a:latin typeface="Arial"/>
                          <a:cs typeface="Arial"/>
                        </a:rPr>
                        <a:t>YSI</a:t>
                      </a:r>
                      <a:r>
                        <a:rPr sz="800" spc="-5" dirty="0">
                          <a:latin typeface="Arial"/>
                          <a:cs typeface="Arial"/>
                        </a:rPr>
                        <a:t>C</a:t>
                      </a:r>
                      <a:r>
                        <a:rPr sz="800" spc="0" dirty="0">
                          <a:latin typeface="Arial"/>
                          <a:cs typeface="Arial"/>
                        </a:rPr>
                        <a:t>IA</a:t>
                      </a:r>
                      <a:r>
                        <a:rPr sz="800" spc="-5" dirty="0">
                          <a:latin typeface="Arial"/>
                          <a:cs typeface="Arial"/>
                        </a:rPr>
                        <a:t>N</a:t>
                      </a:r>
                      <a:r>
                        <a:rPr sz="800" spc="0" dirty="0">
                          <a:latin typeface="Arial"/>
                          <a:cs typeface="Arial"/>
                        </a:rPr>
                        <a:t>S</a:t>
                      </a:r>
                      <a:r>
                        <a:rPr sz="800" spc="-15" dirty="0">
                          <a:latin typeface="Arial"/>
                          <a:cs typeface="Arial"/>
                        </a:rPr>
                        <a:t> </a:t>
                      </a:r>
                      <a:r>
                        <a:rPr sz="800" spc="0" dirty="0">
                          <a:latin typeface="Arial"/>
                          <a:cs typeface="Arial"/>
                        </a:rPr>
                        <a:t>- S</a:t>
                      </a:r>
                      <a:r>
                        <a:rPr sz="800" spc="-5" dirty="0">
                          <a:latin typeface="Arial"/>
                          <a:cs typeface="Arial"/>
                        </a:rPr>
                        <a:t>UR</a:t>
                      </a:r>
                      <a:r>
                        <a:rPr sz="800" spc="0" dirty="0">
                          <a:latin typeface="Arial"/>
                          <a:cs typeface="Arial"/>
                        </a:rPr>
                        <a:t>GERY</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16"/>
                  </a:ext>
                </a:extLst>
              </a:tr>
              <a:tr h="134048">
                <a:tc>
                  <a:txBody>
                    <a:bodyPr/>
                    <a:lstStyle/>
                    <a:p>
                      <a:pPr marL="3175">
                        <a:lnSpc>
                          <a:spcPts val="930"/>
                        </a:lnSpc>
                      </a:pPr>
                      <a:r>
                        <a:rPr sz="800" spc="-5" dirty="0">
                          <a:latin typeface="Arial"/>
                          <a:cs typeface="Arial"/>
                        </a:rPr>
                        <a:t>351387</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3175">
                        <a:lnSpc>
                          <a:spcPts val="930"/>
                        </a:lnSpc>
                      </a:pPr>
                      <a:r>
                        <a:rPr sz="800" dirty="0">
                          <a:latin typeface="Arial"/>
                          <a:cs typeface="Arial"/>
                        </a:rPr>
                        <a:t>P</a:t>
                      </a:r>
                      <a:r>
                        <a:rPr sz="800" spc="-5" dirty="0">
                          <a:latin typeface="Arial"/>
                          <a:cs typeface="Arial"/>
                        </a:rPr>
                        <a:t>H</a:t>
                      </a:r>
                      <a:r>
                        <a:rPr sz="800" spc="0" dirty="0">
                          <a:latin typeface="Arial"/>
                          <a:cs typeface="Arial"/>
                        </a:rPr>
                        <a:t>YSI</a:t>
                      </a:r>
                      <a:r>
                        <a:rPr sz="800" spc="-5" dirty="0">
                          <a:latin typeface="Arial"/>
                          <a:cs typeface="Arial"/>
                        </a:rPr>
                        <a:t>C</a:t>
                      </a:r>
                      <a:r>
                        <a:rPr sz="800" spc="0" dirty="0">
                          <a:latin typeface="Arial"/>
                          <a:cs typeface="Arial"/>
                        </a:rPr>
                        <a:t>IA</a:t>
                      </a:r>
                      <a:r>
                        <a:rPr sz="800" spc="-5" dirty="0">
                          <a:latin typeface="Arial"/>
                          <a:cs typeface="Arial"/>
                        </a:rPr>
                        <a:t>N</a:t>
                      </a:r>
                      <a:r>
                        <a:rPr sz="800" spc="0" dirty="0">
                          <a:latin typeface="Arial"/>
                          <a:cs typeface="Arial"/>
                        </a:rPr>
                        <a:t>S</a:t>
                      </a:r>
                      <a:r>
                        <a:rPr sz="800" spc="-15" dirty="0">
                          <a:latin typeface="Arial"/>
                          <a:cs typeface="Arial"/>
                        </a:rPr>
                        <a:t> </a:t>
                      </a:r>
                      <a:r>
                        <a:rPr sz="800" spc="0" dirty="0">
                          <a:latin typeface="Arial"/>
                          <a:cs typeface="Arial"/>
                        </a:rPr>
                        <a:t>- </a:t>
                      </a:r>
                      <a:r>
                        <a:rPr sz="800" spc="-5" dirty="0">
                          <a:latin typeface="Arial"/>
                          <a:cs typeface="Arial"/>
                        </a:rPr>
                        <a:t>N</a:t>
                      </a:r>
                      <a:r>
                        <a:rPr sz="800" spc="0" dirty="0">
                          <a:latin typeface="Arial"/>
                          <a:cs typeface="Arial"/>
                        </a:rPr>
                        <a:t>E</a:t>
                      </a:r>
                      <a:r>
                        <a:rPr sz="800" spc="-5" dirty="0">
                          <a:latin typeface="Arial"/>
                          <a:cs typeface="Arial"/>
                        </a:rPr>
                        <a:t>UR</a:t>
                      </a:r>
                      <a:r>
                        <a:rPr sz="800" spc="0" dirty="0">
                          <a:latin typeface="Arial"/>
                          <a:cs typeface="Arial"/>
                        </a:rPr>
                        <a:t>OSU</a:t>
                      </a:r>
                      <a:r>
                        <a:rPr sz="800" spc="-10" dirty="0">
                          <a:latin typeface="Arial"/>
                          <a:cs typeface="Arial"/>
                        </a:rPr>
                        <a:t>R</a:t>
                      </a:r>
                      <a:r>
                        <a:rPr sz="800" spc="0" dirty="0">
                          <a:latin typeface="Arial"/>
                          <a:cs typeface="Arial"/>
                        </a:rPr>
                        <a:t>GERY</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17"/>
                  </a:ext>
                </a:extLst>
              </a:tr>
              <a:tr h="134048">
                <a:tc>
                  <a:txBody>
                    <a:bodyPr/>
                    <a:lstStyle/>
                    <a:p>
                      <a:pPr marL="3175">
                        <a:lnSpc>
                          <a:spcPts val="930"/>
                        </a:lnSpc>
                      </a:pPr>
                      <a:r>
                        <a:rPr sz="800" spc="-5" dirty="0">
                          <a:latin typeface="Arial"/>
                          <a:cs typeface="Arial"/>
                        </a:rPr>
                        <a:t>351388</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tc>
                  <a:txBody>
                    <a:bodyPr/>
                    <a:lstStyle/>
                    <a:p>
                      <a:pPr marL="3175">
                        <a:lnSpc>
                          <a:spcPts val="930"/>
                        </a:lnSpc>
                      </a:pPr>
                      <a:r>
                        <a:rPr sz="800" dirty="0">
                          <a:latin typeface="Arial"/>
                          <a:cs typeface="Arial"/>
                        </a:rPr>
                        <a:t>P</a:t>
                      </a:r>
                      <a:r>
                        <a:rPr sz="800" spc="-5" dirty="0">
                          <a:latin typeface="Arial"/>
                          <a:cs typeface="Arial"/>
                        </a:rPr>
                        <a:t>H</a:t>
                      </a:r>
                      <a:r>
                        <a:rPr sz="800" spc="0" dirty="0">
                          <a:latin typeface="Arial"/>
                          <a:cs typeface="Arial"/>
                        </a:rPr>
                        <a:t>YSI</a:t>
                      </a:r>
                      <a:r>
                        <a:rPr sz="800" spc="-5" dirty="0">
                          <a:latin typeface="Arial"/>
                          <a:cs typeface="Arial"/>
                        </a:rPr>
                        <a:t>C</a:t>
                      </a:r>
                      <a:r>
                        <a:rPr sz="800" spc="0" dirty="0">
                          <a:latin typeface="Arial"/>
                          <a:cs typeface="Arial"/>
                        </a:rPr>
                        <a:t>IA</a:t>
                      </a:r>
                      <a:r>
                        <a:rPr sz="800" spc="-5" dirty="0">
                          <a:latin typeface="Arial"/>
                          <a:cs typeface="Arial"/>
                        </a:rPr>
                        <a:t>N</a:t>
                      </a:r>
                      <a:r>
                        <a:rPr sz="800" spc="0" dirty="0">
                          <a:latin typeface="Arial"/>
                          <a:cs typeface="Arial"/>
                        </a:rPr>
                        <a:t>S</a:t>
                      </a:r>
                      <a:r>
                        <a:rPr sz="800" spc="-15" dirty="0">
                          <a:latin typeface="Arial"/>
                          <a:cs typeface="Arial"/>
                        </a:rPr>
                        <a:t> </a:t>
                      </a:r>
                      <a:r>
                        <a:rPr sz="800" spc="0" dirty="0">
                          <a:latin typeface="Arial"/>
                          <a:cs typeface="Arial"/>
                        </a:rPr>
                        <a:t>- </a:t>
                      </a:r>
                      <a:r>
                        <a:rPr sz="800" spc="-5" dirty="0">
                          <a:latin typeface="Arial"/>
                          <a:cs typeface="Arial"/>
                        </a:rPr>
                        <a:t>UR</a:t>
                      </a:r>
                      <a:r>
                        <a:rPr sz="800" spc="0" dirty="0">
                          <a:latin typeface="Arial"/>
                          <a:cs typeface="Arial"/>
                        </a:rPr>
                        <a:t>O</a:t>
                      </a:r>
                      <a:r>
                        <a:rPr sz="800" spc="-5" dirty="0">
                          <a:latin typeface="Arial"/>
                          <a:cs typeface="Arial"/>
                        </a:rPr>
                        <a:t>L</a:t>
                      </a:r>
                      <a:r>
                        <a:rPr sz="800" spc="0" dirty="0">
                          <a:latin typeface="Arial"/>
                          <a:cs typeface="Arial"/>
                        </a:rPr>
                        <a:t>O</a:t>
                      </a:r>
                      <a:r>
                        <a:rPr sz="800" spc="-5" dirty="0">
                          <a:latin typeface="Arial"/>
                          <a:cs typeface="Arial"/>
                        </a:rPr>
                        <a:t>G</a:t>
                      </a:r>
                      <a:r>
                        <a:rPr sz="800" spc="0" dirty="0">
                          <a:latin typeface="Arial"/>
                          <a:cs typeface="Arial"/>
                        </a:rPr>
                        <a:t>Y</a:t>
                      </a:r>
                      <a:endParaRPr sz="8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18"/>
                  </a:ext>
                </a:extLst>
              </a:tr>
            </a:tbl>
          </a:graphicData>
        </a:graphic>
      </p:graphicFrame>
      <p:sp>
        <p:nvSpPr>
          <p:cNvPr id="14" name="Slide Number Placeholder 13">
            <a:extLst>
              <a:ext uri="{FF2B5EF4-FFF2-40B4-BE49-F238E27FC236}">
                <a16:creationId xmlns:a16="http://schemas.microsoft.com/office/drawing/2014/main" id="{473BAC67-E409-4C02-AC1F-371809A8A403}"/>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48</a:t>
            </a:fld>
            <a:endParaRPr lang="en-US" sz="1400" dirty="0">
              <a:latin typeface="Arial"/>
              <a:cs typeface="Arial"/>
            </a:endParaRPr>
          </a:p>
        </p:txBody>
      </p:sp>
      <p:sp>
        <p:nvSpPr>
          <p:cNvPr id="13" name="TextBox 12">
            <a:extLst>
              <a:ext uri="{FF2B5EF4-FFF2-40B4-BE49-F238E27FC236}">
                <a16:creationId xmlns:a16="http://schemas.microsoft.com/office/drawing/2014/main" id="{EFDB9126-239F-4B05-A943-1704BDFE1AB3}"/>
              </a:ext>
            </a:extLst>
          </p:cNvPr>
          <p:cNvSpPr txBox="1"/>
          <p:nvPr/>
        </p:nvSpPr>
        <p:spPr>
          <a:xfrm>
            <a:off x="612141" y="340752"/>
            <a:ext cx="7701913"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t>Physicians AU’s based on the Specialty – UHB</a:t>
            </a:r>
          </a:p>
        </p:txBody>
      </p:sp>
      <p:sp>
        <p:nvSpPr>
          <p:cNvPr id="15" name="TextBox 14">
            <a:extLst>
              <a:ext uri="{FF2B5EF4-FFF2-40B4-BE49-F238E27FC236}">
                <a16:creationId xmlns:a16="http://schemas.microsoft.com/office/drawing/2014/main" id="{4ECEB1D1-AE88-45EA-9719-45C62DA7649E}"/>
              </a:ext>
            </a:extLst>
          </p:cNvPr>
          <p:cNvSpPr txBox="1"/>
          <p:nvPr/>
        </p:nvSpPr>
        <p:spPr>
          <a:xfrm>
            <a:off x="2907760" y="753623"/>
            <a:ext cx="2541080" cy="830997"/>
          </a:xfrm>
          <a:prstGeom prst="rect">
            <a:avLst/>
          </a:prstGeom>
          <a:noFill/>
        </p:spPr>
        <p:txBody>
          <a:bodyPr wrap="none" rtlCol="0">
            <a:spAutoFit/>
          </a:bodyPr>
          <a:lstStyle/>
          <a:p>
            <a:r>
              <a:rPr lang="en-US" sz="2400" dirty="0"/>
              <a:t>Budgeting Hospital</a:t>
            </a:r>
          </a:p>
          <a:p>
            <a:pPr algn="ctr"/>
            <a:r>
              <a:rPr lang="en-US" sz="2400" dirty="0"/>
              <a:t> Only</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533400" y="389972"/>
            <a:ext cx="8057133" cy="836235"/>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noAutofit/>
          </a:bodyPr>
          <a:lstStyle/>
          <a:p>
            <a:pPr marL="12700" algn="ctr">
              <a:lnSpc>
                <a:spcPct val="100000"/>
              </a:lnSpc>
            </a:pPr>
            <a:r>
              <a:rPr sz="2400" dirty="0">
                <a:latin typeface="Arial" panose="020B0604020202020204" pitchFamily="34" charset="0"/>
                <a:cs typeface="Arial" panose="020B0604020202020204" pitchFamily="34" charset="0"/>
              </a:rPr>
              <a:t>U</a:t>
            </a:r>
            <a:r>
              <a:rPr sz="2400" spc="-10" dirty="0">
                <a:latin typeface="Arial" panose="020B0604020202020204" pitchFamily="34" charset="0"/>
                <a:cs typeface="Arial" panose="020B0604020202020204" pitchFamily="34" charset="0"/>
              </a:rPr>
              <a:t>n</a:t>
            </a:r>
            <a:r>
              <a:rPr sz="2400" spc="0" dirty="0">
                <a:latin typeface="Arial" panose="020B0604020202020204" pitchFamily="34" charset="0"/>
                <a:cs typeface="Arial" panose="020B0604020202020204" pitchFamily="34" charset="0"/>
              </a:rPr>
              <a:t>i</a:t>
            </a:r>
            <a:r>
              <a:rPr sz="2400" spc="-10" dirty="0">
                <a:latin typeface="Arial" panose="020B0604020202020204" pitchFamily="34" charset="0"/>
                <a:cs typeface="Arial" panose="020B0604020202020204" pitchFamily="34" charset="0"/>
              </a:rPr>
              <a:t>o</a:t>
            </a:r>
            <a:r>
              <a:rPr sz="2400" spc="0" dirty="0">
                <a:latin typeface="Arial" panose="020B0604020202020204" pitchFamily="34" charset="0"/>
                <a:cs typeface="Arial" panose="020B0604020202020204" pitchFamily="34" charset="0"/>
              </a:rPr>
              <a:t>n</a:t>
            </a:r>
            <a:r>
              <a:rPr sz="2400" spc="5" dirty="0">
                <a:latin typeface="Arial" panose="020B0604020202020204" pitchFamily="34" charset="0"/>
                <a:cs typeface="Arial" panose="020B0604020202020204" pitchFamily="34" charset="0"/>
              </a:rPr>
              <a:t> </a:t>
            </a:r>
            <a:r>
              <a:rPr sz="2400" spc="0" dirty="0">
                <a:latin typeface="Arial" panose="020B0604020202020204" pitchFamily="34" charset="0"/>
                <a:cs typeface="Arial" panose="020B0604020202020204" pitchFamily="34" charset="0"/>
              </a:rPr>
              <a:t>C</a:t>
            </a:r>
            <a:r>
              <a:rPr sz="2400" spc="-10" dirty="0">
                <a:latin typeface="Arial" panose="020B0604020202020204" pitchFamily="34" charset="0"/>
                <a:cs typeface="Arial" panose="020B0604020202020204" pitchFamily="34" charset="0"/>
              </a:rPr>
              <a:t>o</a:t>
            </a:r>
            <a:r>
              <a:rPr sz="2400" spc="0" dirty="0">
                <a:latin typeface="Arial" panose="020B0604020202020204" pitchFamily="34" charset="0"/>
                <a:cs typeface="Arial" panose="020B0604020202020204" pitchFamily="34" charset="0"/>
              </a:rPr>
              <a:t>d</a:t>
            </a:r>
            <a:r>
              <a:rPr sz="2400" spc="-10" dirty="0">
                <a:latin typeface="Arial" panose="020B0604020202020204" pitchFamily="34" charset="0"/>
                <a:cs typeface="Arial" panose="020B0604020202020204" pitchFamily="34" charset="0"/>
              </a:rPr>
              <a:t>e</a:t>
            </a:r>
            <a:r>
              <a:rPr sz="2400" spc="0" dirty="0">
                <a:latin typeface="Arial" panose="020B0604020202020204" pitchFamily="34" charset="0"/>
                <a:cs typeface="Arial" panose="020B0604020202020204" pitchFamily="34" charset="0"/>
              </a:rPr>
              <a:t>s</a:t>
            </a:r>
            <a:r>
              <a:rPr sz="2400" spc="10" dirty="0">
                <a:latin typeface="Arial" panose="020B0604020202020204" pitchFamily="34" charset="0"/>
                <a:cs typeface="Arial" panose="020B0604020202020204" pitchFamily="34" charset="0"/>
              </a:rPr>
              <a:t> </a:t>
            </a:r>
            <a:r>
              <a:rPr sz="2400" spc="0" dirty="0">
                <a:latin typeface="Arial" panose="020B0604020202020204" pitchFamily="34" charset="0"/>
                <a:cs typeface="Arial" panose="020B0604020202020204" pitchFamily="34" charset="0"/>
              </a:rPr>
              <a:t>For New</a:t>
            </a:r>
            <a:r>
              <a:rPr sz="2400" spc="5" dirty="0">
                <a:latin typeface="Arial" panose="020B0604020202020204" pitchFamily="34" charset="0"/>
                <a:cs typeface="Arial" panose="020B0604020202020204" pitchFamily="34" charset="0"/>
              </a:rPr>
              <a:t> </a:t>
            </a:r>
            <a:r>
              <a:rPr sz="2400" spc="0" dirty="0">
                <a:latin typeface="Arial" panose="020B0604020202020204" pitchFamily="34" charset="0"/>
                <a:cs typeface="Arial" panose="020B0604020202020204" pitchFamily="34" charset="0"/>
              </a:rPr>
              <a:t>H</a:t>
            </a:r>
            <a:r>
              <a:rPr sz="2400" spc="-10" dirty="0">
                <a:latin typeface="Arial" panose="020B0604020202020204" pitchFamily="34" charset="0"/>
                <a:cs typeface="Arial" panose="020B0604020202020204" pitchFamily="34" charset="0"/>
              </a:rPr>
              <a:t>i</a:t>
            </a:r>
            <a:r>
              <a:rPr sz="2400" spc="0" dirty="0">
                <a:latin typeface="Arial" panose="020B0604020202020204" pitchFamily="34" charset="0"/>
                <a:cs typeface="Arial" panose="020B0604020202020204" pitchFamily="34" charset="0"/>
              </a:rPr>
              <a:t>res</a:t>
            </a:r>
            <a:r>
              <a:rPr sz="2400" spc="-100" dirty="0">
                <a:latin typeface="Arial" panose="020B0604020202020204" pitchFamily="34" charset="0"/>
                <a:cs typeface="Arial" panose="020B0604020202020204" pitchFamily="34" charset="0"/>
              </a:rPr>
              <a:t> </a:t>
            </a:r>
            <a:r>
              <a:rPr sz="2400" spc="0" dirty="0">
                <a:latin typeface="Arial" panose="020B0604020202020204" pitchFamily="34" charset="0"/>
                <a:cs typeface="Arial" panose="020B0604020202020204" pitchFamily="34" charset="0"/>
              </a:rPr>
              <a:t>A</a:t>
            </a:r>
            <a:r>
              <a:rPr sz="2400" spc="-10" dirty="0">
                <a:latin typeface="Arial" panose="020B0604020202020204" pitchFamily="34" charset="0"/>
                <a:cs typeface="Arial" panose="020B0604020202020204" pitchFamily="34" charset="0"/>
              </a:rPr>
              <a:t>n</a:t>
            </a:r>
            <a:r>
              <a:rPr sz="2400" spc="0" dirty="0">
                <a:latin typeface="Arial" panose="020B0604020202020204" pitchFamily="34" charset="0"/>
                <a:cs typeface="Arial" panose="020B0604020202020204" pitchFamily="34" charset="0"/>
              </a:rPr>
              <a:t>d Em</a:t>
            </a:r>
            <a:r>
              <a:rPr sz="2400" spc="-10" dirty="0">
                <a:latin typeface="Arial" panose="020B0604020202020204" pitchFamily="34" charset="0"/>
                <a:cs typeface="Arial" panose="020B0604020202020204" pitchFamily="34" charset="0"/>
              </a:rPr>
              <a:t>p</a:t>
            </a:r>
            <a:r>
              <a:rPr sz="2400" spc="0" dirty="0">
                <a:latin typeface="Arial" panose="020B0604020202020204" pitchFamily="34" charset="0"/>
                <a:cs typeface="Arial" panose="020B0604020202020204" pitchFamily="34" charset="0"/>
              </a:rPr>
              <a:t>l</a:t>
            </a:r>
            <a:r>
              <a:rPr sz="2400" spc="-10" dirty="0">
                <a:latin typeface="Arial" panose="020B0604020202020204" pitchFamily="34" charset="0"/>
                <a:cs typeface="Arial" panose="020B0604020202020204" pitchFamily="34" charset="0"/>
              </a:rPr>
              <a:t>o</a:t>
            </a:r>
            <a:r>
              <a:rPr sz="2400" spc="-25" dirty="0">
                <a:latin typeface="Arial" panose="020B0604020202020204" pitchFamily="34" charset="0"/>
                <a:cs typeface="Arial" panose="020B0604020202020204" pitchFamily="34" charset="0"/>
              </a:rPr>
              <a:t>y</a:t>
            </a:r>
            <a:r>
              <a:rPr sz="2400" spc="0" dirty="0">
                <a:latin typeface="Arial" panose="020B0604020202020204" pitchFamily="34" charset="0"/>
                <a:cs typeface="Arial" panose="020B0604020202020204" pitchFamily="34" charset="0"/>
              </a:rPr>
              <a:t>ee</a:t>
            </a:r>
            <a:r>
              <a:rPr sz="2400" spc="40" dirty="0">
                <a:latin typeface="Arial" panose="020B0604020202020204" pitchFamily="34" charset="0"/>
                <a:cs typeface="Arial" panose="020B0604020202020204" pitchFamily="34" charset="0"/>
              </a:rPr>
              <a:t> </a:t>
            </a:r>
            <a:r>
              <a:rPr sz="2400" spc="0" dirty="0">
                <a:latin typeface="Arial" panose="020B0604020202020204" pitchFamily="34" charset="0"/>
                <a:cs typeface="Arial" panose="020B0604020202020204" pitchFamily="34" charset="0"/>
              </a:rPr>
              <a:t>Status</a:t>
            </a:r>
            <a:r>
              <a:rPr sz="2400" spc="-15" dirty="0">
                <a:latin typeface="Arial" panose="020B0604020202020204" pitchFamily="34" charset="0"/>
                <a:cs typeface="Arial" panose="020B0604020202020204" pitchFamily="34" charset="0"/>
              </a:rPr>
              <a:t> </a:t>
            </a:r>
            <a:r>
              <a:rPr sz="2400" spc="0" dirty="0">
                <a:latin typeface="Arial" panose="020B0604020202020204" pitchFamily="34" charset="0"/>
                <a:cs typeface="Arial" panose="020B0604020202020204" pitchFamily="34" charset="0"/>
              </a:rPr>
              <a:t>C</a:t>
            </a:r>
            <a:r>
              <a:rPr sz="2400" spc="-10" dirty="0">
                <a:latin typeface="Arial" panose="020B0604020202020204" pitchFamily="34" charset="0"/>
                <a:cs typeface="Arial" panose="020B0604020202020204" pitchFamily="34" charset="0"/>
              </a:rPr>
              <a:t>h</a:t>
            </a:r>
            <a:r>
              <a:rPr sz="2400" spc="0" dirty="0">
                <a:latin typeface="Arial" panose="020B0604020202020204" pitchFamily="34" charset="0"/>
                <a:cs typeface="Arial" panose="020B0604020202020204" pitchFamily="34" charset="0"/>
              </a:rPr>
              <a:t>a</a:t>
            </a:r>
            <a:r>
              <a:rPr sz="2400" spc="-10" dirty="0">
                <a:latin typeface="Arial" panose="020B0604020202020204" pitchFamily="34" charset="0"/>
                <a:cs typeface="Arial" panose="020B0604020202020204" pitchFamily="34" charset="0"/>
              </a:rPr>
              <a:t>n</a:t>
            </a:r>
            <a:r>
              <a:rPr sz="2400" spc="0" dirty="0">
                <a:latin typeface="Arial" panose="020B0604020202020204" pitchFamily="34" charset="0"/>
                <a:cs typeface="Arial" panose="020B0604020202020204" pitchFamily="34" charset="0"/>
              </a:rPr>
              <a:t>g</a:t>
            </a:r>
            <a:r>
              <a:rPr sz="2400" spc="-10" dirty="0">
                <a:latin typeface="Arial" panose="020B0604020202020204" pitchFamily="34" charset="0"/>
                <a:cs typeface="Arial" panose="020B0604020202020204" pitchFamily="34" charset="0"/>
              </a:rPr>
              <a:t>e</a:t>
            </a:r>
            <a:r>
              <a:rPr sz="2400" spc="0" dirty="0">
                <a:latin typeface="Arial" panose="020B0604020202020204" pitchFamily="34" charset="0"/>
                <a:cs typeface="Arial" panose="020B0604020202020204" pitchFamily="34" charset="0"/>
              </a:rPr>
              <a:t>s</a:t>
            </a:r>
            <a:endParaRPr sz="2400" dirty="0">
              <a:latin typeface="Arial" panose="020B0604020202020204" pitchFamily="34" charset="0"/>
              <a:cs typeface="Arial" panose="020B0604020202020204" pitchFamily="34" charset="0"/>
            </a:endParaRPr>
          </a:p>
        </p:txBody>
      </p:sp>
      <p:sp>
        <p:nvSpPr>
          <p:cNvPr id="4" name="object 4"/>
          <p:cNvSpPr txBox="1"/>
          <p:nvPr/>
        </p:nvSpPr>
        <p:spPr>
          <a:xfrm>
            <a:off x="1004252" y="1371600"/>
            <a:ext cx="7135495" cy="559435"/>
          </a:xfrm>
          <a:prstGeom prst="rect">
            <a:avLst/>
          </a:prstGeom>
        </p:spPr>
        <p:txBody>
          <a:bodyPr vert="horz" wrap="square" lIns="0" tIns="0" rIns="0" bIns="0" rtlCol="0">
            <a:noAutofit/>
          </a:bodyPr>
          <a:lstStyle/>
          <a:p>
            <a:pPr algn="ctr">
              <a:lnSpc>
                <a:spcPct val="100000"/>
              </a:lnSpc>
            </a:pPr>
            <a:r>
              <a:rPr sz="1800" dirty="0">
                <a:latin typeface="Arial"/>
                <a:cs typeface="Arial"/>
              </a:rPr>
              <a:t>For i</a:t>
            </a:r>
            <a:r>
              <a:rPr sz="1800" spc="-15" dirty="0">
                <a:latin typeface="Arial"/>
                <a:cs typeface="Arial"/>
              </a:rPr>
              <a:t>n</a:t>
            </a:r>
            <a:r>
              <a:rPr sz="1800" spc="0" dirty="0">
                <a:latin typeface="Arial"/>
                <a:cs typeface="Arial"/>
              </a:rPr>
              <a:t>form</a:t>
            </a:r>
            <a:r>
              <a:rPr sz="1800" spc="-15" dirty="0">
                <a:latin typeface="Arial"/>
                <a:cs typeface="Arial"/>
              </a:rPr>
              <a:t>a</a:t>
            </a:r>
            <a:r>
              <a:rPr sz="1800" spc="0" dirty="0">
                <a:latin typeface="Arial"/>
                <a:cs typeface="Arial"/>
              </a:rPr>
              <a:t>ti</a:t>
            </a:r>
            <a:r>
              <a:rPr sz="1800" spc="-10" dirty="0">
                <a:latin typeface="Arial"/>
                <a:cs typeface="Arial"/>
              </a:rPr>
              <a:t>ona</a:t>
            </a:r>
            <a:r>
              <a:rPr sz="1800" spc="0" dirty="0">
                <a:latin typeface="Arial"/>
                <a:cs typeface="Arial"/>
              </a:rPr>
              <a:t>l</a:t>
            </a:r>
            <a:r>
              <a:rPr sz="1800" spc="20" dirty="0">
                <a:latin typeface="Arial"/>
                <a:cs typeface="Arial"/>
              </a:rPr>
              <a:t> </a:t>
            </a:r>
            <a:r>
              <a:rPr sz="1800" spc="-10" dirty="0">
                <a:latin typeface="Arial"/>
                <a:cs typeface="Arial"/>
              </a:rPr>
              <a:t>pu</a:t>
            </a:r>
            <a:r>
              <a:rPr sz="1800" spc="0" dirty="0">
                <a:latin typeface="Arial"/>
                <a:cs typeface="Arial"/>
              </a:rPr>
              <a:t>r</a:t>
            </a:r>
            <a:r>
              <a:rPr sz="1800" spc="-10" dirty="0">
                <a:latin typeface="Arial"/>
                <a:cs typeface="Arial"/>
              </a:rPr>
              <a:t>po</a:t>
            </a:r>
            <a:r>
              <a:rPr sz="1800" spc="0" dirty="0">
                <a:latin typeface="Arial"/>
                <a:cs typeface="Arial"/>
              </a:rPr>
              <a:t>s</a:t>
            </a:r>
            <a:r>
              <a:rPr sz="1800" spc="-10" dirty="0">
                <a:latin typeface="Arial"/>
                <a:cs typeface="Arial"/>
              </a:rPr>
              <a:t>e</a:t>
            </a:r>
            <a:r>
              <a:rPr sz="1800" spc="0" dirty="0">
                <a:latin typeface="Arial"/>
                <a:cs typeface="Arial"/>
              </a:rPr>
              <a:t>s,</a:t>
            </a:r>
            <a:r>
              <a:rPr sz="1800" spc="15" dirty="0">
                <a:latin typeface="Arial"/>
                <a:cs typeface="Arial"/>
              </a:rPr>
              <a:t> </a:t>
            </a:r>
            <a:r>
              <a:rPr sz="1800" spc="-10" dirty="0">
                <a:latin typeface="Arial"/>
                <a:cs typeface="Arial"/>
              </a:rPr>
              <a:t>be</a:t>
            </a:r>
            <a:r>
              <a:rPr sz="1800" spc="0" dirty="0">
                <a:latin typeface="Arial"/>
                <a:cs typeface="Arial"/>
              </a:rPr>
              <a:t>l</a:t>
            </a:r>
            <a:r>
              <a:rPr sz="1800" spc="-15" dirty="0">
                <a:latin typeface="Arial"/>
                <a:cs typeface="Arial"/>
              </a:rPr>
              <a:t>o</a:t>
            </a:r>
            <a:r>
              <a:rPr sz="1800" spc="0" dirty="0">
                <a:latin typeface="Arial"/>
                <a:cs typeface="Arial"/>
              </a:rPr>
              <a:t>w</a:t>
            </a:r>
            <a:r>
              <a:rPr sz="1800" spc="5" dirty="0">
                <a:latin typeface="Arial"/>
                <a:cs typeface="Arial"/>
              </a:rPr>
              <a:t> </a:t>
            </a:r>
            <a:r>
              <a:rPr sz="1800" spc="-10" dirty="0">
                <a:latin typeface="Arial"/>
                <a:cs typeface="Arial"/>
              </a:rPr>
              <a:t>a</a:t>
            </a:r>
            <a:r>
              <a:rPr sz="1800" spc="0" dirty="0">
                <a:latin typeface="Arial"/>
                <a:cs typeface="Arial"/>
              </a:rPr>
              <a:t>re</a:t>
            </a:r>
            <a:r>
              <a:rPr sz="1800" spc="-10" dirty="0">
                <a:latin typeface="Arial"/>
                <a:cs typeface="Arial"/>
              </a:rPr>
              <a:t> </a:t>
            </a:r>
            <a:r>
              <a:rPr sz="1800" spc="0" dirty="0">
                <a:latin typeface="Arial"/>
                <a:cs typeface="Arial"/>
              </a:rPr>
              <a:t>t</a:t>
            </a:r>
            <a:r>
              <a:rPr sz="1800" spc="-10" dirty="0">
                <a:latin typeface="Arial"/>
                <a:cs typeface="Arial"/>
              </a:rPr>
              <a:t>h</a:t>
            </a:r>
            <a:r>
              <a:rPr sz="1800" spc="0" dirty="0">
                <a:latin typeface="Arial"/>
                <a:cs typeface="Arial"/>
              </a:rPr>
              <a:t>e</a:t>
            </a:r>
            <a:r>
              <a:rPr sz="1800" spc="-5" dirty="0">
                <a:latin typeface="Arial"/>
                <a:cs typeface="Arial"/>
              </a:rPr>
              <a:t> </a:t>
            </a:r>
            <a:r>
              <a:rPr sz="1800" spc="0" dirty="0">
                <a:latin typeface="Arial"/>
                <a:cs typeface="Arial"/>
              </a:rPr>
              <a:t>b</a:t>
            </a:r>
            <a:r>
              <a:rPr sz="1800" spc="-10" dirty="0">
                <a:latin typeface="Arial"/>
                <a:cs typeface="Arial"/>
              </a:rPr>
              <a:t>a</a:t>
            </a:r>
            <a:r>
              <a:rPr sz="1800" spc="0" dirty="0">
                <a:latin typeface="Arial"/>
                <a:cs typeface="Arial"/>
              </a:rPr>
              <a:t>r</a:t>
            </a:r>
            <a:r>
              <a:rPr sz="1800" spc="-10" dirty="0">
                <a:latin typeface="Arial"/>
                <a:cs typeface="Arial"/>
              </a:rPr>
              <a:t>ga</a:t>
            </a:r>
            <a:r>
              <a:rPr sz="1800" spc="0" dirty="0">
                <a:latin typeface="Arial"/>
                <a:cs typeface="Arial"/>
              </a:rPr>
              <a:t>i</a:t>
            </a:r>
            <a:r>
              <a:rPr sz="1800" spc="-15" dirty="0">
                <a:latin typeface="Arial"/>
                <a:cs typeface="Arial"/>
              </a:rPr>
              <a:t>n</a:t>
            </a:r>
            <a:r>
              <a:rPr sz="1800" spc="0" dirty="0">
                <a:latin typeface="Arial"/>
                <a:cs typeface="Arial"/>
              </a:rPr>
              <a:t>i</a:t>
            </a:r>
            <a:r>
              <a:rPr sz="1800" spc="-15" dirty="0">
                <a:latin typeface="Arial"/>
                <a:cs typeface="Arial"/>
              </a:rPr>
              <a:t>n</a:t>
            </a:r>
            <a:r>
              <a:rPr sz="1800" spc="0" dirty="0">
                <a:latin typeface="Arial"/>
                <a:cs typeface="Arial"/>
              </a:rPr>
              <a:t>g</a:t>
            </a:r>
            <a:r>
              <a:rPr sz="1800" spc="30" dirty="0">
                <a:latin typeface="Arial"/>
                <a:cs typeface="Arial"/>
              </a:rPr>
              <a:t> </a:t>
            </a:r>
            <a:r>
              <a:rPr sz="1800" spc="-10" dirty="0">
                <a:latin typeface="Arial"/>
                <a:cs typeface="Arial"/>
              </a:rPr>
              <a:t>un</a:t>
            </a:r>
            <a:r>
              <a:rPr sz="1800" spc="0" dirty="0">
                <a:latin typeface="Arial"/>
                <a:cs typeface="Arial"/>
              </a:rPr>
              <a:t>its to c</a:t>
            </a:r>
            <a:r>
              <a:rPr sz="1800" spc="-10" dirty="0">
                <a:latin typeface="Arial"/>
                <a:cs typeface="Arial"/>
              </a:rPr>
              <a:t>a</a:t>
            </a:r>
            <a:r>
              <a:rPr sz="1800" spc="0" dirty="0">
                <a:latin typeface="Arial"/>
                <a:cs typeface="Arial"/>
              </a:rPr>
              <a:t>lc</a:t>
            </a:r>
            <a:r>
              <a:rPr sz="1800" spc="-15" dirty="0">
                <a:latin typeface="Arial"/>
                <a:cs typeface="Arial"/>
              </a:rPr>
              <a:t>u</a:t>
            </a:r>
            <a:r>
              <a:rPr sz="1800" spc="0" dirty="0">
                <a:latin typeface="Arial"/>
                <a:cs typeface="Arial"/>
              </a:rPr>
              <a:t>l</a:t>
            </a:r>
            <a:r>
              <a:rPr sz="1800" spc="-15" dirty="0">
                <a:latin typeface="Arial"/>
                <a:cs typeface="Arial"/>
              </a:rPr>
              <a:t>a</a:t>
            </a:r>
            <a:r>
              <a:rPr sz="1800" spc="0" dirty="0">
                <a:latin typeface="Arial"/>
                <a:cs typeface="Arial"/>
              </a:rPr>
              <a:t>te</a:t>
            </a:r>
            <a:endParaRPr sz="1800" dirty="0">
              <a:latin typeface="Arial"/>
              <a:cs typeface="Arial"/>
            </a:endParaRPr>
          </a:p>
          <a:p>
            <a:pPr marL="635" algn="ctr">
              <a:lnSpc>
                <a:spcPct val="100000"/>
              </a:lnSpc>
            </a:pPr>
            <a:r>
              <a:rPr sz="1800" dirty="0">
                <a:latin typeface="Arial"/>
                <a:cs typeface="Arial"/>
              </a:rPr>
              <a:t>a</a:t>
            </a:r>
            <a:r>
              <a:rPr sz="1800" spc="-10" dirty="0">
                <a:latin typeface="Arial"/>
                <a:cs typeface="Arial"/>
              </a:rPr>
              <a:t>n</a:t>
            </a:r>
            <a:r>
              <a:rPr sz="1800" spc="0" dirty="0">
                <a:latin typeface="Arial"/>
                <a:cs typeface="Arial"/>
              </a:rPr>
              <a:t>y PS i</a:t>
            </a:r>
            <a:r>
              <a:rPr sz="1800" spc="-10" dirty="0">
                <a:latin typeface="Arial"/>
                <a:cs typeface="Arial"/>
              </a:rPr>
              <a:t>n</a:t>
            </a:r>
            <a:r>
              <a:rPr sz="1800" spc="0" dirty="0">
                <a:latin typeface="Arial"/>
                <a:cs typeface="Arial"/>
              </a:rPr>
              <a:t>formati</a:t>
            </a:r>
            <a:r>
              <a:rPr sz="1800" spc="-10" dirty="0">
                <a:latin typeface="Arial"/>
                <a:cs typeface="Arial"/>
              </a:rPr>
              <a:t>o</a:t>
            </a:r>
            <a:r>
              <a:rPr sz="1800" spc="0" dirty="0">
                <a:latin typeface="Arial"/>
                <a:cs typeface="Arial"/>
              </a:rPr>
              <a:t>n</a:t>
            </a:r>
            <a:endParaRPr sz="1800" dirty="0">
              <a:latin typeface="Arial"/>
              <a:cs typeface="Arial"/>
            </a:endParaRPr>
          </a:p>
        </p:txBody>
      </p:sp>
      <p:graphicFrame>
        <p:nvGraphicFramePr>
          <p:cNvPr id="5" name="object 5"/>
          <p:cNvGraphicFramePr>
            <a:graphicFrameLocks noGrp="1"/>
          </p:cNvGraphicFramePr>
          <p:nvPr>
            <p:extLst>
              <p:ext uri="{D42A27DB-BD31-4B8C-83A1-F6EECF244321}">
                <p14:modId xmlns:p14="http://schemas.microsoft.com/office/powerpoint/2010/main" val="1409947549"/>
              </p:ext>
            </p:extLst>
          </p:nvPr>
        </p:nvGraphicFramePr>
        <p:xfrm>
          <a:off x="727277" y="2076427"/>
          <a:ext cx="7863256" cy="3763012"/>
        </p:xfrm>
        <a:graphic>
          <a:graphicData uri="http://schemas.openxmlformats.org/drawingml/2006/table">
            <a:tbl>
              <a:tblPr firstRow="1" bandRow="1">
                <a:tableStyleId>{2D5ABB26-0587-4C30-8999-92F81FD0307C}</a:tableStyleId>
              </a:tblPr>
              <a:tblGrid>
                <a:gridCol w="1237770">
                  <a:extLst>
                    <a:ext uri="{9D8B030D-6E8A-4147-A177-3AD203B41FA5}">
                      <a16:colId xmlns:a16="http://schemas.microsoft.com/office/drawing/2014/main" val="20000"/>
                    </a:ext>
                  </a:extLst>
                </a:gridCol>
                <a:gridCol w="1750308">
                  <a:extLst>
                    <a:ext uri="{9D8B030D-6E8A-4147-A177-3AD203B41FA5}">
                      <a16:colId xmlns:a16="http://schemas.microsoft.com/office/drawing/2014/main" val="20001"/>
                    </a:ext>
                  </a:extLst>
                </a:gridCol>
                <a:gridCol w="760378">
                  <a:extLst>
                    <a:ext uri="{9D8B030D-6E8A-4147-A177-3AD203B41FA5}">
                      <a16:colId xmlns:a16="http://schemas.microsoft.com/office/drawing/2014/main" val="20002"/>
                    </a:ext>
                  </a:extLst>
                </a:gridCol>
                <a:gridCol w="2777769">
                  <a:extLst>
                    <a:ext uri="{9D8B030D-6E8A-4147-A177-3AD203B41FA5}">
                      <a16:colId xmlns:a16="http://schemas.microsoft.com/office/drawing/2014/main" val="3799904237"/>
                    </a:ext>
                  </a:extLst>
                </a:gridCol>
                <a:gridCol w="1337031">
                  <a:extLst>
                    <a:ext uri="{9D8B030D-6E8A-4147-A177-3AD203B41FA5}">
                      <a16:colId xmlns:a16="http://schemas.microsoft.com/office/drawing/2014/main" val="20003"/>
                    </a:ext>
                  </a:extLst>
                </a:gridCol>
              </a:tblGrid>
              <a:tr h="638380">
                <a:tc>
                  <a:txBody>
                    <a:bodyPr/>
                    <a:lstStyle/>
                    <a:p>
                      <a:pPr marL="421640" marR="49530" indent="-276225" algn="l">
                        <a:lnSpc>
                          <a:spcPct val="100000"/>
                        </a:lnSpc>
                      </a:pPr>
                      <a:r>
                        <a:rPr sz="1600" b="1" dirty="0">
                          <a:latin typeface="Calibri"/>
                          <a:cs typeface="Calibri"/>
                        </a:rPr>
                        <a:t>Ne</a:t>
                      </a:r>
                      <a:r>
                        <a:rPr sz="1600" b="1" spc="-10" dirty="0">
                          <a:latin typeface="Calibri"/>
                          <a:cs typeface="Calibri"/>
                        </a:rPr>
                        <a:t>g</a:t>
                      </a:r>
                      <a:r>
                        <a:rPr sz="1600" b="1" spc="0" dirty="0">
                          <a:latin typeface="Calibri"/>
                          <a:cs typeface="Calibri"/>
                        </a:rPr>
                        <a:t>ot</a:t>
                      </a:r>
                      <a:r>
                        <a:rPr sz="1600" b="1" spc="5" dirty="0">
                          <a:latin typeface="Calibri"/>
                          <a:cs typeface="Calibri"/>
                        </a:rPr>
                        <a:t>i</a:t>
                      </a:r>
                      <a:r>
                        <a:rPr sz="1600" b="1" spc="-10" dirty="0">
                          <a:latin typeface="Calibri"/>
                          <a:cs typeface="Calibri"/>
                        </a:rPr>
                        <a:t>a</a:t>
                      </a:r>
                      <a:r>
                        <a:rPr sz="1600" b="1" spc="0" dirty="0">
                          <a:latin typeface="Calibri"/>
                          <a:cs typeface="Calibri"/>
                        </a:rPr>
                        <a:t>ting Unit</a:t>
                      </a:r>
                      <a:endParaRPr sz="1600" b="1"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29845">
                        <a:lnSpc>
                          <a:spcPct val="100000"/>
                        </a:lnSpc>
                      </a:pPr>
                      <a:r>
                        <a:rPr sz="1600" b="1" u="none" dirty="0">
                          <a:latin typeface="Calibri"/>
                          <a:cs typeface="Calibri"/>
                        </a:rPr>
                        <a:t>Union Long</a:t>
                      </a:r>
                      <a:r>
                        <a:rPr sz="1600" b="1" u="none" spc="10" dirty="0">
                          <a:latin typeface="Calibri"/>
                          <a:cs typeface="Calibri"/>
                        </a:rPr>
                        <a:t> </a:t>
                      </a:r>
                      <a:r>
                        <a:rPr sz="1600" b="1" u="none" spc="0" dirty="0">
                          <a:latin typeface="Calibri"/>
                          <a:cs typeface="Calibri"/>
                        </a:rPr>
                        <a:t>Name</a:t>
                      </a:r>
                      <a:endParaRPr sz="1600" b="1" u="none" dirty="0">
                        <a:latin typeface="Calibri"/>
                        <a:cs typeface="Calibri"/>
                      </a:endParaRPr>
                    </a:p>
                  </a:txBody>
                  <a:tcPr marL="0" marR="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29845">
                        <a:lnSpc>
                          <a:spcPct val="100000"/>
                        </a:lnSpc>
                      </a:pPr>
                      <a:endParaRPr sz="1600" b="1" u="none"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61594" algn="ctr">
                        <a:lnSpc>
                          <a:spcPct val="100000"/>
                        </a:lnSpc>
                      </a:pPr>
                      <a:r>
                        <a:rPr sz="1600" b="1" dirty="0">
                          <a:latin typeface="Calibri"/>
                          <a:cs typeface="Calibri"/>
                        </a:rPr>
                        <a:t>Union Short</a:t>
                      </a:r>
                      <a:r>
                        <a:rPr sz="1600" b="1" spc="20" dirty="0">
                          <a:latin typeface="Calibri"/>
                          <a:cs typeface="Calibri"/>
                        </a:rPr>
                        <a:t> </a:t>
                      </a:r>
                      <a:r>
                        <a:rPr sz="1600" b="1" spc="0" dirty="0">
                          <a:latin typeface="Calibri"/>
                          <a:cs typeface="Calibri"/>
                        </a:rPr>
                        <a:t>N</a:t>
                      </a:r>
                      <a:r>
                        <a:rPr sz="1600" b="1" spc="5" dirty="0">
                          <a:latin typeface="Calibri"/>
                          <a:cs typeface="Calibri"/>
                        </a:rPr>
                        <a:t>a</a:t>
                      </a:r>
                      <a:r>
                        <a:rPr sz="1600" b="1" spc="0" dirty="0">
                          <a:latin typeface="Calibri"/>
                          <a:cs typeface="Calibri"/>
                        </a:rPr>
                        <a:t>me</a:t>
                      </a:r>
                      <a:endParaRPr sz="1600" b="1"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60061">
                <a:tc>
                  <a:txBody>
                    <a:bodyPr/>
                    <a:lstStyle/>
                    <a:p>
                      <a:pPr marL="146050">
                        <a:lnSpc>
                          <a:spcPct val="100000"/>
                        </a:lnSpc>
                      </a:pPr>
                      <a:r>
                        <a:rPr sz="1600" spc="-10" dirty="0">
                          <a:latin typeface="Calibri"/>
                          <a:cs typeface="Calibri"/>
                        </a:rPr>
                        <a:t>02</a:t>
                      </a:r>
                      <a:r>
                        <a:rPr sz="1600" spc="0" dirty="0">
                          <a:latin typeface="Calibri"/>
                          <a:cs typeface="Calibri"/>
                        </a:rPr>
                        <a:t>,</a:t>
                      </a:r>
                      <a:r>
                        <a:rPr lang="en-US" sz="1600" spc="0" dirty="0">
                          <a:latin typeface="Calibri"/>
                          <a:cs typeface="Calibri"/>
                        </a:rPr>
                        <a:t> </a:t>
                      </a:r>
                      <a:r>
                        <a:rPr sz="1600" spc="-10" dirty="0">
                          <a:latin typeface="Calibri"/>
                          <a:cs typeface="Calibri"/>
                        </a:rPr>
                        <a:t>03</a:t>
                      </a:r>
                      <a:r>
                        <a:rPr sz="1600" spc="0" dirty="0">
                          <a:latin typeface="Calibri"/>
                          <a:cs typeface="Calibri"/>
                        </a:rPr>
                        <a:t>,</a:t>
                      </a:r>
                      <a:r>
                        <a:rPr lang="en-US" sz="1600" spc="0" dirty="0">
                          <a:latin typeface="Calibri"/>
                          <a:cs typeface="Calibri"/>
                        </a:rPr>
                        <a:t> </a:t>
                      </a:r>
                      <a:r>
                        <a:rPr sz="1600" spc="-10" dirty="0">
                          <a:latin typeface="Calibri"/>
                          <a:cs typeface="Calibri"/>
                        </a:rPr>
                        <a:t>0</a:t>
                      </a:r>
                      <a:r>
                        <a:rPr sz="1600" spc="0" dirty="0">
                          <a:latin typeface="Calibri"/>
                          <a:cs typeface="Calibri"/>
                        </a:rPr>
                        <a:t>4</a:t>
                      </a: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gridSpan="3">
                  <a:txBody>
                    <a:bodyPr/>
                    <a:lstStyle/>
                    <a:p>
                      <a:pPr marL="49530">
                        <a:lnSpc>
                          <a:spcPct val="100000"/>
                        </a:lnSpc>
                      </a:pPr>
                      <a:r>
                        <a:rPr sz="1600" dirty="0">
                          <a:latin typeface="Calibri"/>
                          <a:cs typeface="Calibri"/>
                        </a:rPr>
                        <a:t>Civ</a:t>
                      </a:r>
                      <a:r>
                        <a:rPr sz="1600" spc="5" dirty="0">
                          <a:latin typeface="Calibri"/>
                          <a:cs typeface="Calibri"/>
                        </a:rPr>
                        <a:t>i</a:t>
                      </a:r>
                      <a:r>
                        <a:rPr sz="1600" spc="0" dirty="0">
                          <a:latin typeface="Calibri"/>
                          <a:cs typeface="Calibri"/>
                        </a:rPr>
                        <a:t>l</a:t>
                      </a:r>
                      <a:r>
                        <a:rPr sz="1600" spc="-25" dirty="0">
                          <a:latin typeface="Calibri"/>
                          <a:cs typeface="Calibri"/>
                        </a:rPr>
                        <a:t> </a:t>
                      </a:r>
                      <a:r>
                        <a:rPr sz="1600" spc="0" dirty="0">
                          <a:latin typeface="Calibri"/>
                          <a:cs typeface="Calibri"/>
                        </a:rPr>
                        <a:t>S</a:t>
                      </a:r>
                      <a:r>
                        <a:rPr sz="1600" spc="-10" dirty="0">
                          <a:latin typeface="Calibri"/>
                          <a:cs typeface="Calibri"/>
                        </a:rPr>
                        <a:t>e</a:t>
                      </a:r>
                      <a:r>
                        <a:rPr sz="1600" spc="5" dirty="0">
                          <a:latin typeface="Calibri"/>
                          <a:cs typeface="Calibri"/>
                        </a:rPr>
                        <a:t>r</a:t>
                      </a:r>
                      <a:r>
                        <a:rPr sz="1600" spc="0" dirty="0">
                          <a:latin typeface="Calibri"/>
                          <a:cs typeface="Calibri"/>
                        </a:rPr>
                        <a:t>vice</a:t>
                      </a:r>
                      <a:r>
                        <a:rPr sz="1600" spc="25" dirty="0">
                          <a:latin typeface="Calibri"/>
                          <a:cs typeface="Calibri"/>
                        </a:rPr>
                        <a:t> </a:t>
                      </a:r>
                      <a:r>
                        <a:rPr sz="1600" spc="0" dirty="0">
                          <a:latin typeface="Calibri"/>
                          <a:cs typeface="Calibri"/>
                        </a:rPr>
                        <a:t>E</a:t>
                      </a:r>
                      <a:r>
                        <a:rPr sz="1600" spc="-5" dirty="0">
                          <a:latin typeface="Calibri"/>
                          <a:cs typeface="Calibri"/>
                        </a:rPr>
                        <a:t>m</a:t>
                      </a:r>
                      <a:r>
                        <a:rPr sz="1600" spc="0" dirty="0">
                          <a:latin typeface="Calibri"/>
                          <a:cs typeface="Calibri"/>
                        </a:rPr>
                        <a:t>pl</a:t>
                      </a:r>
                      <a:r>
                        <a:rPr sz="1600" spc="-15" dirty="0">
                          <a:latin typeface="Calibri"/>
                          <a:cs typeface="Calibri"/>
                        </a:rPr>
                        <a:t>o</a:t>
                      </a:r>
                      <a:r>
                        <a:rPr sz="1600" spc="-30" dirty="0">
                          <a:latin typeface="Calibri"/>
                          <a:cs typeface="Calibri"/>
                        </a:rPr>
                        <a:t>y</a:t>
                      </a:r>
                      <a:r>
                        <a:rPr sz="1600" spc="0" dirty="0">
                          <a:latin typeface="Calibri"/>
                          <a:cs typeface="Calibri"/>
                        </a:rPr>
                        <a:t>ee</a:t>
                      </a:r>
                      <a:r>
                        <a:rPr sz="1600" spc="25" dirty="0">
                          <a:latin typeface="Calibri"/>
                          <a:cs typeface="Calibri"/>
                        </a:rPr>
                        <a:t> </a:t>
                      </a:r>
                      <a:r>
                        <a:rPr sz="1600" spc="0" dirty="0">
                          <a:latin typeface="Calibri"/>
                          <a:cs typeface="Calibri"/>
                        </a:rPr>
                        <a:t>Ass</a:t>
                      </a:r>
                      <a:r>
                        <a:rPr sz="1600" spc="-10" dirty="0">
                          <a:latin typeface="Calibri"/>
                          <a:cs typeface="Calibri"/>
                        </a:rPr>
                        <a:t>o</a:t>
                      </a:r>
                      <a:r>
                        <a:rPr sz="1600" spc="0" dirty="0">
                          <a:latin typeface="Calibri"/>
                          <a:cs typeface="Calibri"/>
                        </a:rPr>
                        <a:t>ci</a:t>
                      </a:r>
                      <a:r>
                        <a:rPr sz="1600" spc="-10" dirty="0">
                          <a:latin typeface="Calibri"/>
                          <a:cs typeface="Calibri"/>
                        </a:rPr>
                        <a:t>a</a:t>
                      </a:r>
                      <a:r>
                        <a:rPr sz="1600" spc="0" dirty="0">
                          <a:latin typeface="Calibri"/>
                          <a:cs typeface="Calibri"/>
                        </a:rPr>
                        <a:t>t</a:t>
                      </a:r>
                      <a:r>
                        <a:rPr sz="1600" spc="5" dirty="0">
                          <a:latin typeface="Calibri"/>
                          <a:cs typeface="Calibri"/>
                        </a:rPr>
                        <a:t>i</a:t>
                      </a:r>
                      <a:r>
                        <a:rPr sz="1600" spc="0" dirty="0">
                          <a:latin typeface="Calibri"/>
                          <a:cs typeface="Calibri"/>
                        </a:rPr>
                        <a:t>on,</a:t>
                      </a:r>
                      <a:r>
                        <a:rPr sz="1600" spc="-10" dirty="0">
                          <a:latin typeface="Calibri"/>
                          <a:cs typeface="Calibri"/>
                        </a:rPr>
                        <a:t> </a:t>
                      </a:r>
                      <a:r>
                        <a:rPr sz="1600" spc="0" dirty="0">
                          <a:latin typeface="Calibri"/>
                          <a:cs typeface="Calibri"/>
                        </a:rPr>
                        <a:t>Inc., L</a:t>
                      </a:r>
                      <a:r>
                        <a:rPr sz="1600" spc="-10" dirty="0">
                          <a:latin typeface="Calibri"/>
                          <a:cs typeface="Calibri"/>
                        </a:rPr>
                        <a:t>o</a:t>
                      </a:r>
                      <a:r>
                        <a:rPr sz="1600" spc="-20" dirty="0">
                          <a:latin typeface="Calibri"/>
                          <a:cs typeface="Calibri"/>
                        </a:rPr>
                        <a:t>c</a:t>
                      </a:r>
                      <a:r>
                        <a:rPr sz="1600" spc="0" dirty="0">
                          <a:latin typeface="Calibri"/>
                          <a:cs typeface="Calibri"/>
                        </a:rPr>
                        <a:t>al</a:t>
                      </a:r>
                      <a:r>
                        <a:rPr sz="1600" spc="5" dirty="0">
                          <a:latin typeface="Calibri"/>
                          <a:cs typeface="Calibri"/>
                        </a:rPr>
                        <a:t> </a:t>
                      </a:r>
                      <a:r>
                        <a:rPr sz="1600" spc="-10" dirty="0">
                          <a:latin typeface="Calibri"/>
                          <a:cs typeface="Calibri"/>
                        </a:rPr>
                        <a:t>1000</a:t>
                      </a:r>
                      <a:r>
                        <a:rPr sz="1600" spc="0" dirty="0">
                          <a:latin typeface="Calibri"/>
                          <a:cs typeface="Calibri"/>
                        </a:rPr>
                        <a:t>,</a:t>
                      </a:r>
                      <a:r>
                        <a:rPr sz="1600" spc="25" dirty="0">
                          <a:latin typeface="Calibri"/>
                          <a:cs typeface="Calibri"/>
                        </a:rPr>
                        <a:t> </a:t>
                      </a:r>
                      <a:r>
                        <a:rPr sz="1600" spc="0" dirty="0">
                          <a:latin typeface="Calibri"/>
                          <a:cs typeface="Calibri"/>
                        </a:rPr>
                        <a:t>A</a:t>
                      </a:r>
                      <a:r>
                        <a:rPr sz="1600" spc="-30" dirty="0">
                          <a:latin typeface="Calibri"/>
                          <a:cs typeface="Calibri"/>
                        </a:rPr>
                        <a:t>F</a:t>
                      </a:r>
                      <a:r>
                        <a:rPr sz="1600" spc="0" dirty="0">
                          <a:latin typeface="Calibri"/>
                          <a:cs typeface="Calibri"/>
                        </a:rPr>
                        <a:t>SCME,</a:t>
                      </a:r>
                      <a:r>
                        <a:rPr sz="1600" spc="35" dirty="0">
                          <a:latin typeface="Calibri"/>
                          <a:cs typeface="Calibri"/>
                        </a:rPr>
                        <a:t> </a:t>
                      </a:r>
                      <a:r>
                        <a:rPr sz="1600" spc="-5" dirty="0">
                          <a:latin typeface="Calibri"/>
                          <a:cs typeface="Calibri"/>
                        </a:rPr>
                        <a:t>AF</a:t>
                      </a:r>
                      <a:r>
                        <a:rPr sz="1600" spc="0" dirty="0">
                          <a:latin typeface="Calibri"/>
                          <a:cs typeface="Calibri"/>
                        </a:rPr>
                        <a:t>L-CIO</a:t>
                      </a: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a:p>
                  </a:txBody>
                  <a:tcPr marL="0" marR="0" marT="0" marB="0"/>
                </a:tc>
                <a:tc hMerge="1">
                  <a:txBody>
                    <a:bodyPr/>
                    <a:lstStyle/>
                    <a:p>
                      <a:pPr marL="49530">
                        <a:lnSpc>
                          <a:spcPct val="100000"/>
                        </a:lnSpc>
                      </a:pP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61594">
                        <a:lnSpc>
                          <a:spcPct val="100000"/>
                        </a:lnSpc>
                      </a:pPr>
                      <a:r>
                        <a:rPr sz="1600" dirty="0">
                          <a:latin typeface="Calibri"/>
                          <a:cs typeface="Calibri"/>
                        </a:rPr>
                        <a:t>CS</a:t>
                      </a:r>
                      <a:r>
                        <a:rPr sz="1600" spc="-20" dirty="0">
                          <a:latin typeface="Calibri"/>
                          <a:cs typeface="Calibri"/>
                        </a:rPr>
                        <a:t>E</a:t>
                      </a:r>
                      <a:r>
                        <a:rPr sz="1600" spc="0" dirty="0">
                          <a:latin typeface="Calibri"/>
                          <a:cs typeface="Calibri"/>
                        </a:rPr>
                        <a:t>A</a:t>
                      </a: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00094">
                <a:tc>
                  <a:txBody>
                    <a:bodyPr/>
                    <a:lstStyle/>
                    <a:p>
                      <a:pPr marL="146050">
                        <a:lnSpc>
                          <a:spcPct val="100000"/>
                        </a:lnSpc>
                      </a:pPr>
                      <a:r>
                        <a:rPr sz="1600" spc="-10" dirty="0">
                          <a:latin typeface="Calibri"/>
                          <a:cs typeface="Calibri"/>
                        </a:rPr>
                        <a:t>05</a:t>
                      </a: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3">
                  <a:txBody>
                    <a:bodyPr/>
                    <a:lstStyle/>
                    <a:p>
                      <a:pPr marL="49530">
                        <a:lnSpc>
                          <a:spcPct val="100000"/>
                        </a:lnSpc>
                      </a:pPr>
                      <a:r>
                        <a:rPr sz="1600" dirty="0">
                          <a:latin typeface="Calibri"/>
                          <a:cs typeface="Calibri"/>
                        </a:rPr>
                        <a:t>Pub</a:t>
                      </a:r>
                      <a:r>
                        <a:rPr sz="1600" spc="5" dirty="0">
                          <a:latin typeface="Calibri"/>
                          <a:cs typeface="Calibri"/>
                        </a:rPr>
                        <a:t>l</a:t>
                      </a:r>
                      <a:r>
                        <a:rPr sz="1600" spc="0" dirty="0">
                          <a:latin typeface="Calibri"/>
                          <a:cs typeface="Calibri"/>
                        </a:rPr>
                        <a:t>ic</a:t>
                      </a:r>
                      <a:r>
                        <a:rPr sz="1600" spc="-30" dirty="0">
                          <a:latin typeface="Calibri"/>
                          <a:cs typeface="Calibri"/>
                        </a:rPr>
                        <a:t> </a:t>
                      </a:r>
                      <a:r>
                        <a:rPr sz="1600" spc="0" dirty="0">
                          <a:latin typeface="Calibri"/>
                          <a:cs typeface="Calibri"/>
                        </a:rPr>
                        <a:t>Empl</a:t>
                      </a:r>
                      <a:r>
                        <a:rPr sz="1600" spc="-15" dirty="0">
                          <a:latin typeface="Calibri"/>
                          <a:cs typeface="Calibri"/>
                        </a:rPr>
                        <a:t>o</a:t>
                      </a:r>
                      <a:r>
                        <a:rPr sz="1600" spc="-30" dirty="0">
                          <a:latin typeface="Calibri"/>
                          <a:cs typeface="Calibri"/>
                        </a:rPr>
                        <a:t>y</a:t>
                      </a:r>
                      <a:r>
                        <a:rPr sz="1600" spc="0" dirty="0">
                          <a:latin typeface="Calibri"/>
                          <a:cs typeface="Calibri"/>
                        </a:rPr>
                        <a:t>e</a:t>
                      </a:r>
                      <a:r>
                        <a:rPr sz="1600" spc="-5" dirty="0">
                          <a:latin typeface="Calibri"/>
                          <a:cs typeface="Calibri"/>
                        </a:rPr>
                        <a:t>e</a:t>
                      </a:r>
                      <a:r>
                        <a:rPr sz="1600" spc="0" dirty="0">
                          <a:latin typeface="Calibri"/>
                          <a:cs typeface="Calibri"/>
                        </a:rPr>
                        <a:t>s</a:t>
                      </a:r>
                      <a:r>
                        <a:rPr sz="1600" spc="45" dirty="0">
                          <a:latin typeface="Calibri"/>
                          <a:cs typeface="Calibri"/>
                        </a:rPr>
                        <a:t> </a:t>
                      </a:r>
                      <a:r>
                        <a:rPr sz="1600" spc="-25" dirty="0">
                          <a:latin typeface="Calibri"/>
                          <a:cs typeface="Calibri"/>
                        </a:rPr>
                        <a:t>F</a:t>
                      </a:r>
                      <a:r>
                        <a:rPr sz="1600" spc="0" dirty="0">
                          <a:latin typeface="Calibri"/>
                          <a:cs typeface="Calibri"/>
                        </a:rPr>
                        <a:t>ede</a:t>
                      </a:r>
                      <a:r>
                        <a:rPr sz="1600" spc="-45" dirty="0">
                          <a:latin typeface="Calibri"/>
                          <a:cs typeface="Calibri"/>
                        </a:rPr>
                        <a:t>r</a:t>
                      </a:r>
                      <a:r>
                        <a:rPr sz="1600" spc="-10" dirty="0">
                          <a:latin typeface="Calibri"/>
                          <a:cs typeface="Calibri"/>
                        </a:rPr>
                        <a:t>a</a:t>
                      </a:r>
                      <a:r>
                        <a:rPr sz="1600" spc="0" dirty="0">
                          <a:latin typeface="Calibri"/>
                          <a:cs typeface="Calibri"/>
                        </a:rPr>
                        <a:t>tion,</a:t>
                      </a:r>
                      <a:r>
                        <a:rPr sz="1600" spc="30" dirty="0">
                          <a:latin typeface="Calibri"/>
                          <a:cs typeface="Calibri"/>
                        </a:rPr>
                        <a:t> </a:t>
                      </a:r>
                      <a:r>
                        <a:rPr sz="1600" spc="0" dirty="0">
                          <a:latin typeface="Calibri"/>
                          <a:cs typeface="Calibri"/>
                        </a:rPr>
                        <a:t>AFL-CIO</a:t>
                      </a: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a:p>
                  </a:txBody>
                  <a:tcPr marL="0" marR="0" marT="0" marB="0"/>
                </a:tc>
                <a:tc hMerge="1">
                  <a:txBody>
                    <a:bodyPr/>
                    <a:lstStyle/>
                    <a:p>
                      <a:pPr marL="49530">
                        <a:lnSpc>
                          <a:spcPct val="100000"/>
                        </a:lnSpc>
                      </a:pP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61594">
                        <a:lnSpc>
                          <a:spcPct val="100000"/>
                        </a:lnSpc>
                      </a:pPr>
                      <a:r>
                        <a:rPr sz="1600" dirty="0">
                          <a:latin typeface="Calibri"/>
                          <a:cs typeface="Calibri"/>
                        </a:rPr>
                        <a:t>PEF</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00132">
                <a:tc>
                  <a:txBody>
                    <a:bodyPr/>
                    <a:lstStyle/>
                    <a:p>
                      <a:pPr marL="146050">
                        <a:lnSpc>
                          <a:spcPct val="100000"/>
                        </a:lnSpc>
                      </a:pPr>
                      <a:r>
                        <a:rPr sz="1600" spc="-10" dirty="0">
                          <a:latin typeface="Calibri"/>
                          <a:cs typeface="Calibri"/>
                        </a:rPr>
                        <a:t>08</a:t>
                      </a: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3">
                  <a:txBody>
                    <a:bodyPr/>
                    <a:lstStyle/>
                    <a:p>
                      <a:pPr marL="49530">
                        <a:lnSpc>
                          <a:spcPct val="100000"/>
                        </a:lnSpc>
                      </a:pPr>
                      <a:r>
                        <a:rPr sz="1600" dirty="0">
                          <a:latin typeface="Calibri"/>
                          <a:cs typeface="Calibri"/>
                        </a:rPr>
                        <a:t>Unit</a:t>
                      </a:r>
                      <a:r>
                        <a:rPr sz="1600" spc="-5" dirty="0">
                          <a:latin typeface="Calibri"/>
                          <a:cs typeface="Calibri"/>
                        </a:rPr>
                        <a:t>e</a:t>
                      </a:r>
                      <a:r>
                        <a:rPr sz="1600" spc="0" dirty="0">
                          <a:latin typeface="Calibri"/>
                          <a:cs typeface="Calibri"/>
                        </a:rPr>
                        <a:t>d</a:t>
                      </a:r>
                      <a:r>
                        <a:rPr sz="1600" spc="-15" dirty="0">
                          <a:latin typeface="Calibri"/>
                          <a:cs typeface="Calibri"/>
                        </a:rPr>
                        <a:t> </a:t>
                      </a:r>
                      <a:r>
                        <a:rPr sz="1600" spc="0" dirty="0">
                          <a:latin typeface="Calibri"/>
                          <a:cs typeface="Calibri"/>
                        </a:rPr>
                        <a:t>Uni</a:t>
                      </a:r>
                      <a:r>
                        <a:rPr sz="1600" spc="-10" dirty="0">
                          <a:latin typeface="Calibri"/>
                          <a:cs typeface="Calibri"/>
                        </a:rPr>
                        <a:t>v</a:t>
                      </a:r>
                      <a:r>
                        <a:rPr sz="1600" spc="0" dirty="0">
                          <a:latin typeface="Calibri"/>
                          <a:cs typeface="Calibri"/>
                        </a:rPr>
                        <a:t>e</a:t>
                      </a:r>
                      <a:r>
                        <a:rPr sz="1600" spc="-35" dirty="0">
                          <a:latin typeface="Calibri"/>
                          <a:cs typeface="Calibri"/>
                        </a:rPr>
                        <a:t>r</a:t>
                      </a:r>
                      <a:r>
                        <a:rPr sz="1600" spc="0" dirty="0">
                          <a:latin typeface="Calibri"/>
                          <a:cs typeface="Calibri"/>
                        </a:rPr>
                        <a:t>sity</a:t>
                      </a:r>
                      <a:r>
                        <a:rPr sz="1600" spc="15" dirty="0">
                          <a:latin typeface="Calibri"/>
                          <a:cs typeface="Calibri"/>
                        </a:rPr>
                        <a:t> </a:t>
                      </a:r>
                      <a:r>
                        <a:rPr sz="1600" spc="0" dirty="0">
                          <a:latin typeface="Calibri"/>
                          <a:cs typeface="Calibri"/>
                        </a:rPr>
                        <a:t>P</a:t>
                      </a:r>
                      <a:r>
                        <a:rPr sz="1600" spc="-25" dirty="0">
                          <a:latin typeface="Calibri"/>
                          <a:cs typeface="Calibri"/>
                        </a:rPr>
                        <a:t>r</a:t>
                      </a:r>
                      <a:r>
                        <a:rPr sz="1600" spc="0" dirty="0">
                          <a:latin typeface="Calibri"/>
                          <a:cs typeface="Calibri"/>
                        </a:rPr>
                        <a:t>o</a:t>
                      </a:r>
                      <a:r>
                        <a:rPr sz="1600" spc="-35" dirty="0">
                          <a:latin typeface="Calibri"/>
                          <a:cs typeface="Calibri"/>
                        </a:rPr>
                        <a:t>f</a:t>
                      </a:r>
                      <a:r>
                        <a:rPr sz="1600" spc="0" dirty="0">
                          <a:latin typeface="Calibri"/>
                          <a:cs typeface="Calibri"/>
                        </a:rPr>
                        <a:t>essions</a:t>
                      </a: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a:p>
                  </a:txBody>
                  <a:tcPr marL="0" marR="0" marT="0" marB="0"/>
                </a:tc>
                <a:tc hMerge="1">
                  <a:txBody>
                    <a:bodyPr/>
                    <a:lstStyle/>
                    <a:p>
                      <a:pPr marL="49530">
                        <a:lnSpc>
                          <a:spcPct val="100000"/>
                        </a:lnSpc>
                      </a:pP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61594">
                        <a:lnSpc>
                          <a:spcPct val="100000"/>
                        </a:lnSpc>
                      </a:pPr>
                      <a:r>
                        <a:rPr sz="1600" spc="-5" dirty="0">
                          <a:latin typeface="Calibri"/>
                          <a:cs typeface="Calibri"/>
                        </a:rPr>
                        <a:t>UUP</a:t>
                      </a: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50014">
                <a:tc>
                  <a:txBody>
                    <a:bodyPr/>
                    <a:lstStyle/>
                    <a:p>
                      <a:pPr marL="146050">
                        <a:lnSpc>
                          <a:spcPct val="100000"/>
                        </a:lnSpc>
                      </a:pPr>
                      <a:r>
                        <a:rPr sz="1600" spc="-10" dirty="0">
                          <a:latin typeface="Calibri"/>
                          <a:cs typeface="Calibri"/>
                        </a:rPr>
                        <a:t>13</a:t>
                      </a: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2">
                  <a:txBody>
                    <a:bodyPr/>
                    <a:lstStyle/>
                    <a:p>
                      <a:pPr marL="49530">
                        <a:lnSpc>
                          <a:spcPct val="100000"/>
                        </a:lnSpc>
                      </a:pPr>
                      <a:r>
                        <a:rPr sz="1600" dirty="0">
                          <a:latin typeface="Calibri"/>
                          <a:cs typeface="Calibri"/>
                        </a:rPr>
                        <a:t>Mana</a:t>
                      </a:r>
                      <a:r>
                        <a:rPr sz="1600" spc="-10" dirty="0">
                          <a:latin typeface="Calibri"/>
                          <a:cs typeface="Calibri"/>
                        </a:rPr>
                        <a:t>g</a:t>
                      </a:r>
                      <a:r>
                        <a:rPr sz="1600" spc="0" dirty="0">
                          <a:latin typeface="Calibri"/>
                          <a:cs typeface="Calibri"/>
                        </a:rPr>
                        <a:t>e</a:t>
                      </a:r>
                      <a:r>
                        <a:rPr sz="1600" spc="-10" dirty="0">
                          <a:latin typeface="Calibri"/>
                          <a:cs typeface="Calibri"/>
                        </a:rPr>
                        <a:t>m</a:t>
                      </a:r>
                      <a:r>
                        <a:rPr sz="1600" spc="0" dirty="0">
                          <a:latin typeface="Calibri"/>
                          <a:cs typeface="Calibri"/>
                        </a:rPr>
                        <a:t>e</a:t>
                      </a:r>
                      <a:r>
                        <a:rPr sz="1600" spc="-15" dirty="0">
                          <a:latin typeface="Calibri"/>
                          <a:cs typeface="Calibri"/>
                        </a:rPr>
                        <a:t>n</a:t>
                      </a:r>
                      <a:r>
                        <a:rPr sz="1600" spc="0" dirty="0">
                          <a:latin typeface="Calibri"/>
                          <a:cs typeface="Calibri"/>
                        </a:rPr>
                        <a:t>t</a:t>
                      </a:r>
                      <a:r>
                        <a:rPr lang="en-US" sz="1600" spc="0" dirty="0">
                          <a:latin typeface="Calibri"/>
                          <a:cs typeface="Calibri"/>
                        </a:rPr>
                        <a:t> </a:t>
                      </a:r>
                      <a:r>
                        <a:rPr sz="1600" spc="0" dirty="0">
                          <a:latin typeface="Calibri"/>
                          <a:cs typeface="Calibri"/>
                        </a:rPr>
                        <a:t>Co</a:t>
                      </a:r>
                      <a:r>
                        <a:rPr sz="1600" spc="-15" dirty="0">
                          <a:latin typeface="Calibri"/>
                          <a:cs typeface="Calibri"/>
                        </a:rPr>
                        <a:t>n</a:t>
                      </a:r>
                      <a:r>
                        <a:rPr sz="1600" spc="0" dirty="0">
                          <a:latin typeface="Calibri"/>
                          <a:cs typeface="Calibri"/>
                        </a:rPr>
                        <a:t>fide</a:t>
                      </a:r>
                      <a:r>
                        <a:rPr sz="1600" spc="-15" dirty="0">
                          <a:latin typeface="Calibri"/>
                          <a:cs typeface="Calibri"/>
                        </a:rPr>
                        <a:t>n</a:t>
                      </a:r>
                      <a:r>
                        <a:rPr sz="1600" spc="0" dirty="0">
                          <a:latin typeface="Calibri"/>
                          <a:cs typeface="Calibri"/>
                        </a:rPr>
                        <a:t>tial</a:t>
                      </a: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tcPr>
                </a:tc>
                <a:tc hMerge="1">
                  <a:txBody>
                    <a:bodyPr/>
                    <a:lstStyle/>
                    <a:p>
                      <a:endParaRPr sz="1600" dirty="0">
                        <a:latin typeface="Calibri"/>
                        <a:cs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endParaRPr sz="1600" dirty="0">
                        <a:latin typeface="Calibri"/>
                        <a:cs typeface="Calibri"/>
                      </a:endParaRPr>
                    </a:p>
                  </a:txBody>
                  <a:tcPr marL="0" marR="0" marT="0" marB="0">
                    <a:lnR w="12700" cap="flat" cmpd="sng" algn="ctr">
                      <a:solidFill>
                        <a:schemeClr val="tx1"/>
                      </a:solidFill>
                      <a:prstDash val="solid"/>
                      <a:round/>
                      <a:headEnd type="none" w="med" len="med"/>
                      <a:tailEnd type="none" w="med" len="med"/>
                    </a:lnR>
                  </a:tcPr>
                </a:tc>
                <a:tc>
                  <a:txBody>
                    <a:bodyPr/>
                    <a:lstStyle/>
                    <a:p>
                      <a:pPr marL="61594">
                        <a:lnSpc>
                          <a:spcPct val="100000"/>
                        </a:lnSpc>
                      </a:pPr>
                      <a:r>
                        <a:rPr sz="1600" dirty="0">
                          <a:latin typeface="Calibri"/>
                          <a:cs typeface="Calibri"/>
                        </a:rPr>
                        <a:t>MC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61363">
                <a:tc>
                  <a:txBody>
                    <a:bodyPr/>
                    <a:lstStyle/>
                    <a:p>
                      <a:pPr marL="146050">
                        <a:lnSpc>
                          <a:spcPct val="100000"/>
                        </a:lnSpc>
                      </a:pPr>
                      <a:r>
                        <a:rPr sz="1600" spc="-10" dirty="0">
                          <a:latin typeface="Calibri"/>
                          <a:cs typeface="Calibri"/>
                        </a:rPr>
                        <a:t>28</a:t>
                      </a: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3">
                  <a:txBody>
                    <a:bodyPr/>
                    <a:lstStyle/>
                    <a:p>
                      <a:pPr marL="49530" marR="61594">
                        <a:lnSpc>
                          <a:spcPct val="100000"/>
                        </a:lnSpc>
                      </a:pPr>
                      <a:r>
                        <a:rPr sz="1600" dirty="0">
                          <a:latin typeface="Calibri"/>
                          <a:cs typeface="Calibri"/>
                        </a:rPr>
                        <a:t>Com</a:t>
                      </a:r>
                      <a:r>
                        <a:rPr sz="1600" spc="-10" dirty="0">
                          <a:latin typeface="Calibri"/>
                          <a:cs typeface="Calibri"/>
                        </a:rPr>
                        <a:t>m</a:t>
                      </a:r>
                      <a:r>
                        <a:rPr sz="1600" spc="0" dirty="0">
                          <a:latin typeface="Calibri"/>
                          <a:cs typeface="Calibri"/>
                        </a:rPr>
                        <a:t>un</a:t>
                      </a:r>
                      <a:r>
                        <a:rPr sz="1600" spc="5" dirty="0">
                          <a:latin typeface="Calibri"/>
                          <a:cs typeface="Calibri"/>
                        </a:rPr>
                        <a:t>i</a:t>
                      </a:r>
                      <a:r>
                        <a:rPr sz="1600" spc="-15" dirty="0">
                          <a:latin typeface="Calibri"/>
                          <a:cs typeface="Calibri"/>
                        </a:rPr>
                        <a:t>c</a:t>
                      </a:r>
                      <a:r>
                        <a:rPr sz="1600" spc="-10" dirty="0">
                          <a:latin typeface="Calibri"/>
                          <a:cs typeface="Calibri"/>
                        </a:rPr>
                        <a:t>a</a:t>
                      </a:r>
                      <a:r>
                        <a:rPr sz="1600" spc="0" dirty="0">
                          <a:latin typeface="Calibri"/>
                          <a:cs typeface="Calibri"/>
                        </a:rPr>
                        <a:t>tions</a:t>
                      </a:r>
                      <a:r>
                        <a:rPr sz="1600" spc="-15" dirty="0">
                          <a:latin typeface="Calibri"/>
                          <a:cs typeface="Calibri"/>
                        </a:rPr>
                        <a:t> </a:t>
                      </a:r>
                      <a:r>
                        <a:rPr sz="1600" spc="-80" dirty="0">
                          <a:latin typeface="Calibri"/>
                          <a:cs typeface="Calibri"/>
                        </a:rPr>
                        <a:t>W</a:t>
                      </a:r>
                      <a:r>
                        <a:rPr sz="1600" spc="0" dirty="0">
                          <a:latin typeface="Calibri"/>
                          <a:cs typeface="Calibri"/>
                        </a:rPr>
                        <a:t>o</a:t>
                      </a:r>
                      <a:r>
                        <a:rPr sz="1600" spc="-10" dirty="0">
                          <a:latin typeface="Calibri"/>
                          <a:cs typeface="Calibri"/>
                        </a:rPr>
                        <a:t>r</a:t>
                      </a:r>
                      <a:r>
                        <a:rPr sz="1600" spc="-55" dirty="0">
                          <a:latin typeface="Calibri"/>
                          <a:cs typeface="Calibri"/>
                        </a:rPr>
                        <a:t>k</a:t>
                      </a:r>
                      <a:r>
                        <a:rPr sz="1600" spc="0" dirty="0">
                          <a:latin typeface="Calibri"/>
                          <a:cs typeface="Calibri"/>
                        </a:rPr>
                        <a:t>e</a:t>
                      </a:r>
                      <a:r>
                        <a:rPr sz="1600" spc="-35" dirty="0">
                          <a:latin typeface="Calibri"/>
                          <a:cs typeface="Calibri"/>
                        </a:rPr>
                        <a:t>r</a:t>
                      </a:r>
                      <a:r>
                        <a:rPr sz="1600" spc="0" dirty="0">
                          <a:latin typeface="Calibri"/>
                          <a:cs typeface="Calibri"/>
                        </a:rPr>
                        <a:t>s</a:t>
                      </a:r>
                      <a:r>
                        <a:rPr sz="1600" spc="55" dirty="0">
                          <a:latin typeface="Calibri"/>
                          <a:cs typeface="Calibri"/>
                        </a:rPr>
                        <a:t> </a:t>
                      </a:r>
                      <a:r>
                        <a:rPr sz="1600" spc="0" dirty="0">
                          <a:latin typeface="Calibri"/>
                          <a:cs typeface="Calibri"/>
                        </a:rPr>
                        <a:t>of</a:t>
                      </a:r>
                      <a:r>
                        <a:rPr sz="1600" spc="10" dirty="0">
                          <a:latin typeface="Calibri"/>
                          <a:cs typeface="Calibri"/>
                        </a:rPr>
                        <a:t> </a:t>
                      </a:r>
                      <a:r>
                        <a:rPr sz="1600" spc="0" dirty="0">
                          <a:latin typeface="Calibri"/>
                          <a:cs typeface="Calibri"/>
                        </a:rPr>
                        <a:t>Am</a:t>
                      </a:r>
                      <a:r>
                        <a:rPr sz="1600" spc="-5" dirty="0">
                          <a:latin typeface="Calibri"/>
                          <a:cs typeface="Calibri"/>
                        </a:rPr>
                        <a:t>er</a:t>
                      </a:r>
                      <a:r>
                        <a:rPr sz="1600" spc="0" dirty="0">
                          <a:latin typeface="Calibri"/>
                          <a:cs typeface="Calibri"/>
                        </a:rPr>
                        <a:t>i</a:t>
                      </a:r>
                      <a:r>
                        <a:rPr sz="1600" spc="-15" dirty="0">
                          <a:latin typeface="Calibri"/>
                          <a:cs typeface="Calibri"/>
                        </a:rPr>
                        <a:t>c</a:t>
                      </a:r>
                      <a:r>
                        <a:rPr sz="1600" spc="0" dirty="0">
                          <a:latin typeface="Calibri"/>
                          <a:cs typeface="Calibri"/>
                        </a:rPr>
                        <a:t>a/G</a:t>
                      </a:r>
                      <a:r>
                        <a:rPr sz="1600" spc="-40" dirty="0">
                          <a:latin typeface="Calibri"/>
                          <a:cs typeface="Calibri"/>
                        </a:rPr>
                        <a:t>r</a:t>
                      </a:r>
                      <a:r>
                        <a:rPr sz="1600" spc="0" dirty="0">
                          <a:latin typeface="Calibri"/>
                          <a:cs typeface="Calibri"/>
                        </a:rPr>
                        <a:t>adu</a:t>
                      </a:r>
                      <a:r>
                        <a:rPr sz="1600" spc="-10" dirty="0">
                          <a:latin typeface="Calibri"/>
                          <a:cs typeface="Calibri"/>
                        </a:rPr>
                        <a:t>at</a:t>
                      </a:r>
                      <a:r>
                        <a:rPr sz="1600" spc="0" dirty="0">
                          <a:latin typeface="Calibri"/>
                          <a:cs typeface="Calibri"/>
                        </a:rPr>
                        <a:t>e</a:t>
                      </a:r>
                      <a:r>
                        <a:rPr sz="1600" spc="-5" dirty="0">
                          <a:latin typeface="Calibri"/>
                          <a:cs typeface="Calibri"/>
                        </a:rPr>
                        <a:t> </a:t>
                      </a:r>
                      <a:r>
                        <a:rPr sz="1600" spc="0" dirty="0">
                          <a:latin typeface="Calibri"/>
                          <a:cs typeface="Calibri"/>
                        </a:rPr>
                        <a:t>Stude</a:t>
                      </a:r>
                      <a:r>
                        <a:rPr sz="1600" spc="-15" dirty="0">
                          <a:latin typeface="Calibri"/>
                          <a:cs typeface="Calibri"/>
                        </a:rPr>
                        <a:t>n</a:t>
                      </a:r>
                      <a:r>
                        <a:rPr sz="1600" spc="0" dirty="0">
                          <a:latin typeface="Calibri"/>
                          <a:cs typeface="Calibri"/>
                        </a:rPr>
                        <a:t>t</a:t>
                      </a:r>
                      <a:r>
                        <a:rPr sz="1600" spc="10" dirty="0">
                          <a:latin typeface="Calibri"/>
                          <a:cs typeface="Calibri"/>
                        </a:rPr>
                        <a:t> </a:t>
                      </a:r>
                      <a:r>
                        <a:rPr sz="1600" spc="0" dirty="0">
                          <a:latin typeface="Calibri"/>
                          <a:cs typeface="Calibri"/>
                        </a:rPr>
                        <a:t>Empl</a:t>
                      </a:r>
                      <a:r>
                        <a:rPr sz="1600" spc="-15" dirty="0">
                          <a:latin typeface="Calibri"/>
                          <a:cs typeface="Calibri"/>
                        </a:rPr>
                        <a:t>o</a:t>
                      </a:r>
                      <a:r>
                        <a:rPr sz="1600" spc="-30" dirty="0">
                          <a:latin typeface="Calibri"/>
                          <a:cs typeface="Calibri"/>
                        </a:rPr>
                        <a:t>y</a:t>
                      </a:r>
                      <a:r>
                        <a:rPr sz="1600" spc="0" dirty="0">
                          <a:latin typeface="Calibri"/>
                          <a:cs typeface="Calibri"/>
                        </a:rPr>
                        <a:t>e</a:t>
                      </a:r>
                      <a:r>
                        <a:rPr sz="1600" spc="-5" dirty="0">
                          <a:latin typeface="Calibri"/>
                          <a:cs typeface="Calibri"/>
                        </a:rPr>
                        <a:t>e</a:t>
                      </a:r>
                      <a:r>
                        <a:rPr sz="1600" spc="0" dirty="0">
                          <a:latin typeface="Calibri"/>
                          <a:cs typeface="Calibri"/>
                        </a:rPr>
                        <a:t>s</a:t>
                      </a:r>
                      <a:r>
                        <a:rPr sz="1600" spc="30" dirty="0">
                          <a:latin typeface="Calibri"/>
                          <a:cs typeface="Calibri"/>
                        </a:rPr>
                        <a:t> </a:t>
                      </a:r>
                      <a:r>
                        <a:rPr sz="1600" spc="0" dirty="0">
                          <a:latin typeface="Calibri"/>
                          <a:cs typeface="Calibri"/>
                        </a:rPr>
                        <a:t>Union, Lo</a:t>
                      </a:r>
                      <a:r>
                        <a:rPr sz="1600" spc="-20" dirty="0">
                          <a:latin typeface="Calibri"/>
                          <a:cs typeface="Calibri"/>
                        </a:rPr>
                        <a:t>c</a:t>
                      </a:r>
                      <a:r>
                        <a:rPr sz="1600" spc="0" dirty="0">
                          <a:latin typeface="Calibri"/>
                          <a:cs typeface="Calibri"/>
                        </a:rPr>
                        <a:t>al</a:t>
                      </a:r>
                      <a:r>
                        <a:rPr sz="1600" spc="5" dirty="0">
                          <a:latin typeface="Calibri"/>
                          <a:cs typeface="Calibri"/>
                        </a:rPr>
                        <a:t> </a:t>
                      </a:r>
                      <a:r>
                        <a:rPr sz="1600" spc="-10" dirty="0">
                          <a:latin typeface="Calibri"/>
                          <a:cs typeface="Calibri"/>
                        </a:rPr>
                        <a:t>1104</a:t>
                      </a: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a:p>
                  </a:txBody>
                  <a:tcPr marL="0" marR="0" marT="0" marB="0"/>
                </a:tc>
                <a:tc hMerge="1">
                  <a:txBody>
                    <a:bodyPr/>
                    <a:lstStyle/>
                    <a:p>
                      <a:pPr marL="49530" marR="61594">
                        <a:lnSpc>
                          <a:spcPct val="100000"/>
                        </a:lnSpc>
                      </a:pP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61594">
                        <a:lnSpc>
                          <a:spcPct val="100000"/>
                        </a:lnSpc>
                      </a:pPr>
                      <a:r>
                        <a:rPr sz="1600" dirty="0">
                          <a:latin typeface="Calibri"/>
                          <a:cs typeface="Calibri"/>
                        </a:rPr>
                        <a:t>C</a:t>
                      </a:r>
                      <a:r>
                        <a:rPr sz="1600" spc="-75" dirty="0">
                          <a:latin typeface="Calibri"/>
                          <a:cs typeface="Calibri"/>
                        </a:rPr>
                        <a:t>W</a:t>
                      </a:r>
                      <a:r>
                        <a:rPr sz="1600" spc="0" dirty="0">
                          <a:latin typeface="Calibri"/>
                          <a:cs typeface="Calibri"/>
                        </a:rPr>
                        <a:t>A/GSEU</a:t>
                      </a: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70436">
                <a:tc>
                  <a:txBody>
                    <a:bodyPr/>
                    <a:lstStyle/>
                    <a:p>
                      <a:pPr marL="146050">
                        <a:lnSpc>
                          <a:spcPct val="100000"/>
                        </a:lnSpc>
                      </a:pPr>
                      <a:r>
                        <a:rPr sz="1600" spc="-10" dirty="0">
                          <a:latin typeface="Calibri"/>
                          <a:cs typeface="Calibri"/>
                        </a:rPr>
                        <a:t>21</a:t>
                      </a: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3">
                  <a:txBody>
                    <a:bodyPr/>
                    <a:lstStyle/>
                    <a:p>
                      <a:pPr marL="49530">
                        <a:lnSpc>
                          <a:spcPct val="100000"/>
                        </a:lnSpc>
                      </a:pPr>
                      <a:r>
                        <a:rPr sz="1600" dirty="0">
                          <a:latin typeface="Calibri"/>
                          <a:cs typeface="Calibri"/>
                        </a:rPr>
                        <a:t>N</a:t>
                      </a:r>
                      <a:r>
                        <a:rPr sz="1600" spc="-10" dirty="0">
                          <a:latin typeface="Calibri"/>
                          <a:cs typeface="Calibri"/>
                        </a:rPr>
                        <a:t>Y</a:t>
                      </a:r>
                      <a:r>
                        <a:rPr sz="1600" spc="0" dirty="0">
                          <a:latin typeface="Calibri"/>
                          <a:cs typeface="Calibri"/>
                        </a:rPr>
                        <a:t>S</a:t>
                      </a:r>
                      <a:r>
                        <a:rPr sz="1600" spc="5" dirty="0">
                          <a:latin typeface="Calibri"/>
                          <a:cs typeface="Calibri"/>
                        </a:rPr>
                        <a:t> </a:t>
                      </a:r>
                      <a:r>
                        <a:rPr sz="1600" spc="0" dirty="0">
                          <a:latin typeface="Calibri"/>
                          <a:cs typeface="Calibri"/>
                        </a:rPr>
                        <a:t>Cor</a:t>
                      </a:r>
                      <a:r>
                        <a:rPr sz="1600" spc="-35" dirty="0">
                          <a:latin typeface="Calibri"/>
                          <a:cs typeface="Calibri"/>
                        </a:rPr>
                        <a:t>r</a:t>
                      </a:r>
                      <a:r>
                        <a:rPr sz="1600" spc="0" dirty="0">
                          <a:latin typeface="Calibri"/>
                          <a:cs typeface="Calibri"/>
                        </a:rPr>
                        <a:t>e</a:t>
                      </a:r>
                      <a:r>
                        <a:rPr sz="1600" spc="-10" dirty="0">
                          <a:latin typeface="Calibri"/>
                          <a:cs typeface="Calibri"/>
                        </a:rPr>
                        <a:t>c</a:t>
                      </a:r>
                      <a:r>
                        <a:rPr sz="1600" spc="0" dirty="0">
                          <a:latin typeface="Calibri"/>
                          <a:cs typeface="Calibri"/>
                        </a:rPr>
                        <a:t>tional</a:t>
                      </a:r>
                      <a:r>
                        <a:rPr sz="1600" spc="25" dirty="0">
                          <a:latin typeface="Calibri"/>
                          <a:cs typeface="Calibri"/>
                        </a:rPr>
                        <a:t> </a:t>
                      </a:r>
                      <a:r>
                        <a:rPr sz="1600" spc="0" dirty="0">
                          <a:latin typeface="Calibri"/>
                          <a:cs typeface="Calibri"/>
                        </a:rPr>
                        <a:t>O</a:t>
                      </a:r>
                      <a:r>
                        <a:rPr sz="1600" spc="-10" dirty="0">
                          <a:latin typeface="Calibri"/>
                          <a:cs typeface="Calibri"/>
                        </a:rPr>
                        <a:t>f</a:t>
                      </a:r>
                      <a:r>
                        <a:rPr sz="1600" spc="0" dirty="0">
                          <a:latin typeface="Calibri"/>
                          <a:cs typeface="Calibri"/>
                        </a:rPr>
                        <a:t>fic</a:t>
                      </a:r>
                      <a:r>
                        <a:rPr sz="1600" spc="-10" dirty="0">
                          <a:latin typeface="Calibri"/>
                          <a:cs typeface="Calibri"/>
                        </a:rPr>
                        <a:t>e</a:t>
                      </a:r>
                      <a:r>
                        <a:rPr sz="1600" spc="-30" dirty="0">
                          <a:latin typeface="Calibri"/>
                          <a:cs typeface="Calibri"/>
                        </a:rPr>
                        <a:t>r</a:t>
                      </a:r>
                      <a:r>
                        <a:rPr sz="1600" spc="0" dirty="0">
                          <a:latin typeface="Calibri"/>
                          <a:cs typeface="Calibri"/>
                        </a:rPr>
                        <a:t>s</a:t>
                      </a:r>
                      <a:r>
                        <a:rPr sz="1600" spc="-5" dirty="0">
                          <a:latin typeface="Calibri"/>
                          <a:cs typeface="Calibri"/>
                        </a:rPr>
                        <a:t> </a:t>
                      </a:r>
                      <a:r>
                        <a:rPr sz="1600" spc="0" dirty="0">
                          <a:latin typeface="Calibri"/>
                          <a:cs typeface="Calibri"/>
                        </a:rPr>
                        <a:t>and</a:t>
                      </a:r>
                      <a:r>
                        <a:rPr sz="1600" spc="-5" dirty="0">
                          <a:latin typeface="Calibri"/>
                          <a:cs typeface="Calibri"/>
                        </a:rPr>
                        <a:t> </a:t>
                      </a:r>
                      <a:r>
                        <a:rPr sz="1600" spc="-35" dirty="0">
                          <a:latin typeface="Calibri"/>
                          <a:cs typeface="Calibri"/>
                        </a:rPr>
                        <a:t>P</a:t>
                      </a:r>
                      <a:r>
                        <a:rPr sz="1600" spc="0" dirty="0">
                          <a:latin typeface="Calibri"/>
                          <a:cs typeface="Calibri"/>
                        </a:rPr>
                        <a:t>ol</a:t>
                      </a:r>
                      <a:r>
                        <a:rPr sz="1600" spc="5" dirty="0">
                          <a:latin typeface="Calibri"/>
                          <a:cs typeface="Calibri"/>
                        </a:rPr>
                        <a:t>i</a:t>
                      </a:r>
                      <a:r>
                        <a:rPr sz="1600" spc="0" dirty="0">
                          <a:latin typeface="Calibri"/>
                          <a:cs typeface="Calibri"/>
                        </a:rPr>
                        <a:t>ce</a:t>
                      </a:r>
                      <a:r>
                        <a:rPr sz="1600" spc="-10" dirty="0">
                          <a:latin typeface="Calibri"/>
                          <a:cs typeface="Calibri"/>
                        </a:rPr>
                        <a:t> </a:t>
                      </a:r>
                      <a:r>
                        <a:rPr sz="1600" spc="-5" dirty="0">
                          <a:latin typeface="Calibri"/>
                          <a:cs typeface="Calibri"/>
                        </a:rPr>
                        <a:t>B</a:t>
                      </a:r>
                      <a:r>
                        <a:rPr sz="1600" spc="0" dirty="0">
                          <a:latin typeface="Calibri"/>
                          <a:cs typeface="Calibri"/>
                        </a:rPr>
                        <a:t>en</a:t>
                      </a:r>
                      <a:r>
                        <a:rPr sz="1600" spc="-20" dirty="0">
                          <a:latin typeface="Calibri"/>
                          <a:cs typeface="Calibri"/>
                        </a:rPr>
                        <a:t>e</a:t>
                      </a:r>
                      <a:r>
                        <a:rPr sz="1600" spc="-15" dirty="0">
                          <a:latin typeface="Calibri"/>
                          <a:cs typeface="Calibri"/>
                        </a:rPr>
                        <a:t>v</a:t>
                      </a:r>
                      <a:r>
                        <a:rPr sz="1600" spc="0" dirty="0">
                          <a:latin typeface="Calibri"/>
                          <a:cs typeface="Calibri"/>
                        </a:rPr>
                        <a:t>ole</a:t>
                      </a:r>
                      <a:r>
                        <a:rPr sz="1600" spc="-10" dirty="0">
                          <a:latin typeface="Calibri"/>
                          <a:cs typeface="Calibri"/>
                        </a:rPr>
                        <a:t>n</a:t>
                      </a:r>
                      <a:r>
                        <a:rPr sz="1600" spc="0" dirty="0">
                          <a:latin typeface="Calibri"/>
                          <a:cs typeface="Calibri"/>
                        </a:rPr>
                        <a:t>t</a:t>
                      </a:r>
                      <a:r>
                        <a:rPr sz="1600" spc="35" dirty="0">
                          <a:latin typeface="Calibri"/>
                          <a:cs typeface="Calibri"/>
                        </a:rPr>
                        <a:t> </a:t>
                      </a:r>
                      <a:r>
                        <a:rPr sz="1600" spc="0" dirty="0">
                          <a:latin typeface="Calibri"/>
                          <a:cs typeface="Calibri"/>
                        </a:rPr>
                        <a:t>Associ</a:t>
                      </a:r>
                      <a:r>
                        <a:rPr sz="1600" spc="-10" dirty="0">
                          <a:latin typeface="Calibri"/>
                          <a:cs typeface="Calibri"/>
                        </a:rPr>
                        <a:t>a</a:t>
                      </a:r>
                      <a:r>
                        <a:rPr sz="1600" spc="0" dirty="0">
                          <a:latin typeface="Calibri"/>
                          <a:cs typeface="Calibri"/>
                        </a:rPr>
                        <a:t>tion,</a:t>
                      </a:r>
                      <a:r>
                        <a:rPr sz="1600" spc="-5" dirty="0">
                          <a:latin typeface="Calibri"/>
                          <a:cs typeface="Calibri"/>
                        </a:rPr>
                        <a:t> </a:t>
                      </a:r>
                      <a:r>
                        <a:rPr sz="1600" spc="0" dirty="0">
                          <a:latin typeface="Calibri"/>
                          <a:cs typeface="Calibri"/>
                        </a:rPr>
                        <a:t>Inc.</a:t>
                      </a: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a:p>
                  </a:txBody>
                  <a:tcPr marL="0" marR="0" marT="0" marB="0"/>
                </a:tc>
                <a:tc hMerge="1">
                  <a:txBody>
                    <a:bodyPr/>
                    <a:lstStyle/>
                    <a:p>
                      <a:pPr marL="49530">
                        <a:lnSpc>
                          <a:spcPct val="100000"/>
                        </a:lnSpc>
                      </a:pP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61594">
                        <a:lnSpc>
                          <a:spcPct val="100000"/>
                        </a:lnSpc>
                      </a:pPr>
                      <a:r>
                        <a:rPr sz="1600" dirty="0">
                          <a:latin typeface="Calibri"/>
                          <a:cs typeface="Calibri"/>
                        </a:rPr>
                        <a:t>N</a:t>
                      </a:r>
                      <a:r>
                        <a:rPr sz="1600" spc="-10" dirty="0">
                          <a:latin typeface="Calibri"/>
                          <a:cs typeface="Calibri"/>
                        </a:rPr>
                        <a:t>Y</a:t>
                      </a:r>
                      <a:r>
                        <a:rPr sz="1600" spc="0" dirty="0">
                          <a:latin typeface="Calibri"/>
                          <a:cs typeface="Calibri"/>
                        </a:rPr>
                        <a:t>S</a:t>
                      </a:r>
                      <a:r>
                        <a:rPr sz="1600" spc="-15" dirty="0">
                          <a:latin typeface="Calibri"/>
                          <a:cs typeface="Calibri"/>
                        </a:rPr>
                        <a:t>C</a:t>
                      </a:r>
                      <a:r>
                        <a:rPr sz="1600" spc="0" dirty="0">
                          <a:latin typeface="Calibri"/>
                          <a:cs typeface="Calibri"/>
                        </a:rPr>
                        <a:t>OP</a:t>
                      </a:r>
                      <a:r>
                        <a:rPr sz="1600" spc="-15" dirty="0">
                          <a:latin typeface="Calibri"/>
                          <a:cs typeface="Calibri"/>
                        </a:rPr>
                        <a:t>B</a:t>
                      </a:r>
                      <a:r>
                        <a:rPr sz="1600" spc="0" dirty="0">
                          <a:latin typeface="Calibri"/>
                          <a:cs typeface="Calibri"/>
                        </a:rPr>
                        <a:t>A</a:t>
                      </a: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7669">
                <a:tc>
                  <a:txBody>
                    <a:bodyPr/>
                    <a:lstStyle/>
                    <a:p>
                      <a:pPr marL="146050">
                        <a:lnSpc>
                          <a:spcPct val="100000"/>
                        </a:lnSpc>
                      </a:pPr>
                      <a:r>
                        <a:rPr sz="1600" spc="-10" dirty="0">
                          <a:latin typeface="Calibri"/>
                          <a:cs typeface="Calibri"/>
                        </a:rPr>
                        <a:t>31</a:t>
                      </a: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3">
                  <a:txBody>
                    <a:bodyPr/>
                    <a:lstStyle/>
                    <a:p>
                      <a:pPr marL="49530">
                        <a:lnSpc>
                          <a:spcPct val="100000"/>
                        </a:lnSpc>
                      </a:pPr>
                      <a:r>
                        <a:rPr sz="1600" dirty="0">
                          <a:latin typeface="Calibri"/>
                          <a:cs typeface="Calibri"/>
                        </a:rPr>
                        <a:t>The</a:t>
                      </a:r>
                      <a:r>
                        <a:rPr sz="1600" spc="-5" dirty="0">
                          <a:latin typeface="Calibri"/>
                          <a:cs typeface="Calibri"/>
                        </a:rPr>
                        <a:t> </a:t>
                      </a:r>
                      <a:r>
                        <a:rPr sz="1600" spc="-40" dirty="0">
                          <a:latin typeface="Calibri"/>
                          <a:cs typeface="Calibri"/>
                        </a:rPr>
                        <a:t>P</a:t>
                      </a:r>
                      <a:r>
                        <a:rPr sz="1600" spc="0" dirty="0">
                          <a:latin typeface="Calibri"/>
                          <a:cs typeface="Calibri"/>
                        </a:rPr>
                        <a:t>ol</a:t>
                      </a:r>
                      <a:r>
                        <a:rPr sz="1600" spc="5" dirty="0">
                          <a:latin typeface="Calibri"/>
                          <a:cs typeface="Calibri"/>
                        </a:rPr>
                        <a:t>i</a:t>
                      </a:r>
                      <a:r>
                        <a:rPr sz="1600" spc="0" dirty="0">
                          <a:latin typeface="Calibri"/>
                          <a:cs typeface="Calibri"/>
                        </a:rPr>
                        <a:t>ce B</a:t>
                      </a:r>
                      <a:r>
                        <a:rPr sz="1600" spc="-10" dirty="0">
                          <a:latin typeface="Calibri"/>
                          <a:cs typeface="Calibri"/>
                        </a:rPr>
                        <a:t>e</a:t>
                      </a:r>
                      <a:r>
                        <a:rPr sz="1600" spc="0" dirty="0">
                          <a:latin typeface="Calibri"/>
                          <a:cs typeface="Calibri"/>
                        </a:rPr>
                        <a:t>n</a:t>
                      </a:r>
                      <a:r>
                        <a:rPr sz="1600" spc="-15" dirty="0">
                          <a:latin typeface="Calibri"/>
                          <a:cs typeface="Calibri"/>
                        </a:rPr>
                        <a:t>ev</a:t>
                      </a:r>
                      <a:r>
                        <a:rPr sz="1600" spc="0" dirty="0">
                          <a:latin typeface="Calibri"/>
                          <a:cs typeface="Calibri"/>
                        </a:rPr>
                        <a:t>ole</a:t>
                      </a:r>
                      <a:r>
                        <a:rPr sz="1600" spc="-10" dirty="0">
                          <a:latin typeface="Calibri"/>
                          <a:cs typeface="Calibri"/>
                        </a:rPr>
                        <a:t>n</a:t>
                      </a:r>
                      <a:r>
                        <a:rPr sz="1600" spc="0" dirty="0">
                          <a:latin typeface="Calibri"/>
                          <a:cs typeface="Calibri"/>
                        </a:rPr>
                        <a:t>t</a:t>
                      </a:r>
                      <a:r>
                        <a:rPr sz="1600" spc="35" dirty="0">
                          <a:latin typeface="Calibri"/>
                          <a:cs typeface="Calibri"/>
                        </a:rPr>
                        <a:t> </a:t>
                      </a:r>
                      <a:r>
                        <a:rPr sz="1600" spc="0" dirty="0">
                          <a:latin typeface="Calibri"/>
                          <a:cs typeface="Calibri"/>
                        </a:rPr>
                        <a:t>Associ</a:t>
                      </a:r>
                      <a:r>
                        <a:rPr sz="1600" spc="-10" dirty="0">
                          <a:latin typeface="Calibri"/>
                          <a:cs typeface="Calibri"/>
                        </a:rPr>
                        <a:t>a</a:t>
                      </a:r>
                      <a:r>
                        <a:rPr sz="1600" spc="0" dirty="0">
                          <a:latin typeface="Calibri"/>
                          <a:cs typeface="Calibri"/>
                        </a:rPr>
                        <a:t>tion</a:t>
                      </a:r>
                      <a:r>
                        <a:rPr sz="1600" spc="-15" dirty="0">
                          <a:latin typeface="Calibri"/>
                          <a:cs typeface="Calibri"/>
                        </a:rPr>
                        <a:t> </a:t>
                      </a:r>
                      <a:r>
                        <a:rPr sz="1600" spc="0" dirty="0">
                          <a:latin typeface="Calibri"/>
                          <a:cs typeface="Calibri"/>
                        </a:rPr>
                        <a:t>of</a:t>
                      </a:r>
                      <a:r>
                        <a:rPr sz="1600" spc="10" dirty="0">
                          <a:latin typeface="Calibri"/>
                          <a:cs typeface="Calibri"/>
                        </a:rPr>
                        <a:t> </a:t>
                      </a:r>
                      <a:r>
                        <a:rPr sz="1600" spc="0" dirty="0">
                          <a:latin typeface="Calibri"/>
                          <a:cs typeface="Calibri"/>
                        </a:rPr>
                        <a:t>N</a:t>
                      </a:r>
                      <a:r>
                        <a:rPr sz="1600" spc="-15" dirty="0">
                          <a:latin typeface="Calibri"/>
                          <a:cs typeface="Calibri"/>
                        </a:rPr>
                        <a:t>e</a:t>
                      </a:r>
                      <a:r>
                        <a:rPr sz="1600" spc="0" dirty="0">
                          <a:latin typeface="Calibri"/>
                          <a:cs typeface="Calibri"/>
                        </a:rPr>
                        <a:t>w</a:t>
                      </a:r>
                      <a:r>
                        <a:rPr sz="1600" spc="20" dirty="0">
                          <a:latin typeface="Calibri"/>
                          <a:cs typeface="Calibri"/>
                        </a:rPr>
                        <a:t> </a:t>
                      </a:r>
                      <a:r>
                        <a:rPr sz="1600" spc="-120" dirty="0">
                          <a:latin typeface="Calibri"/>
                          <a:cs typeface="Calibri"/>
                        </a:rPr>
                        <a:t>Y</a:t>
                      </a:r>
                      <a:r>
                        <a:rPr sz="1600" spc="0" dirty="0">
                          <a:latin typeface="Calibri"/>
                          <a:cs typeface="Calibri"/>
                        </a:rPr>
                        <a:t>o</a:t>
                      </a:r>
                      <a:r>
                        <a:rPr sz="1600" spc="-10" dirty="0">
                          <a:latin typeface="Calibri"/>
                          <a:cs typeface="Calibri"/>
                        </a:rPr>
                        <a:t>r</a:t>
                      </a:r>
                      <a:r>
                        <a:rPr sz="1600" spc="0" dirty="0">
                          <a:latin typeface="Calibri"/>
                          <a:cs typeface="Calibri"/>
                        </a:rPr>
                        <a:t>k</a:t>
                      </a:r>
                      <a:r>
                        <a:rPr sz="1600" spc="15" dirty="0">
                          <a:latin typeface="Calibri"/>
                          <a:cs typeface="Calibri"/>
                        </a:rPr>
                        <a:t> </a:t>
                      </a:r>
                      <a:r>
                        <a:rPr sz="1600" spc="0" dirty="0">
                          <a:latin typeface="Calibri"/>
                          <a:cs typeface="Calibri"/>
                        </a:rPr>
                        <a:t>S</a:t>
                      </a:r>
                      <a:r>
                        <a:rPr sz="1600" spc="-20" dirty="0">
                          <a:latin typeface="Calibri"/>
                          <a:cs typeface="Calibri"/>
                        </a:rPr>
                        <a:t>t</a:t>
                      </a:r>
                      <a:r>
                        <a:rPr sz="1600" spc="-10" dirty="0">
                          <a:latin typeface="Calibri"/>
                          <a:cs typeface="Calibri"/>
                        </a:rPr>
                        <a:t>at</a:t>
                      </a:r>
                      <a:r>
                        <a:rPr sz="1600" spc="0" dirty="0">
                          <a:latin typeface="Calibri"/>
                          <a:cs typeface="Calibri"/>
                        </a:rPr>
                        <a:t>e, Inc.</a:t>
                      </a: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a:p>
                  </a:txBody>
                  <a:tcPr marL="0" marR="0" marT="0" marB="0"/>
                </a:tc>
                <a:tc hMerge="1">
                  <a:txBody>
                    <a:bodyPr/>
                    <a:lstStyle/>
                    <a:p>
                      <a:pPr marL="49530">
                        <a:lnSpc>
                          <a:spcPct val="100000"/>
                        </a:lnSpc>
                      </a:pP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61594">
                        <a:lnSpc>
                          <a:spcPct val="100000"/>
                        </a:lnSpc>
                      </a:pPr>
                      <a:r>
                        <a:rPr sz="1600" dirty="0">
                          <a:latin typeface="Calibri"/>
                          <a:cs typeface="Calibri"/>
                        </a:rPr>
                        <a:t>P</a:t>
                      </a:r>
                      <a:r>
                        <a:rPr sz="1600" spc="-15" dirty="0">
                          <a:latin typeface="Calibri"/>
                          <a:cs typeface="Calibri"/>
                        </a:rPr>
                        <a:t>B</a:t>
                      </a:r>
                      <a:r>
                        <a:rPr sz="1600" spc="0" dirty="0">
                          <a:latin typeface="Calibri"/>
                          <a:cs typeface="Calibri"/>
                        </a:rPr>
                        <a:t>AN</a:t>
                      </a:r>
                      <a:r>
                        <a:rPr sz="1600" spc="-10" dirty="0">
                          <a:latin typeface="Calibri"/>
                          <a:cs typeface="Calibri"/>
                        </a:rPr>
                        <a:t>Y</a:t>
                      </a:r>
                      <a:r>
                        <a:rPr sz="1600" spc="0" dirty="0">
                          <a:latin typeface="Calibri"/>
                          <a:cs typeface="Calibri"/>
                        </a:rPr>
                        <a:t>S</a:t>
                      </a:r>
                      <a:endParaRPr sz="1600" dirty="0">
                        <a:latin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8" name="Slide Number Placeholder 7">
            <a:extLst>
              <a:ext uri="{FF2B5EF4-FFF2-40B4-BE49-F238E27FC236}">
                <a16:creationId xmlns:a16="http://schemas.microsoft.com/office/drawing/2014/main" id="{A5BA86E8-E45C-4919-A889-323693CF8157}"/>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49</a:t>
            </a:fld>
            <a:endParaRPr lang="en-US" sz="14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51560" y="228600"/>
            <a:ext cx="7931785" cy="609132"/>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noAutofit/>
          </a:bodyPr>
          <a:lstStyle/>
          <a:p>
            <a:pPr marL="12700" marR="0" lvl="0" indent="0" algn="ctr" defTabSz="914400" rtl="0" eaLnBrk="1" fontAlgn="base" latinLnBrk="0" hangingPunct="1">
              <a:lnSpc>
                <a:spcPct val="100000"/>
              </a:lnSpc>
              <a:spcBef>
                <a:spcPct val="0"/>
              </a:spcBef>
              <a:spcAft>
                <a:spcPct val="0"/>
              </a:spcAft>
              <a:buClrTx/>
              <a:buSzTx/>
              <a:buFontTx/>
              <a:buNone/>
              <a:tabLst/>
              <a:defRPr/>
            </a:pPr>
            <a:r>
              <a:rPr kumimoji="0" sz="3200" b="0" i="0" u="none" strike="noStrike" kern="1200" cap="none" spc="0" normalizeH="0" baseline="0" noProof="0" dirty="0">
                <a:ln>
                  <a:noFill/>
                </a:ln>
                <a:solidFill>
                  <a:srgbClr val="000000"/>
                </a:solidFill>
                <a:effectLst/>
                <a:uLnTx/>
                <a:uFillTx/>
                <a:latin typeface="Arial"/>
                <a:ea typeface="+mn-ea"/>
                <a:cs typeface="Arial"/>
              </a:rPr>
              <a:t>Int</a:t>
            </a:r>
            <a:r>
              <a:rPr kumimoji="0" lang="en-US" sz="3200" b="0" i="0" u="none" strike="noStrike" kern="1200" cap="none" spc="0" normalizeH="0" baseline="0" noProof="0" dirty="0">
                <a:ln>
                  <a:noFill/>
                </a:ln>
                <a:solidFill>
                  <a:srgbClr val="000000"/>
                </a:solidFill>
                <a:effectLst/>
                <a:uLnTx/>
                <a:uFillTx/>
                <a:latin typeface="Arial"/>
                <a:ea typeface="+mn-ea"/>
                <a:cs typeface="Arial"/>
              </a:rPr>
              <a:t>r</a:t>
            </a:r>
            <a:r>
              <a:rPr kumimoji="0" sz="3200" b="0" i="0" u="none" strike="noStrike" kern="1200" cap="none" spc="0" normalizeH="0" baseline="0" noProof="0" dirty="0">
                <a:ln>
                  <a:noFill/>
                </a:ln>
                <a:solidFill>
                  <a:srgbClr val="000000"/>
                </a:solidFill>
                <a:effectLst/>
                <a:uLnTx/>
                <a:uFillTx/>
                <a:latin typeface="Arial"/>
                <a:ea typeface="+mn-ea"/>
                <a:cs typeface="Arial"/>
              </a:rPr>
              <a:t>odu</a:t>
            </a:r>
            <a:r>
              <a:rPr kumimoji="0" sz="3200" b="0" i="0" u="none" strike="noStrike" kern="1200" cap="none" spc="-10" normalizeH="0" baseline="0" noProof="0" dirty="0">
                <a:ln>
                  <a:noFill/>
                </a:ln>
                <a:solidFill>
                  <a:srgbClr val="000000"/>
                </a:solidFill>
                <a:effectLst/>
                <a:uLnTx/>
                <a:uFillTx/>
                <a:latin typeface="Arial"/>
                <a:ea typeface="+mn-ea"/>
                <a:cs typeface="Arial"/>
              </a:rPr>
              <a:t>c</a:t>
            </a:r>
            <a:r>
              <a:rPr kumimoji="0" sz="3200" b="0" i="0" u="none" strike="noStrike" kern="1200" cap="none" spc="0" normalizeH="0" baseline="0" noProof="0" dirty="0">
                <a:ln>
                  <a:noFill/>
                </a:ln>
                <a:solidFill>
                  <a:srgbClr val="000000"/>
                </a:solidFill>
                <a:effectLst/>
                <a:uLnTx/>
                <a:uFillTx/>
                <a:latin typeface="Arial"/>
                <a:ea typeface="+mn-ea"/>
                <a:cs typeface="Arial"/>
              </a:rPr>
              <a:t>tion</a:t>
            </a:r>
          </a:p>
        </p:txBody>
      </p:sp>
      <p:sp>
        <p:nvSpPr>
          <p:cNvPr id="4" name="object 4"/>
          <p:cNvSpPr txBox="1"/>
          <p:nvPr/>
        </p:nvSpPr>
        <p:spPr>
          <a:xfrm>
            <a:off x="609600" y="837732"/>
            <a:ext cx="7931785" cy="5249672"/>
          </a:xfrm>
          <a:prstGeom prst="rect">
            <a:avLst/>
          </a:prstGeom>
        </p:spPr>
        <p:txBody>
          <a:bodyPr vert="horz" wrap="square" lIns="0" tIns="0" rIns="0" bIns="0" rtlCol="0">
            <a:noAutofit/>
          </a:bodyPr>
          <a:lstStyle/>
          <a:p>
            <a:pPr marL="0" marR="1270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base" latinLnBrk="0" hangingPunct="1">
              <a:lnSpc>
                <a:spcPts val="1000"/>
              </a:lnSpc>
              <a:spcBef>
                <a:spcPct val="0"/>
              </a:spcBef>
              <a:spcAft>
                <a:spcPct val="0"/>
              </a:spcAft>
              <a:buClrTx/>
              <a:buSzTx/>
              <a:buFontTx/>
              <a:buNone/>
              <a:tabLst/>
              <a:defRPr/>
            </a:pPr>
            <a:endParaRPr kumimoji="0" sz="16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 name="object 7"/>
          <p:cNvSpPr/>
          <p:nvPr/>
        </p:nvSpPr>
        <p:spPr>
          <a:xfrm>
            <a:off x="5181600" y="4648200"/>
            <a:ext cx="237744" cy="304800"/>
          </a:xfrm>
          <a:prstGeom prst="rect">
            <a:avLst/>
          </a:prstGeom>
          <a:blipFill>
            <a:blip r:embed="rId2" cstate="print"/>
            <a:stretch>
              <a:fillRect/>
            </a:stretch>
          </a:blipFill>
        </p:spPr>
        <p:txBody>
          <a:bodyPr wrap="squar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object 8"/>
          <p:cNvSpPr txBox="1"/>
          <p:nvPr/>
        </p:nvSpPr>
        <p:spPr>
          <a:xfrm>
            <a:off x="8483345" y="6287008"/>
            <a:ext cx="125095" cy="224790"/>
          </a:xfrm>
          <a:prstGeom prst="rect">
            <a:avLst/>
          </a:prstGeom>
        </p:spPr>
        <p:txBody>
          <a:bodyPr vert="horz" wrap="square" lIns="0" tIns="0" rIns="0" bIns="0" rtlCol="0">
            <a:noAutofit/>
          </a:bodyPr>
          <a:lstStyle/>
          <a:p>
            <a:pPr marL="12700" marR="0" lvl="0" indent="0" algn="l" defTabSz="914400" rtl="0" eaLnBrk="1" fontAlgn="base" latinLnBrk="0" hangingPunct="1">
              <a:lnSpc>
                <a:spcPct val="100000"/>
              </a:lnSpc>
              <a:spcBef>
                <a:spcPct val="0"/>
              </a:spcBef>
              <a:spcAft>
                <a:spcPct val="0"/>
              </a:spcAft>
              <a:buClrTx/>
              <a:buSzTx/>
              <a:buFontTx/>
              <a:buNone/>
              <a:tabLst/>
              <a:defRPr/>
            </a:pPr>
            <a:endParaRPr kumimoji="0" sz="1400" b="0" i="0" u="none" strike="noStrike" kern="1200" cap="none" spc="0" normalizeH="0" baseline="0" noProof="0" dirty="0">
              <a:ln>
                <a:noFill/>
              </a:ln>
              <a:solidFill>
                <a:srgbClr val="000000"/>
              </a:solidFill>
              <a:effectLst/>
              <a:uLnTx/>
              <a:uFillTx/>
              <a:latin typeface="Arial"/>
              <a:ea typeface="+mn-ea"/>
              <a:cs typeface="Arial"/>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8E20A0-1424-493C-9D59-825F15A26765}"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graphicFrame>
        <p:nvGraphicFramePr>
          <p:cNvPr id="11" name="Diagram 10"/>
          <p:cNvGraphicFramePr/>
          <p:nvPr>
            <p:extLst>
              <p:ext uri="{D42A27DB-BD31-4B8C-83A1-F6EECF244321}">
                <p14:modId xmlns:p14="http://schemas.microsoft.com/office/powerpoint/2010/main" val="4222069861"/>
              </p:ext>
            </p:extLst>
          </p:nvPr>
        </p:nvGraphicFramePr>
        <p:xfrm>
          <a:off x="387986" y="1619509"/>
          <a:ext cx="8153399" cy="4703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133589" y="905455"/>
            <a:ext cx="8883805" cy="646331"/>
          </a:xfrm>
          <a:prstGeom prst="rect">
            <a:avLst/>
          </a:prstGeom>
          <a:solidFill>
            <a:srgbClr val="FFFF00"/>
          </a:solidFill>
        </p:spPr>
        <p:txBody>
          <a:bodyPr wrap="square" rtlCol="0" anchor="ctr">
            <a:spAutoFit/>
          </a:bodyPr>
          <a:lstStyle/>
          <a:p>
            <a:pPr marL="469900" marR="12700" algn="ctr"/>
            <a:r>
              <a:rPr lang="en-US" b="1" dirty="0">
                <a:solidFill>
                  <a:srgbClr val="3B8B92"/>
                </a:solidFill>
                <a:latin typeface="Arial"/>
                <a:cs typeface="Arial"/>
              </a:rPr>
              <a:t>          USE</a:t>
            </a:r>
            <a:r>
              <a:rPr lang="en-US" b="1" spc="-10" dirty="0">
                <a:solidFill>
                  <a:srgbClr val="3B8B92"/>
                </a:solidFill>
                <a:latin typeface="Arial"/>
                <a:cs typeface="Arial"/>
              </a:rPr>
              <a:t> </a:t>
            </a:r>
            <a:r>
              <a:rPr lang="en-US" b="1" dirty="0">
                <a:solidFill>
                  <a:srgbClr val="3B8B92"/>
                </a:solidFill>
                <a:latin typeface="Arial"/>
                <a:cs typeface="Arial"/>
              </a:rPr>
              <a:t>T</a:t>
            </a:r>
            <a:r>
              <a:rPr lang="en-US" b="1" spc="-5" dirty="0">
                <a:solidFill>
                  <a:srgbClr val="3B8B92"/>
                </a:solidFill>
                <a:latin typeface="Arial"/>
                <a:cs typeface="Arial"/>
              </a:rPr>
              <a:t>H</a:t>
            </a:r>
            <a:r>
              <a:rPr lang="en-US" b="1" dirty="0">
                <a:solidFill>
                  <a:srgbClr val="3B8B92"/>
                </a:solidFill>
                <a:latin typeface="Arial"/>
                <a:cs typeface="Arial"/>
              </a:rPr>
              <a:t>E “</a:t>
            </a:r>
            <a:r>
              <a:rPr lang="en-US" b="1" u="sng" dirty="0">
                <a:solidFill>
                  <a:srgbClr val="3B8B92"/>
                </a:solidFill>
                <a:latin typeface="Arial"/>
                <a:cs typeface="Arial"/>
              </a:rPr>
              <a:t>21/22-B</a:t>
            </a:r>
            <a:r>
              <a:rPr lang="en-US" b="1" u="sng" spc="-5" dirty="0">
                <a:solidFill>
                  <a:srgbClr val="3B8B92"/>
                </a:solidFill>
                <a:latin typeface="Arial"/>
                <a:cs typeface="Arial"/>
              </a:rPr>
              <a:t>U</a:t>
            </a:r>
            <a:r>
              <a:rPr lang="en-US" b="1" u="sng" dirty="0">
                <a:solidFill>
                  <a:srgbClr val="3B8B92"/>
                </a:solidFill>
                <a:latin typeface="Arial"/>
                <a:cs typeface="Arial"/>
              </a:rPr>
              <a:t>DGET”</a:t>
            </a:r>
            <a:r>
              <a:rPr lang="en-US" b="1" u="sng" spc="-25" dirty="0">
                <a:solidFill>
                  <a:srgbClr val="3B8B92"/>
                </a:solidFill>
                <a:latin typeface="Arial"/>
                <a:cs typeface="Arial"/>
              </a:rPr>
              <a:t> </a:t>
            </a:r>
            <a:r>
              <a:rPr lang="en-US" b="1" dirty="0">
                <a:solidFill>
                  <a:srgbClr val="3B8B92"/>
                </a:solidFill>
                <a:latin typeface="Arial"/>
                <a:cs typeface="Arial"/>
              </a:rPr>
              <a:t>DATABASE</a:t>
            </a:r>
            <a:r>
              <a:rPr lang="en-US" b="1" spc="-20" dirty="0">
                <a:solidFill>
                  <a:srgbClr val="3B8B92"/>
                </a:solidFill>
                <a:latin typeface="Arial"/>
                <a:cs typeface="Arial"/>
              </a:rPr>
              <a:t> </a:t>
            </a:r>
            <a:r>
              <a:rPr lang="en-US" b="1" dirty="0">
                <a:solidFill>
                  <a:srgbClr val="3B8B92"/>
                </a:solidFill>
                <a:latin typeface="Arial"/>
                <a:cs typeface="Arial"/>
              </a:rPr>
              <a:t>TO ENTER</a:t>
            </a:r>
            <a:r>
              <a:rPr lang="en-US" b="1" spc="-10" dirty="0">
                <a:solidFill>
                  <a:srgbClr val="3B8B92"/>
                </a:solidFill>
                <a:latin typeface="Arial"/>
                <a:cs typeface="Arial"/>
              </a:rPr>
              <a:t> </a:t>
            </a:r>
            <a:r>
              <a:rPr lang="en-US" b="1" spc="20" dirty="0">
                <a:solidFill>
                  <a:srgbClr val="3B8B92"/>
                </a:solidFill>
                <a:latin typeface="Arial"/>
                <a:cs typeface="Arial"/>
              </a:rPr>
              <a:t>DATA</a:t>
            </a:r>
            <a:r>
              <a:rPr lang="en-US" b="1" dirty="0">
                <a:solidFill>
                  <a:srgbClr val="3B8B92"/>
                </a:solidFill>
                <a:latin typeface="Arial"/>
                <a:cs typeface="Arial"/>
              </a:rPr>
              <a:t>.</a:t>
            </a:r>
          </a:p>
          <a:p>
            <a:pPr marL="469900" marR="12700" algn="ctr">
              <a:lnSpc>
                <a:spcPct val="100000"/>
              </a:lnSpc>
            </a:pPr>
            <a:endParaRPr lang="en-US" b="1" dirty="0">
              <a:solidFill>
                <a:srgbClr val="3B8B92"/>
              </a:solidFill>
              <a:latin typeface="Arial"/>
              <a:cs typeface="Arial"/>
            </a:endParaRPr>
          </a:p>
        </p:txBody>
      </p:sp>
    </p:spTree>
    <p:extLst>
      <p:ext uri="{BB962C8B-B14F-4D97-AF65-F5344CB8AC3E}">
        <p14:creationId xmlns:p14="http://schemas.microsoft.com/office/powerpoint/2010/main" val="360010992"/>
      </p:ext>
    </p:extLst>
  </p:cSld>
  <p:clrMapOvr>
    <a:masterClrMapping/>
  </p:clrMapOvr>
  <p:transition>
    <p:zoom dir="in"/>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46481" y="228600"/>
            <a:ext cx="8210777" cy="567730"/>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vert="horz" wrap="square" lIns="0" tIns="0" rIns="0" bIns="0" rtlCol="0">
            <a:noAutofit/>
          </a:bodyPr>
          <a:lstStyle/>
          <a:p>
            <a:pPr marL="856615">
              <a:lnSpc>
                <a:spcPct val="100000"/>
              </a:lnSpc>
            </a:pPr>
            <a:r>
              <a:rPr sz="2400" dirty="0">
                <a:solidFill>
                  <a:srgbClr val="0000FF"/>
                </a:solidFill>
                <a:latin typeface="Arial" panose="020B0604020202020204" pitchFamily="34" charset="0"/>
                <a:cs typeface="Arial" panose="020B0604020202020204" pitchFamily="34" charset="0"/>
              </a:rPr>
              <a:t>FY</a:t>
            </a:r>
            <a:r>
              <a:rPr sz="2400" spc="-5" dirty="0">
                <a:solidFill>
                  <a:srgbClr val="0000FF"/>
                </a:solidFill>
                <a:latin typeface="Arial" panose="020B0604020202020204" pitchFamily="34" charset="0"/>
                <a:cs typeface="Arial" panose="020B0604020202020204" pitchFamily="34" charset="0"/>
              </a:rPr>
              <a:t> </a:t>
            </a:r>
            <a:r>
              <a:rPr lang="en-US" sz="2400" spc="-15" dirty="0">
                <a:solidFill>
                  <a:srgbClr val="0000FF"/>
                </a:solidFill>
                <a:latin typeface="Arial" panose="020B0604020202020204" pitchFamily="34" charset="0"/>
                <a:cs typeface="Arial" panose="020B0604020202020204" pitchFamily="34" charset="0"/>
              </a:rPr>
              <a:t>21/22</a:t>
            </a:r>
            <a:r>
              <a:rPr sz="2400" spc="-15" dirty="0">
                <a:solidFill>
                  <a:srgbClr val="0000FF"/>
                </a:solidFill>
                <a:latin typeface="Arial" panose="020B0604020202020204" pitchFamily="34" charset="0"/>
                <a:cs typeface="Arial" panose="020B0604020202020204" pitchFamily="34" charset="0"/>
              </a:rPr>
              <a:t>-Budget</a:t>
            </a:r>
            <a:r>
              <a:rPr sz="2400" spc="50" dirty="0">
                <a:solidFill>
                  <a:srgbClr val="0000FF"/>
                </a:solidFill>
                <a:latin typeface="Arial" panose="020B0604020202020204" pitchFamily="34" charset="0"/>
                <a:cs typeface="Arial" panose="020B0604020202020204" pitchFamily="34" charset="0"/>
              </a:rPr>
              <a:t> </a:t>
            </a:r>
            <a:r>
              <a:rPr sz="2400" spc="0" dirty="0">
                <a:solidFill>
                  <a:srgbClr val="0000FF"/>
                </a:solidFill>
                <a:latin typeface="Arial" panose="020B0604020202020204" pitchFamily="34" charset="0"/>
                <a:cs typeface="Arial" panose="020B0604020202020204" pitchFamily="34" charset="0"/>
              </a:rPr>
              <a:t>H</a:t>
            </a:r>
            <a:r>
              <a:rPr sz="2400" spc="-10" dirty="0">
                <a:solidFill>
                  <a:srgbClr val="0000FF"/>
                </a:solidFill>
                <a:latin typeface="Arial" panose="020B0604020202020204" pitchFamily="34" charset="0"/>
                <a:cs typeface="Arial" panose="020B0604020202020204" pitchFamily="34" charset="0"/>
              </a:rPr>
              <a:t>i</a:t>
            </a:r>
            <a:r>
              <a:rPr sz="2400" spc="-15" dirty="0">
                <a:solidFill>
                  <a:srgbClr val="0000FF"/>
                </a:solidFill>
                <a:latin typeface="Arial" panose="020B0604020202020204" pitchFamily="34" charset="0"/>
                <a:cs typeface="Arial" panose="020B0604020202020204" pitchFamily="34" charset="0"/>
              </a:rPr>
              <a:t>gh</a:t>
            </a:r>
            <a:r>
              <a:rPr sz="2400" spc="-20" dirty="0">
                <a:solidFill>
                  <a:srgbClr val="0000FF"/>
                </a:solidFill>
                <a:latin typeface="Arial" panose="020B0604020202020204" pitchFamily="34" charset="0"/>
                <a:cs typeface="Arial" panose="020B0604020202020204" pitchFamily="34" charset="0"/>
              </a:rPr>
              <a:t>l</a:t>
            </a:r>
            <a:r>
              <a:rPr sz="2400" spc="-10" dirty="0">
                <a:solidFill>
                  <a:srgbClr val="0000FF"/>
                </a:solidFill>
                <a:latin typeface="Arial" panose="020B0604020202020204" pitchFamily="34" charset="0"/>
                <a:cs typeface="Arial" panose="020B0604020202020204" pitchFamily="34" charset="0"/>
              </a:rPr>
              <a:t>ig</a:t>
            </a:r>
            <a:r>
              <a:rPr sz="2400" spc="-25" dirty="0">
                <a:solidFill>
                  <a:srgbClr val="0000FF"/>
                </a:solidFill>
                <a:latin typeface="Arial" panose="020B0604020202020204" pitchFamily="34" charset="0"/>
                <a:cs typeface="Arial" panose="020B0604020202020204" pitchFamily="34" charset="0"/>
              </a:rPr>
              <a:t>h</a:t>
            </a:r>
            <a:r>
              <a:rPr sz="2400" spc="-15" dirty="0">
                <a:solidFill>
                  <a:srgbClr val="0000FF"/>
                </a:solidFill>
                <a:latin typeface="Arial" panose="020B0604020202020204" pitchFamily="34" charset="0"/>
                <a:cs typeface="Arial" panose="020B0604020202020204" pitchFamily="34" charset="0"/>
              </a:rPr>
              <a:t>ts</a:t>
            </a:r>
            <a:r>
              <a:rPr sz="2400" spc="20" dirty="0">
                <a:solidFill>
                  <a:srgbClr val="0000FF"/>
                </a:solidFill>
                <a:latin typeface="Arial" panose="020B0604020202020204" pitchFamily="34" charset="0"/>
                <a:cs typeface="Arial" panose="020B0604020202020204" pitchFamily="34" charset="0"/>
              </a:rPr>
              <a:t> </a:t>
            </a:r>
            <a:r>
              <a:rPr sz="2400" spc="-15" dirty="0">
                <a:solidFill>
                  <a:srgbClr val="0000FF"/>
                </a:solidFill>
                <a:latin typeface="Arial" panose="020B0604020202020204" pitchFamily="34" charset="0"/>
                <a:cs typeface="Arial" panose="020B0604020202020204" pitchFamily="34" charset="0"/>
              </a:rPr>
              <a:t>and</a:t>
            </a:r>
            <a:r>
              <a:rPr sz="2400" spc="10" dirty="0">
                <a:solidFill>
                  <a:srgbClr val="0000FF"/>
                </a:solidFill>
                <a:latin typeface="Arial" panose="020B0604020202020204" pitchFamily="34" charset="0"/>
                <a:cs typeface="Arial" panose="020B0604020202020204" pitchFamily="34" charset="0"/>
              </a:rPr>
              <a:t> </a:t>
            </a:r>
            <a:r>
              <a:rPr sz="2400" spc="-15" dirty="0">
                <a:solidFill>
                  <a:srgbClr val="0000FF"/>
                </a:solidFill>
                <a:latin typeface="Arial" panose="020B0604020202020204" pitchFamily="34" charset="0"/>
                <a:cs typeface="Arial" panose="020B0604020202020204" pitchFamily="34" charset="0"/>
              </a:rPr>
              <a:t>Impo</a:t>
            </a:r>
            <a:r>
              <a:rPr sz="2400" spc="-20" dirty="0">
                <a:solidFill>
                  <a:srgbClr val="0000FF"/>
                </a:solidFill>
                <a:latin typeface="Arial" panose="020B0604020202020204" pitchFamily="34" charset="0"/>
                <a:cs typeface="Arial" panose="020B0604020202020204" pitchFamily="34" charset="0"/>
              </a:rPr>
              <a:t>r</a:t>
            </a:r>
            <a:r>
              <a:rPr sz="2400" spc="-15" dirty="0">
                <a:solidFill>
                  <a:srgbClr val="0000FF"/>
                </a:solidFill>
                <a:latin typeface="Arial" panose="020B0604020202020204" pitchFamily="34" charset="0"/>
                <a:cs typeface="Arial" panose="020B0604020202020204" pitchFamily="34" charset="0"/>
              </a:rPr>
              <a:t>tant</a:t>
            </a:r>
            <a:r>
              <a:rPr sz="2400" spc="5" dirty="0">
                <a:solidFill>
                  <a:srgbClr val="0000FF"/>
                </a:solidFill>
                <a:latin typeface="Arial" panose="020B0604020202020204" pitchFamily="34" charset="0"/>
                <a:cs typeface="Arial" panose="020B0604020202020204" pitchFamily="34" charset="0"/>
              </a:rPr>
              <a:t> </a:t>
            </a:r>
            <a:r>
              <a:rPr sz="2400" spc="-15" dirty="0">
                <a:solidFill>
                  <a:srgbClr val="0000FF"/>
                </a:solidFill>
                <a:latin typeface="Arial" panose="020B0604020202020204" pitchFamily="34" charset="0"/>
                <a:cs typeface="Arial" panose="020B0604020202020204" pitchFamily="34" charset="0"/>
              </a:rPr>
              <a:t>Not</a:t>
            </a:r>
            <a:r>
              <a:rPr sz="2400" spc="-25" dirty="0">
                <a:solidFill>
                  <a:srgbClr val="0000FF"/>
                </a:solidFill>
                <a:latin typeface="Arial" panose="020B0604020202020204" pitchFamily="34" charset="0"/>
                <a:cs typeface="Arial" panose="020B0604020202020204" pitchFamily="34" charset="0"/>
              </a:rPr>
              <a:t>e</a:t>
            </a:r>
            <a:r>
              <a:rPr sz="2400" spc="-15" dirty="0">
                <a:solidFill>
                  <a:srgbClr val="0000FF"/>
                </a:solidFill>
                <a:latin typeface="Arial" panose="020B0604020202020204" pitchFamily="34" charset="0"/>
                <a:cs typeface="Arial" panose="020B0604020202020204" pitchFamily="34" charset="0"/>
              </a:rPr>
              <a:t>s</a:t>
            </a:r>
            <a:endParaRPr sz="2400" dirty="0">
              <a:latin typeface="Arial" panose="020B0604020202020204" pitchFamily="34" charset="0"/>
              <a:cs typeface="Arial" panose="020B0604020202020204" pitchFamily="34" charset="0"/>
            </a:endParaRPr>
          </a:p>
        </p:txBody>
      </p:sp>
      <p:sp>
        <p:nvSpPr>
          <p:cNvPr id="5" name="object 5"/>
          <p:cNvSpPr txBox="1"/>
          <p:nvPr/>
        </p:nvSpPr>
        <p:spPr>
          <a:xfrm>
            <a:off x="346481" y="914400"/>
            <a:ext cx="8492719" cy="5807075"/>
          </a:xfrm>
          <a:prstGeom prst="rect">
            <a:avLst/>
          </a:prstGeom>
        </p:spPr>
        <p:txBody>
          <a:bodyPr vert="horz" wrap="square" lIns="0" tIns="0" rIns="0" bIns="0" rtlCol="0">
            <a:noAutofit/>
          </a:bodyPr>
          <a:lstStyle/>
          <a:p>
            <a:pPr marL="355600" marR="0" lvl="0" indent="-342900" algn="l" defTabSz="914400" rtl="0" eaLnBrk="1" fontAlgn="base" latinLnBrk="0" hangingPunct="1">
              <a:lnSpc>
                <a:spcPct val="100000"/>
              </a:lnSpc>
              <a:spcBef>
                <a:spcPct val="0"/>
              </a:spcBef>
              <a:spcAft>
                <a:spcPts val="1200"/>
              </a:spcAft>
              <a:buClrTx/>
              <a:buSzTx/>
              <a:buFont typeface="+mj-lt"/>
              <a:buAutoNum type="arabicPeriod"/>
              <a:tabLst>
                <a:tab pos="354965" algn="l"/>
              </a:tabLst>
              <a:defRPr/>
            </a:pPr>
            <a:r>
              <a:rPr kumimoji="0" lang="en-US" sz="1600" b="0" i="0" u="none" strike="noStrike" kern="1200" cap="none" spc="-10" normalizeH="0" baseline="0" noProof="0" dirty="0">
                <a:ln>
                  <a:noFill/>
                </a:ln>
                <a:solidFill>
                  <a:srgbClr val="000000"/>
                </a:solidFill>
                <a:effectLst/>
                <a:uLnTx/>
                <a:uFillTx/>
                <a:latin typeface="Calibri"/>
                <a:ea typeface="+mn-ea"/>
                <a:cs typeface="Calibri"/>
              </a:rPr>
              <a:t>Use </a:t>
            </a:r>
            <a:r>
              <a:rPr kumimoji="0" sz="1600" b="1" i="0" u="none" strike="noStrike" kern="1200" cap="none" spc="-15" normalizeH="0" baseline="0" noProof="0" dirty="0">
                <a:ln>
                  <a:noFill/>
                </a:ln>
                <a:solidFill>
                  <a:srgbClr val="000000"/>
                </a:solidFill>
                <a:effectLst/>
                <a:uLnTx/>
                <a:uFillTx/>
                <a:latin typeface="Calibri"/>
                <a:ea typeface="+mn-ea"/>
                <a:cs typeface="Calibri"/>
              </a:rPr>
              <a:t>I</a:t>
            </a:r>
            <a:r>
              <a:rPr kumimoji="0" sz="1600" b="1" i="0" u="none" strike="noStrike" kern="1200" cap="none" spc="-30" normalizeH="0" baseline="0" noProof="0" dirty="0">
                <a:ln>
                  <a:noFill/>
                </a:ln>
                <a:solidFill>
                  <a:srgbClr val="000000"/>
                </a:solidFill>
                <a:effectLst/>
                <a:uLnTx/>
                <a:uFillTx/>
                <a:latin typeface="Calibri"/>
                <a:ea typeface="+mn-ea"/>
                <a:cs typeface="Calibri"/>
              </a:rPr>
              <a:t>n</a:t>
            </a:r>
            <a:r>
              <a:rPr kumimoji="0" sz="1600" b="1" i="0" u="none" strike="noStrike" kern="1200" cap="none" spc="-35" normalizeH="0" baseline="0" noProof="0" dirty="0">
                <a:ln>
                  <a:noFill/>
                </a:ln>
                <a:solidFill>
                  <a:srgbClr val="000000"/>
                </a:solidFill>
                <a:effectLst/>
                <a:uLnTx/>
                <a:uFillTx/>
                <a:latin typeface="Calibri"/>
                <a:ea typeface="+mn-ea"/>
                <a:cs typeface="Calibri"/>
              </a:rPr>
              <a:t>t</a:t>
            </a:r>
            <a:r>
              <a:rPr kumimoji="0" sz="1600" b="1" i="0" u="none" strike="noStrike" kern="1200" cap="none" spc="-10" normalizeH="0" baseline="0" noProof="0" dirty="0">
                <a:ln>
                  <a:noFill/>
                </a:ln>
                <a:solidFill>
                  <a:srgbClr val="000000"/>
                </a:solidFill>
                <a:effectLst/>
                <a:uLnTx/>
                <a:uFillTx/>
                <a:latin typeface="Calibri"/>
                <a:ea typeface="+mn-ea"/>
                <a:cs typeface="Calibri"/>
              </a:rPr>
              <a:t>er</a:t>
            </a:r>
            <a:r>
              <a:rPr kumimoji="0" sz="1600" b="1" i="0" u="none" strike="noStrike" kern="1200" cap="none" spc="-20" normalizeH="0" baseline="0" noProof="0" dirty="0">
                <a:ln>
                  <a:noFill/>
                </a:ln>
                <a:solidFill>
                  <a:srgbClr val="000000"/>
                </a:solidFill>
                <a:effectLst/>
                <a:uLnTx/>
                <a:uFillTx/>
                <a:latin typeface="Calibri"/>
                <a:ea typeface="+mn-ea"/>
                <a:cs typeface="Calibri"/>
              </a:rPr>
              <a:t>n</a:t>
            </a:r>
            <a:r>
              <a:rPr kumimoji="0" sz="1600" b="1" i="0" u="none" strike="noStrike" kern="1200" cap="none" spc="-25" normalizeH="0" baseline="0" noProof="0" dirty="0">
                <a:ln>
                  <a:noFill/>
                </a:ln>
                <a:solidFill>
                  <a:srgbClr val="000000"/>
                </a:solidFill>
                <a:effectLst/>
                <a:uLnTx/>
                <a:uFillTx/>
                <a:latin typeface="Calibri"/>
                <a:ea typeface="+mn-ea"/>
                <a:cs typeface="Calibri"/>
              </a:rPr>
              <a:t>e</a:t>
            </a:r>
            <a:r>
              <a:rPr kumimoji="0" sz="1600" b="1" i="0" u="none" strike="noStrike" kern="1200" cap="none" spc="-10" normalizeH="0" baseline="0" noProof="0" dirty="0">
                <a:ln>
                  <a:noFill/>
                </a:ln>
                <a:solidFill>
                  <a:srgbClr val="000000"/>
                </a:solidFill>
                <a:effectLst/>
                <a:uLnTx/>
                <a:uFillTx/>
                <a:latin typeface="Calibri"/>
                <a:ea typeface="+mn-ea"/>
                <a:cs typeface="Calibri"/>
              </a:rPr>
              <a:t>t</a:t>
            </a:r>
            <a:r>
              <a:rPr kumimoji="0" sz="1600" b="1" i="0" u="none" strike="noStrike" kern="1200" cap="none" spc="15" normalizeH="0" baseline="0" noProof="0" dirty="0">
                <a:ln>
                  <a:noFill/>
                </a:ln>
                <a:solidFill>
                  <a:srgbClr val="000000"/>
                </a:solidFill>
                <a:effectLst/>
                <a:uLnTx/>
                <a:uFillTx/>
                <a:latin typeface="Calibri"/>
                <a:ea typeface="+mn-ea"/>
                <a:cs typeface="Calibri"/>
              </a:rPr>
              <a:t> </a:t>
            </a:r>
            <a:r>
              <a:rPr kumimoji="0" sz="1600" b="1" i="0" u="none" strike="noStrike" kern="1200" cap="none" spc="-10" normalizeH="0" baseline="0" noProof="0" dirty="0">
                <a:ln>
                  <a:noFill/>
                </a:ln>
                <a:solidFill>
                  <a:srgbClr val="000000"/>
                </a:solidFill>
                <a:effectLst/>
                <a:uLnTx/>
                <a:uFillTx/>
                <a:latin typeface="Calibri"/>
                <a:ea typeface="+mn-ea"/>
                <a:cs typeface="Calibri"/>
              </a:rPr>
              <a:t>Explo</a:t>
            </a:r>
            <a:r>
              <a:rPr kumimoji="0" sz="1600" b="1" i="0" u="none" strike="noStrike" kern="1200" cap="none" spc="-20" normalizeH="0" baseline="0" noProof="0" dirty="0">
                <a:ln>
                  <a:noFill/>
                </a:ln>
                <a:solidFill>
                  <a:srgbClr val="000000"/>
                </a:solidFill>
                <a:effectLst/>
                <a:uLnTx/>
                <a:uFillTx/>
                <a:latin typeface="Calibri"/>
                <a:ea typeface="+mn-ea"/>
                <a:cs typeface="Calibri"/>
              </a:rPr>
              <a:t>r</a:t>
            </a:r>
            <a:r>
              <a:rPr kumimoji="0" lang="en-US" sz="1600" b="1" i="0" u="none" strike="noStrike" kern="1200" cap="none" spc="-10" normalizeH="0" baseline="0" noProof="0" dirty="0">
                <a:ln>
                  <a:noFill/>
                </a:ln>
                <a:solidFill>
                  <a:srgbClr val="000000"/>
                </a:solidFill>
                <a:effectLst/>
                <a:uLnTx/>
                <a:uFillTx/>
                <a:latin typeface="Calibri"/>
                <a:ea typeface="+mn-ea"/>
                <a:cs typeface="Calibri"/>
              </a:rPr>
              <a:t>er </a:t>
            </a:r>
            <a:r>
              <a:rPr kumimoji="0" lang="en-US" sz="1600" b="0" i="0" u="none" strike="noStrike" kern="1200" cap="none" spc="-10" normalizeH="0" baseline="0" noProof="0" dirty="0">
                <a:ln>
                  <a:noFill/>
                </a:ln>
                <a:solidFill>
                  <a:srgbClr val="000000"/>
                </a:solidFill>
                <a:effectLst/>
                <a:uLnTx/>
                <a:uFillTx/>
                <a:latin typeface="Calibri"/>
                <a:ea typeface="+mn-ea"/>
                <a:cs typeface="Calibri"/>
              </a:rPr>
              <a:t>to access LBP</a:t>
            </a:r>
          </a:p>
          <a:p>
            <a:pPr marL="355600" marR="0" lvl="0" indent="-342900" algn="l" defTabSz="914400" rtl="0" eaLnBrk="1" fontAlgn="base" latinLnBrk="0" hangingPunct="1">
              <a:lnSpc>
                <a:spcPct val="100000"/>
              </a:lnSpc>
              <a:spcBef>
                <a:spcPct val="0"/>
              </a:spcBef>
              <a:spcAft>
                <a:spcPts val="1200"/>
              </a:spcAft>
              <a:buClrTx/>
              <a:buSzTx/>
              <a:buFont typeface="+mj-lt"/>
              <a:buAutoNum type="arabicPeriod"/>
              <a:tabLst>
                <a:tab pos="354965" algn="l"/>
              </a:tabLst>
              <a:defRPr/>
            </a:pPr>
            <a:r>
              <a:rPr kumimoji="0" lang="en-US" sz="1600" b="0" i="0" u="none" strike="noStrike" kern="1200" cap="none" spc="-40" normalizeH="0" baseline="0" noProof="0" dirty="0">
                <a:ln>
                  <a:noFill/>
                </a:ln>
                <a:solidFill>
                  <a:srgbClr val="000000"/>
                </a:solidFill>
                <a:effectLst/>
                <a:uLnTx/>
                <a:uFillTx/>
                <a:latin typeface="Calibri"/>
                <a:ea typeface="+mn-ea"/>
                <a:cs typeface="Calibri"/>
              </a:rPr>
              <a:t>P</a:t>
            </a:r>
            <a:r>
              <a:rPr kumimoji="0" sz="1600" b="0" i="0" u="none" strike="noStrike" kern="1200" cap="none" spc="-40" normalizeH="0" baseline="0" noProof="0" dirty="0">
                <a:ln>
                  <a:noFill/>
                </a:ln>
                <a:solidFill>
                  <a:srgbClr val="000000"/>
                </a:solidFill>
                <a:effectLst/>
                <a:uLnTx/>
                <a:uFillTx/>
                <a:latin typeface="Calibri"/>
                <a:ea typeface="+mn-ea"/>
                <a:cs typeface="Calibri"/>
              </a:rPr>
              <a:t>r</a:t>
            </a:r>
            <a:r>
              <a:rPr kumimoji="0" sz="1600" b="0" i="0" u="none" strike="noStrike" kern="1200" cap="none" spc="-10" normalizeH="0" baseline="0" noProof="0" dirty="0">
                <a:ln>
                  <a:noFill/>
                </a:ln>
                <a:solidFill>
                  <a:srgbClr val="000000"/>
                </a:solidFill>
                <a:effectLst/>
                <a:uLnTx/>
                <a:uFillTx/>
                <a:latin typeface="Calibri"/>
                <a:ea typeface="+mn-ea"/>
                <a:cs typeface="Calibri"/>
              </a:rPr>
              <a:t>epa</a:t>
            </a:r>
            <a:r>
              <a:rPr kumimoji="0" sz="1600" b="0" i="0" u="none" strike="noStrike" kern="1200" cap="none" spc="-35" normalizeH="0" baseline="0" noProof="0" dirty="0">
                <a:ln>
                  <a:noFill/>
                </a:ln>
                <a:solidFill>
                  <a:srgbClr val="000000"/>
                </a:solidFill>
                <a:effectLst/>
                <a:uLnTx/>
                <a:uFillTx/>
                <a:latin typeface="Calibri"/>
                <a:ea typeface="+mn-ea"/>
                <a:cs typeface="Calibri"/>
              </a:rPr>
              <a:t>r</a:t>
            </a:r>
            <a:r>
              <a:rPr kumimoji="0" sz="1600" b="0" i="0" u="none" strike="noStrike" kern="1200" cap="none" spc="-10" normalizeH="0" baseline="0" noProof="0" dirty="0">
                <a:ln>
                  <a:noFill/>
                </a:ln>
                <a:solidFill>
                  <a:srgbClr val="000000"/>
                </a:solidFill>
                <a:effectLst/>
                <a:uLnTx/>
                <a:uFillTx/>
                <a:latin typeface="Calibri"/>
                <a:ea typeface="+mn-ea"/>
                <a:cs typeface="Calibri"/>
              </a:rPr>
              <a:t>e</a:t>
            </a:r>
            <a:r>
              <a:rPr kumimoji="0" sz="1600" b="0" i="0" u="none" strike="noStrike" kern="1200" cap="none" spc="30" normalizeH="0" baseline="0" noProof="0" dirty="0">
                <a:ln>
                  <a:noFill/>
                </a:ln>
                <a:solidFill>
                  <a:srgbClr val="000000"/>
                </a:solidFill>
                <a:effectLst/>
                <a:uLnTx/>
                <a:uFillTx/>
                <a:latin typeface="Calibri"/>
                <a:ea typeface="+mn-ea"/>
                <a:cs typeface="Calibri"/>
              </a:rPr>
              <a:t> </a:t>
            </a:r>
            <a:r>
              <a:rPr kumimoji="0" sz="1600" b="0" i="0" u="none" strike="noStrike" kern="1200" cap="none" spc="-40" normalizeH="0" baseline="0" noProof="0" dirty="0">
                <a:ln>
                  <a:noFill/>
                </a:ln>
                <a:solidFill>
                  <a:srgbClr val="000000"/>
                </a:solidFill>
                <a:effectLst/>
                <a:uLnTx/>
                <a:uFillTx/>
                <a:latin typeface="Calibri"/>
                <a:ea typeface="+mn-ea"/>
                <a:cs typeface="Calibri"/>
              </a:rPr>
              <a:t>y</a:t>
            </a:r>
            <a:r>
              <a:rPr kumimoji="0" sz="1600" b="0" i="0" u="none" strike="noStrike" kern="1200" cap="none" spc="-10" normalizeH="0" baseline="0" noProof="0" dirty="0">
                <a:ln>
                  <a:noFill/>
                </a:ln>
                <a:solidFill>
                  <a:srgbClr val="000000"/>
                </a:solidFill>
                <a:effectLst/>
                <a:uLnTx/>
                <a:uFillTx/>
                <a:latin typeface="Calibri"/>
                <a:ea typeface="+mn-ea"/>
                <a:cs typeface="Calibri"/>
              </a:rPr>
              <a:t>our</a:t>
            </a:r>
            <a:r>
              <a:rPr kumimoji="0" sz="1600" b="0" i="0" u="none" strike="noStrike" kern="1200" cap="none" spc="30" normalizeH="0" baseline="0" noProof="0" dirty="0">
                <a:ln>
                  <a:noFill/>
                </a:ln>
                <a:solidFill>
                  <a:srgbClr val="000000"/>
                </a:solidFill>
                <a:effectLst/>
                <a:uLnTx/>
                <a:uFillTx/>
                <a:latin typeface="Calibri"/>
                <a:ea typeface="+mn-ea"/>
                <a:cs typeface="Calibri"/>
              </a:rPr>
              <a:t> </a:t>
            </a:r>
            <a:r>
              <a:rPr kumimoji="0" sz="1600" b="1" i="0" u="none" strike="noStrike" kern="1200" cap="none" spc="-10" normalizeH="0" baseline="0" noProof="0" dirty="0">
                <a:ln>
                  <a:noFill/>
                </a:ln>
                <a:solidFill>
                  <a:srgbClr val="000000"/>
                </a:solidFill>
                <a:effectLst/>
                <a:uLnTx/>
                <a:uFillTx/>
                <a:latin typeface="Calibri"/>
                <a:ea typeface="+mn-ea"/>
                <a:cs typeface="Calibri"/>
              </a:rPr>
              <a:t>P</a:t>
            </a:r>
            <a:r>
              <a:rPr kumimoji="0" sz="1600" b="1" i="0" u="none" strike="noStrike" kern="1200" cap="none" spc="0" normalizeH="0" baseline="0" noProof="0" dirty="0">
                <a:ln>
                  <a:noFill/>
                </a:ln>
                <a:solidFill>
                  <a:srgbClr val="000000"/>
                </a:solidFill>
                <a:effectLst/>
                <a:uLnTx/>
                <a:uFillTx/>
                <a:latin typeface="Calibri"/>
                <a:ea typeface="+mn-ea"/>
                <a:cs typeface="Calibri"/>
              </a:rPr>
              <a:t>l</a:t>
            </a:r>
            <a:r>
              <a:rPr kumimoji="0" sz="1600" b="1" i="0" u="none" strike="noStrike" kern="1200" cap="none" spc="-10" normalizeH="0" baseline="0" noProof="0" dirty="0">
                <a:ln>
                  <a:noFill/>
                </a:ln>
                <a:solidFill>
                  <a:srgbClr val="000000"/>
                </a:solidFill>
                <a:effectLst/>
                <a:uLnTx/>
                <a:uFillTx/>
                <a:latin typeface="Calibri"/>
                <a:ea typeface="+mn-ea"/>
                <a:cs typeface="Calibri"/>
              </a:rPr>
              <a:t>an V</a:t>
            </a:r>
            <a:r>
              <a:rPr kumimoji="0" sz="1600" b="1" i="0" u="none" strike="noStrike" kern="1200" cap="none" spc="0" normalizeH="0" baseline="0" noProof="0" dirty="0">
                <a:ln>
                  <a:noFill/>
                </a:ln>
                <a:solidFill>
                  <a:srgbClr val="000000"/>
                </a:solidFill>
                <a:effectLst/>
                <a:uLnTx/>
                <a:uFillTx/>
                <a:latin typeface="Calibri"/>
                <a:ea typeface="+mn-ea"/>
                <a:cs typeface="Calibri"/>
              </a:rPr>
              <a:t>i</a:t>
            </a:r>
            <a:r>
              <a:rPr kumimoji="0" sz="1600" b="1" i="0" u="none" strike="noStrike" kern="1200" cap="none" spc="-25" normalizeH="0" baseline="0" noProof="0" dirty="0">
                <a:ln>
                  <a:noFill/>
                </a:ln>
                <a:solidFill>
                  <a:srgbClr val="000000"/>
                </a:solidFill>
                <a:effectLst/>
                <a:uLnTx/>
                <a:uFillTx/>
                <a:latin typeface="Calibri"/>
                <a:ea typeface="+mn-ea"/>
                <a:cs typeface="Calibri"/>
              </a:rPr>
              <a:t>e</a:t>
            </a:r>
            <a:r>
              <a:rPr kumimoji="0" sz="1600" b="1" i="0" u="none" strike="noStrike" kern="1200" cap="none" spc="-15" normalizeH="0" baseline="0" noProof="0" dirty="0">
                <a:ln>
                  <a:noFill/>
                </a:ln>
                <a:solidFill>
                  <a:srgbClr val="000000"/>
                </a:solidFill>
                <a:effectLst/>
                <a:uLnTx/>
                <a:uFillTx/>
                <a:latin typeface="Calibri"/>
                <a:ea typeface="+mn-ea"/>
                <a:cs typeface="Calibri"/>
              </a:rPr>
              <a:t>w</a:t>
            </a:r>
            <a:r>
              <a:rPr kumimoji="0" sz="1600" b="1" i="0" u="none" strike="noStrike" kern="1200" cap="none" spc="-5" normalizeH="0" baseline="0" noProof="0" dirty="0">
                <a:ln>
                  <a:noFill/>
                </a:ln>
                <a:solidFill>
                  <a:srgbClr val="000000"/>
                </a:solidFill>
                <a:effectLst/>
                <a:uLnTx/>
                <a:uFillTx/>
                <a:latin typeface="Calibri"/>
                <a:ea typeface="+mn-ea"/>
                <a:cs typeface="Calibri"/>
              </a:rPr>
              <a:t> </a:t>
            </a:r>
            <a:r>
              <a:rPr kumimoji="0" sz="1600" b="1" i="0" u="none" strike="noStrike" kern="1200" cap="none" spc="-10" normalizeH="0" baseline="0" noProof="0" dirty="0">
                <a:ln>
                  <a:noFill/>
                </a:ln>
                <a:solidFill>
                  <a:srgbClr val="000000"/>
                </a:solidFill>
                <a:effectLst/>
                <a:uLnTx/>
                <a:uFillTx/>
                <a:latin typeface="Calibri"/>
                <a:ea typeface="+mn-ea"/>
                <a:cs typeface="Calibri"/>
              </a:rPr>
              <a:t>S</a:t>
            </a:r>
            <a:r>
              <a:rPr kumimoji="0" sz="1600" b="1" i="0" u="none" strike="noStrike" kern="1200" cap="none" spc="-25" normalizeH="0" baseline="0" noProof="0" dirty="0">
                <a:ln>
                  <a:noFill/>
                </a:ln>
                <a:solidFill>
                  <a:srgbClr val="000000"/>
                </a:solidFill>
                <a:effectLst/>
                <a:uLnTx/>
                <a:uFillTx/>
                <a:latin typeface="Calibri"/>
                <a:ea typeface="+mn-ea"/>
                <a:cs typeface="Calibri"/>
              </a:rPr>
              <a:t>e</a:t>
            </a:r>
            <a:r>
              <a:rPr kumimoji="0" sz="1600" b="1" i="0" u="none" strike="noStrike" kern="1200" cap="none" spc="-10" normalizeH="0" baseline="0" noProof="0" dirty="0">
                <a:ln>
                  <a:noFill/>
                </a:ln>
                <a:solidFill>
                  <a:srgbClr val="000000"/>
                </a:solidFill>
                <a:effectLst/>
                <a:uLnTx/>
                <a:uFillTx/>
                <a:latin typeface="Calibri"/>
                <a:ea typeface="+mn-ea"/>
                <a:cs typeface="Calibri"/>
              </a:rPr>
              <a:t>t</a:t>
            </a:r>
            <a:r>
              <a:rPr kumimoji="0" sz="1600" b="1" i="0" u="none" strike="noStrike" kern="1200" cap="none" spc="-20" normalizeH="0" baseline="0" noProof="0" dirty="0">
                <a:ln>
                  <a:noFill/>
                </a:ln>
                <a:solidFill>
                  <a:srgbClr val="000000"/>
                </a:solidFill>
                <a:effectLst/>
                <a:uLnTx/>
                <a:uFillTx/>
                <a:latin typeface="Calibri"/>
                <a:ea typeface="+mn-ea"/>
                <a:cs typeface="Calibri"/>
              </a:rPr>
              <a:t>u</a:t>
            </a:r>
            <a:r>
              <a:rPr kumimoji="0" sz="1600" b="1" i="0" u="none" strike="noStrike" kern="1200" cap="none" spc="-10" normalizeH="0" baseline="0" noProof="0" dirty="0">
                <a:ln>
                  <a:noFill/>
                </a:ln>
                <a:solidFill>
                  <a:srgbClr val="000000"/>
                </a:solidFill>
                <a:effectLst/>
                <a:uLnTx/>
                <a:uFillTx/>
                <a:latin typeface="Calibri"/>
                <a:ea typeface="+mn-ea"/>
                <a:cs typeface="Calibri"/>
              </a:rPr>
              <a:t>p</a:t>
            </a:r>
            <a:r>
              <a:rPr kumimoji="0" sz="1600" b="1" i="0" u="none" strike="noStrike" kern="1200" cap="none" spc="20" normalizeH="0" baseline="0" noProof="0" dirty="0">
                <a:ln>
                  <a:noFill/>
                </a:ln>
                <a:solidFill>
                  <a:srgbClr val="000000"/>
                </a:solidFill>
                <a:effectLst/>
                <a:uLnTx/>
                <a:uFillTx/>
                <a:latin typeface="Calibri"/>
                <a:ea typeface="+mn-ea"/>
                <a:cs typeface="Calibri"/>
              </a:rPr>
              <a:t> </a:t>
            </a:r>
            <a:r>
              <a:rPr kumimoji="0" sz="1600" b="0" i="0" u="none" strike="noStrike" kern="1200" cap="none" spc="-40" normalizeH="0" baseline="0" noProof="0" dirty="0">
                <a:ln>
                  <a:noFill/>
                </a:ln>
                <a:solidFill>
                  <a:srgbClr val="000000"/>
                </a:solidFill>
                <a:effectLst/>
                <a:uLnTx/>
                <a:uFillTx/>
                <a:latin typeface="Calibri"/>
                <a:ea typeface="+mn-ea"/>
                <a:cs typeface="Calibri"/>
              </a:rPr>
              <a:t>f</a:t>
            </a:r>
            <a:r>
              <a:rPr kumimoji="0" sz="1600" b="0" i="0" u="none" strike="noStrike" kern="1200" cap="none" spc="-10" normalizeH="0" baseline="0" noProof="0" dirty="0">
                <a:ln>
                  <a:noFill/>
                </a:ln>
                <a:solidFill>
                  <a:srgbClr val="000000"/>
                </a:solidFill>
                <a:effectLst/>
                <a:uLnTx/>
                <a:uFillTx/>
                <a:latin typeface="Calibri"/>
                <a:ea typeface="+mn-ea"/>
                <a:cs typeface="Calibri"/>
              </a:rPr>
              <a:t>or</a:t>
            </a:r>
            <a:r>
              <a:rPr kumimoji="0" sz="1600" b="0" i="0" u="none" strike="noStrike" kern="1200" cap="none" spc="15" normalizeH="0" baseline="0" noProof="0" dirty="0">
                <a:ln>
                  <a:noFill/>
                </a:ln>
                <a:solidFill>
                  <a:srgbClr val="000000"/>
                </a:solidFill>
                <a:effectLst/>
                <a:uLnTx/>
                <a:uFillTx/>
                <a:latin typeface="Calibri"/>
                <a:ea typeface="+mn-ea"/>
                <a:cs typeface="Calibri"/>
              </a:rPr>
              <a:t> </a:t>
            </a:r>
            <a:r>
              <a:rPr kumimoji="0" sz="1600" b="1" i="0" u="sng" strike="noStrike" kern="1200" cap="none" spc="-10" normalizeH="0" baseline="0" noProof="0" dirty="0">
                <a:ln>
                  <a:noFill/>
                </a:ln>
                <a:solidFill>
                  <a:srgbClr val="000000"/>
                </a:solidFill>
                <a:effectLst/>
                <a:uLnTx/>
                <a:uFillTx/>
                <a:latin typeface="Calibri"/>
                <a:ea typeface="+mn-ea"/>
                <a:cs typeface="Calibri"/>
              </a:rPr>
              <a:t>FY</a:t>
            </a:r>
            <a:r>
              <a:rPr kumimoji="0" sz="1600" b="1" i="0" u="sng" strike="noStrike" kern="1200" cap="none" spc="-5" normalizeH="0" baseline="0" noProof="0" dirty="0">
                <a:ln>
                  <a:noFill/>
                </a:ln>
                <a:solidFill>
                  <a:srgbClr val="000000"/>
                </a:solidFill>
                <a:effectLst/>
                <a:uLnTx/>
                <a:uFillTx/>
                <a:latin typeface="Calibri"/>
                <a:ea typeface="+mn-ea"/>
                <a:cs typeface="Calibri"/>
              </a:rPr>
              <a:t> </a:t>
            </a:r>
            <a:r>
              <a:rPr kumimoji="0" lang="en-US" sz="1600" b="1" i="0" u="sng" strike="noStrike" kern="1200" cap="none" spc="-10" normalizeH="0" baseline="0" noProof="0" dirty="0">
                <a:ln>
                  <a:noFill/>
                </a:ln>
                <a:solidFill>
                  <a:srgbClr val="000000"/>
                </a:solidFill>
                <a:effectLst/>
                <a:uLnTx/>
                <a:uFillTx/>
                <a:latin typeface="Calibri"/>
                <a:ea typeface="+mn-ea"/>
                <a:cs typeface="Calibri"/>
              </a:rPr>
              <a:t>21/22</a:t>
            </a:r>
            <a:r>
              <a:rPr kumimoji="0" sz="1600" b="1" i="0" u="sng" strike="noStrike" kern="1200" cap="none" spc="-10" normalizeH="0" baseline="0" noProof="0" dirty="0">
                <a:ln>
                  <a:noFill/>
                </a:ln>
                <a:solidFill>
                  <a:srgbClr val="000000"/>
                </a:solidFill>
                <a:effectLst/>
                <a:uLnTx/>
                <a:uFillTx/>
                <a:latin typeface="Calibri"/>
                <a:ea typeface="+mn-ea"/>
                <a:cs typeface="Calibri"/>
              </a:rPr>
              <a:t>-Bud</a:t>
            </a:r>
            <a:r>
              <a:rPr kumimoji="0" sz="1600" b="1" i="0" u="sng" strike="noStrike" kern="1200" cap="none" spc="-20" normalizeH="0" baseline="0" noProof="0" dirty="0">
                <a:ln>
                  <a:noFill/>
                </a:ln>
                <a:solidFill>
                  <a:srgbClr val="000000"/>
                </a:solidFill>
                <a:effectLst/>
                <a:uLnTx/>
                <a:uFillTx/>
                <a:latin typeface="Calibri"/>
                <a:ea typeface="+mn-ea"/>
                <a:cs typeface="Calibri"/>
              </a:rPr>
              <a:t>g</a:t>
            </a:r>
            <a:r>
              <a:rPr kumimoji="0" sz="1600" b="1" i="0" u="sng" strike="noStrike" kern="1200" cap="none" spc="-25" normalizeH="0" baseline="0" noProof="0" dirty="0">
                <a:ln>
                  <a:noFill/>
                </a:ln>
                <a:solidFill>
                  <a:srgbClr val="000000"/>
                </a:solidFill>
                <a:effectLst/>
                <a:uLnTx/>
                <a:uFillTx/>
                <a:latin typeface="Calibri"/>
                <a:ea typeface="+mn-ea"/>
                <a:cs typeface="Calibri"/>
              </a:rPr>
              <a:t>e</a:t>
            </a:r>
            <a:r>
              <a:rPr kumimoji="0" sz="1600" b="1" i="0" u="sng" strike="noStrike" kern="1200" cap="none" spc="-10" normalizeH="0" baseline="0" noProof="0" dirty="0">
                <a:ln>
                  <a:noFill/>
                </a:ln>
                <a:solidFill>
                  <a:srgbClr val="000000"/>
                </a:solidFill>
                <a:effectLst/>
                <a:uLnTx/>
                <a:uFillTx/>
                <a:latin typeface="Calibri"/>
                <a:ea typeface="+mn-ea"/>
                <a:cs typeface="Calibri"/>
              </a:rPr>
              <a:t>t</a:t>
            </a:r>
            <a:r>
              <a:rPr kumimoji="0" sz="1600" b="1" i="0" u="sng" strike="noStrike" kern="1200" cap="none" spc="35" normalizeH="0" baseline="0" noProof="0" dirty="0">
                <a:ln>
                  <a:noFill/>
                </a:ln>
                <a:solidFill>
                  <a:srgbClr val="000000"/>
                </a:solidFill>
                <a:effectLst/>
                <a:uLnTx/>
                <a:uFillTx/>
                <a:latin typeface="Calibri"/>
                <a:ea typeface="+mn-ea"/>
                <a:cs typeface="Calibri"/>
              </a:rPr>
              <a:t> </a:t>
            </a:r>
            <a:r>
              <a:rPr kumimoji="0" sz="1600" b="0" i="0" u="none" strike="noStrike" kern="1200" cap="none" spc="-10" normalizeH="0" baseline="0" noProof="0" dirty="0">
                <a:ln>
                  <a:noFill/>
                </a:ln>
                <a:solidFill>
                  <a:srgbClr val="000000"/>
                </a:solidFill>
                <a:effectLst/>
                <a:uLnTx/>
                <a:uFillTx/>
                <a:latin typeface="Calibri"/>
                <a:ea typeface="+mn-ea"/>
                <a:cs typeface="Calibri"/>
              </a:rPr>
              <a:t>d</a:t>
            </a:r>
            <a:r>
              <a:rPr kumimoji="0" sz="1600" b="0" i="0" u="none" strike="noStrike" kern="1200" cap="none" spc="-20" normalizeH="0" baseline="0" noProof="0" dirty="0">
                <a:ln>
                  <a:noFill/>
                </a:ln>
                <a:solidFill>
                  <a:srgbClr val="000000"/>
                </a:solidFill>
                <a:effectLst/>
                <a:uLnTx/>
                <a:uFillTx/>
                <a:latin typeface="Calibri"/>
                <a:ea typeface="+mn-ea"/>
                <a:cs typeface="Calibri"/>
              </a:rPr>
              <a:t>a</a:t>
            </a:r>
            <a:r>
              <a:rPr kumimoji="0" sz="1600" b="0" i="0" u="none" strike="noStrike" kern="1200" cap="none" spc="-30" normalizeH="0" baseline="0" noProof="0" dirty="0">
                <a:ln>
                  <a:noFill/>
                </a:ln>
                <a:solidFill>
                  <a:srgbClr val="000000"/>
                </a:solidFill>
                <a:effectLst/>
                <a:uLnTx/>
                <a:uFillTx/>
                <a:latin typeface="Calibri"/>
                <a:ea typeface="+mn-ea"/>
                <a:cs typeface="Calibri"/>
              </a:rPr>
              <a:t>t</a:t>
            </a:r>
            <a:r>
              <a:rPr kumimoji="0" sz="1600" b="0" i="0" u="none" strike="noStrike" kern="1200" cap="none" spc="-10" normalizeH="0" baseline="0" noProof="0" dirty="0">
                <a:ln>
                  <a:noFill/>
                </a:ln>
                <a:solidFill>
                  <a:srgbClr val="000000"/>
                </a:solidFill>
                <a:effectLst/>
                <a:uLnTx/>
                <a:uFillTx/>
                <a:latin typeface="Calibri"/>
                <a:ea typeface="+mn-ea"/>
                <a:cs typeface="Calibri"/>
              </a:rPr>
              <a:t>abase</a:t>
            </a:r>
            <a:endParaRPr kumimoji="0" sz="1600" b="0" i="0" u="none" strike="noStrike" kern="1200" cap="none" spc="0" normalizeH="0" baseline="0" noProof="0" dirty="0">
              <a:ln>
                <a:noFill/>
              </a:ln>
              <a:solidFill>
                <a:srgbClr val="000000"/>
              </a:solidFill>
              <a:effectLst/>
              <a:uLnTx/>
              <a:uFillTx/>
              <a:latin typeface="Arial" charset="0"/>
              <a:ea typeface="+mn-ea"/>
              <a:cs typeface="+mn-cs"/>
            </a:endParaRPr>
          </a:p>
          <a:p>
            <a:pPr marL="355600" marR="0" lvl="0" indent="-342900" algn="l" defTabSz="914400" rtl="0" eaLnBrk="1" fontAlgn="base" latinLnBrk="0" hangingPunct="1">
              <a:lnSpc>
                <a:spcPct val="100000"/>
              </a:lnSpc>
              <a:spcBef>
                <a:spcPct val="0"/>
              </a:spcBef>
              <a:spcAft>
                <a:spcPts val="1200"/>
              </a:spcAft>
              <a:buClrTx/>
              <a:buSzTx/>
              <a:buFont typeface="+mj-lt"/>
              <a:buAutoNum type="arabicPeriod"/>
              <a:tabLst>
                <a:tab pos="354965" algn="l"/>
              </a:tabLst>
              <a:defRPr/>
            </a:pPr>
            <a:r>
              <a:rPr kumimoji="0" lang="en-US" sz="1600" b="0" i="0" u="none" strike="noStrike" kern="1200" cap="none" spc="-10" normalizeH="0" baseline="0" noProof="0" dirty="0">
                <a:ln>
                  <a:noFill/>
                </a:ln>
                <a:solidFill>
                  <a:srgbClr val="000000"/>
                </a:solidFill>
                <a:effectLst/>
                <a:uLnTx/>
                <a:uFillTx/>
                <a:latin typeface="Calibri"/>
                <a:ea typeface="+mn-ea"/>
                <a:cs typeface="Calibri"/>
              </a:rPr>
              <a:t>Only </a:t>
            </a:r>
            <a:r>
              <a:rPr kumimoji="0" sz="1600" b="0" i="0" u="none" strike="noStrike" kern="1200" cap="none" spc="-10" normalizeH="0" baseline="0" noProof="0" dirty="0">
                <a:ln>
                  <a:noFill/>
                </a:ln>
                <a:solidFill>
                  <a:srgbClr val="000000"/>
                </a:solidFill>
                <a:effectLst/>
                <a:uLnTx/>
                <a:uFillTx/>
                <a:latin typeface="Calibri"/>
                <a:ea typeface="+mn-ea"/>
                <a:cs typeface="Calibri"/>
              </a:rPr>
              <a:t>Obje</a:t>
            </a:r>
            <a:r>
              <a:rPr kumimoji="0" sz="1600" b="0" i="0" u="none" strike="noStrike" kern="1200" cap="none" spc="-20" normalizeH="0" baseline="0" noProof="0" dirty="0">
                <a:ln>
                  <a:noFill/>
                </a:ln>
                <a:solidFill>
                  <a:srgbClr val="000000"/>
                </a:solidFill>
                <a:effectLst/>
                <a:uLnTx/>
                <a:uFillTx/>
                <a:latin typeface="Calibri"/>
                <a:ea typeface="+mn-ea"/>
                <a:cs typeface="Calibri"/>
              </a:rPr>
              <a:t>c</a:t>
            </a:r>
            <a:r>
              <a:rPr kumimoji="0" sz="1600" b="0" i="0" u="none" strike="noStrike" kern="1200" cap="none" spc="-10" normalizeH="0" baseline="0" noProof="0" dirty="0">
                <a:ln>
                  <a:noFill/>
                </a:ln>
                <a:solidFill>
                  <a:srgbClr val="000000"/>
                </a:solidFill>
                <a:effectLst/>
                <a:uLnTx/>
                <a:uFillTx/>
                <a:latin typeface="Calibri"/>
                <a:ea typeface="+mn-ea"/>
                <a:cs typeface="Calibri"/>
              </a:rPr>
              <a:t>t</a:t>
            </a:r>
            <a:r>
              <a:rPr kumimoji="0" sz="1600" b="0" i="0" u="none" strike="noStrike" kern="1200" cap="none" spc="25" normalizeH="0" baseline="0" noProof="0" dirty="0">
                <a:ln>
                  <a:noFill/>
                </a:ln>
                <a:solidFill>
                  <a:srgbClr val="000000"/>
                </a:solidFill>
                <a:effectLst/>
                <a:uLnTx/>
                <a:uFillTx/>
                <a:latin typeface="Calibri"/>
                <a:ea typeface="+mn-ea"/>
                <a:cs typeface="Calibri"/>
              </a:rPr>
              <a:t> </a:t>
            </a:r>
            <a:r>
              <a:rPr kumimoji="0" sz="1600" b="0" i="0" u="none" strike="noStrike" kern="1200" cap="none" spc="-25" normalizeH="0" baseline="0" noProof="0" dirty="0">
                <a:ln>
                  <a:noFill/>
                </a:ln>
                <a:solidFill>
                  <a:srgbClr val="000000"/>
                </a:solidFill>
                <a:effectLst/>
                <a:uLnTx/>
                <a:uFillTx/>
                <a:latin typeface="Calibri"/>
                <a:ea typeface="+mn-ea"/>
                <a:cs typeface="Calibri"/>
              </a:rPr>
              <a:t>c</a:t>
            </a:r>
            <a:r>
              <a:rPr kumimoji="0" sz="1600" b="0" i="0" u="none" strike="noStrike" kern="1200" cap="none" spc="-10" normalizeH="0" baseline="0" noProof="0" dirty="0">
                <a:ln>
                  <a:noFill/>
                </a:ln>
                <a:solidFill>
                  <a:srgbClr val="000000"/>
                </a:solidFill>
                <a:effectLst/>
                <a:uLnTx/>
                <a:uFillTx/>
                <a:latin typeface="Calibri"/>
                <a:ea typeface="+mn-ea"/>
                <a:cs typeface="Calibri"/>
              </a:rPr>
              <a:t>ode</a:t>
            </a:r>
            <a:r>
              <a:rPr kumimoji="0" sz="1600" b="0" i="0" u="none" strike="noStrike" kern="1200" cap="none" spc="5" normalizeH="0" baseline="0" noProof="0" dirty="0">
                <a:ln>
                  <a:noFill/>
                </a:ln>
                <a:solidFill>
                  <a:srgbClr val="000000"/>
                </a:solidFill>
                <a:effectLst/>
                <a:uLnTx/>
                <a:uFillTx/>
                <a:latin typeface="Calibri"/>
                <a:ea typeface="+mn-ea"/>
                <a:cs typeface="Calibri"/>
              </a:rPr>
              <a:t> </a:t>
            </a:r>
            <a:r>
              <a:rPr kumimoji="0" sz="1600" b="1" i="0" u="none" strike="noStrike" kern="1200" cap="none" spc="-10" normalizeH="0" baseline="0" noProof="0" dirty="0">
                <a:ln>
                  <a:noFill/>
                </a:ln>
                <a:solidFill>
                  <a:srgbClr val="000000"/>
                </a:solidFill>
                <a:effectLst/>
                <a:uLnTx/>
                <a:uFillTx/>
                <a:latin typeface="Calibri"/>
                <a:ea typeface="+mn-ea"/>
                <a:cs typeface="Calibri"/>
              </a:rPr>
              <a:t>“</a:t>
            </a:r>
            <a:r>
              <a:rPr kumimoji="0" sz="1600" b="1" i="0" u="none" strike="noStrike" kern="1200" cap="none" spc="-20" normalizeH="0" baseline="0" noProof="0" dirty="0">
                <a:ln>
                  <a:noFill/>
                </a:ln>
                <a:solidFill>
                  <a:srgbClr val="000000"/>
                </a:solidFill>
                <a:effectLst/>
                <a:uLnTx/>
                <a:uFillTx/>
                <a:latin typeface="Calibri"/>
                <a:ea typeface="+mn-ea"/>
                <a:cs typeface="Calibri"/>
              </a:rPr>
              <a:t>581</a:t>
            </a:r>
            <a:r>
              <a:rPr kumimoji="0" sz="1600" b="1" i="0" u="none" strike="noStrike" kern="1200" cap="none" spc="-15" normalizeH="0" baseline="0" noProof="0" dirty="0">
                <a:ln>
                  <a:noFill/>
                </a:ln>
                <a:solidFill>
                  <a:srgbClr val="000000"/>
                </a:solidFill>
                <a:effectLst/>
                <a:uLnTx/>
                <a:uFillTx/>
                <a:latin typeface="Calibri"/>
                <a:ea typeface="+mn-ea"/>
                <a:cs typeface="Calibri"/>
              </a:rPr>
              <a:t>3</a:t>
            </a:r>
            <a:r>
              <a:rPr kumimoji="0" sz="1600" b="1" i="0" u="none" strike="noStrike" kern="1200" cap="none" spc="-5" normalizeH="0" baseline="0" noProof="0" dirty="0">
                <a:ln>
                  <a:noFill/>
                </a:ln>
                <a:solidFill>
                  <a:srgbClr val="000000"/>
                </a:solidFill>
                <a:effectLst/>
                <a:uLnTx/>
                <a:uFillTx/>
                <a:latin typeface="Calibri"/>
                <a:ea typeface="+mn-ea"/>
                <a:cs typeface="Calibri"/>
              </a:rPr>
              <a:t>-</a:t>
            </a:r>
            <a:r>
              <a:rPr kumimoji="0" sz="1600" b="1" i="0" u="none" strike="noStrike" kern="1200" cap="none" spc="-10" normalizeH="0" baseline="0" noProof="0" dirty="0">
                <a:ln>
                  <a:noFill/>
                </a:ln>
                <a:solidFill>
                  <a:srgbClr val="000000"/>
                </a:solidFill>
                <a:effectLst/>
                <a:uLnTx/>
                <a:uFillTx/>
                <a:latin typeface="Calibri"/>
                <a:ea typeface="+mn-ea"/>
                <a:cs typeface="Calibri"/>
              </a:rPr>
              <a:t>Con</a:t>
            </a:r>
            <a:r>
              <a:rPr kumimoji="0" sz="1600" b="1" i="0" u="none" strike="noStrike" kern="1200" cap="none" spc="-5" normalizeH="0" baseline="0" noProof="0" dirty="0">
                <a:ln>
                  <a:noFill/>
                </a:ln>
                <a:solidFill>
                  <a:srgbClr val="000000"/>
                </a:solidFill>
                <a:effectLst/>
                <a:uLnTx/>
                <a:uFillTx/>
                <a:latin typeface="Calibri"/>
                <a:ea typeface="+mn-ea"/>
                <a:cs typeface="Calibri"/>
              </a:rPr>
              <a:t>s</a:t>
            </a:r>
            <a:r>
              <a:rPr kumimoji="0" sz="1600" b="1" i="0" u="none" strike="noStrike" kern="1200" cap="none" spc="-15" normalizeH="0" baseline="0" noProof="0" dirty="0">
                <a:ln>
                  <a:noFill/>
                </a:ln>
                <a:solidFill>
                  <a:srgbClr val="000000"/>
                </a:solidFill>
                <a:effectLst/>
                <a:uLnTx/>
                <a:uFillTx/>
                <a:latin typeface="Calibri"/>
                <a:ea typeface="+mn-ea"/>
                <a:cs typeface="Calibri"/>
              </a:rPr>
              <a:t>u</a:t>
            </a:r>
            <a:r>
              <a:rPr kumimoji="0" sz="1600" b="1" i="0" u="none" strike="noStrike" kern="1200" cap="none" spc="-5" normalizeH="0" baseline="0" noProof="0" dirty="0">
                <a:ln>
                  <a:noFill/>
                </a:ln>
                <a:solidFill>
                  <a:srgbClr val="000000"/>
                </a:solidFill>
                <a:effectLst/>
                <a:uLnTx/>
                <a:uFillTx/>
                <a:latin typeface="Calibri"/>
                <a:ea typeface="+mn-ea"/>
                <a:cs typeface="Calibri"/>
              </a:rPr>
              <a:t>l</a:t>
            </a:r>
            <a:r>
              <a:rPr kumimoji="0" sz="1600" b="1" i="0" u="none" strike="noStrike" kern="1200" cap="none" spc="-25" normalizeH="0" baseline="0" noProof="0" dirty="0">
                <a:ln>
                  <a:noFill/>
                </a:ln>
                <a:solidFill>
                  <a:srgbClr val="000000"/>
                </a:solidFill>
                <a:effectLst/>
                <a:uLnTx/>
                <a:uFillTx/>
                <a:latin typeface="Calibri"/>
                <a:ea typeface="+mn-ea"/>
                <a:cs typeface="Calibri"/>
              </a:rPr>
              <a:t>t</a:t>
            </a:r>
            <a:r>
              <a:rPr kumimoji="0" sz="1600" b="1" i="0" u="none" strike="noStrike" kern="1200" cap="none" spc="-10" normalizeH="0" baseline="0" noProof="0" dirty="0">
                <a:ln>
                  <a:noFill/>
                </a:ln>
                <a:solidFill>
                  <a:srgbClr val="000000"/>
                </a:solidFill>
                <a:effectLst/>
                <a:uLnTx/>
                <a:uFillTx/>
                <a:latin typeface="Calibri"/>
                <a:ea typeface="+mn-ea"/>
                <a:cs typeface="Calibri"/>
              </a:rPr>
              <a:t>a</a:t>
            </a:r>
            <a:r>
              <a:rPr kumimoji="0" sz="1600" b="1" i="0" u="none" strike="noStrike" kern="1200" cap="none" spc="-25" normalizeH="0" baseline="0" noProof="0" dirty="0">
                <a:ln>
                  <a:noFill/>
                </a:ln>
                <a:solidFill>
                  <a:srgbClr val="000000"/>
                </a:solidFill>
                <a:effectLst/>
                <a:uLnTx/>
                <a:uFillTx/>
                <a:latin typeface="Calibri"/>
                <a:ea typeface="+mn-ea"/>
                <a:cs typeface="Calibri"/>
              </a:rPr>
              <a:t>n</a:t>
            </a:r>
            <a:r>
              <a:rPr kumimoji="0" sz="1600" b="1" i="0" u="none" strike="noStrike" kern="1200" cap="none" spc="-10" normalizeH="0" baseline="0" noProof="0" dirty="0">
                <a:ln>
                  <a:noFill/>
                </a:ln>
                <a:solidFill>
                  <a:srgbClr val="000000"/>
                </a:solidFill>
                <a:effectLst/>
                <a:uLnTx/>
                <a:uFillTx/>
                <a:latin typeface="Calibri"/>
                <a:ea typeface="+mn-ea"/>
                <a:cs typeface="Calibri"/>
              </a:rPr>
              <a:t>ts”</a:t>
            </a:r>
            <a:r>
              <a:rPr kumimoji="0" sz="1600" b="1" i="0" u="none" strike="noStrike" kern="1200" cap="none" spc="45" normalizeH="0" baseline="0" noProof="0" dirty="0">
                <a:ln>
                  <a:noFill/>
                </a:ln>
                <a:solidFill>
                  <a:srgbClr val="000000"/>
                </a:solidFill>
                <a:effectLst/>
                <a:uLnTx/>
                <a:uFillTx/>
                <a:latin typeface="Calibri"/>
                <a:ea typeface="+mn-ea"/>
                <a:cs typeface="Calibri"/>
              </a:rPr>
              <a:t> </a:t>
            </a:r>
            <a:r>
              <a:rPr kumimoji="0" sz="1600" b="0" i="0" u="none" strike="noStrike" kern="1200" cap="none" spc="-10" normalizeH="0" baseline="0" noProof="0" dirty="0">
                <a:ln>
                  <a:noFill/>
                </a:ln>
                <a:solidFill>
                  <a:srgbClr val="000000"/>
                </a:solidFill>
                <a:effectLst/>
                <a:uLnTx/>
                <a:uFillTx/>
                <a:latin typeface="Calibri"/>
                <a:ea typeface="+mn-ea"/>
                <a:cs typeface="Calibri"/>
              </a:rPr>
              <a:t>shou</a:t>
            </a:r>
            <a:r>
              <a:rPr kumimoji="0" sz="1600" b="0" i="0" u="none" strike="noStrike" kern="1200" cap="none" spc="0" normalizeH="0" baseline="0" noProof="0" dirty="0">
                <a:ln>
                  <a:noFill/>
                </a:ln>
                <a:solidFill>
                  <a:srgbClr val="000000"/>
                </a:solidFill>
                <a:effectLst/>
                <a:uLnTx/>
                <a:uFillTx/>
                <a:latin typeface="Calibri"/>
                <a:ea typeface="+mn-ea"/>
                <a:cs typeface="Calibri"/>
              </a:rPr>
              <a:t>l</a:t>
            </a:r>
            <a:r>
              <a:rPr kumimoji="0" sz="1600" b="0" i="0" u="none" strike="noStrike" kern="1200" cap="none" spc="-10" normalizeH="0" baseline="0" noProof="0" dirty="0">
                <a:ln>
                  <a:noFill/>
                </a:ln>
                <a:solidFill>
                  <a:srgbClr val="000000"/>
                </a:solidFill>
                <a:effectLst/>
                <a:uLnTx/>
                <a:uFillTx/>
                <a:latin typeface="Calibri"/>
                <a:ea typeface="+mn-ea"/>
                <a:cs typeface="Calibri"/>
              </a:rPr>
              <a:t>d</a:t>
            </a:r>
            <a:r>
              <a:rPr kumimoji="0" sz="1600" b="0" i="0" u="none" strike="noStrike" kern="1200" cap="none" spc="-5" normalizeH="0" baseline="0" noProof="0" dirty="0">
                <a:ln>
                  <a:noFill/>
                </a:ln>
                <a:solidFill>
                  <a:srgbClr val="000000"/>
                </a:solidFill>
                <a:effectLst/>
                <a:uLnTx/>
                <a:uFillTx/>
                <a:latin typeface="Calibri"/>
                <a:ea typeface="+mn-ea"/>
                <a:cs typeface="Calibri"/>
              </a:rPr>
              <a:t> </a:t>
            </a:r>
            <a:r>
              <a:rPr kumimoji="0" sz="1600" b="0" i="0" u="none" strike="noStrike" kern="1200" cap="none" spc="-10" normalizeH="0" baseline="0" noProof="0" dirty="0">
                <a:ln>
                  <a:noFill/>
                </a:ln>
                <a:solidFill>
                  <a:srgbClr val="000000"/>
                </a:solidFill>
                <a:effectLst/>
                <a:uLnTx/>
                <a:uFillTx/>
                <a:latin typeface="Calibri"/>
                <a:ea typeface="+mn-ea"/>
                <a:cs typeface="Calibri"/>
              </a:rPr>
              <a:t>be</a:t>
            </a:r>
            <a:r>
              <a:rPr kumimoji="0" sz="1600" b="0" i="0" u="none" strike="noStrike" kern="1200" cap="none" spc="10" normalizeH="0" baseline="0" noProof="0" dirty="0">
                <a:ln>
                  <a:noFill/>
                </a:ln>
                <a:solidFill>
                  <a:srgbClr val="000000"/>
                </a:solidFill>
                <a:effectLst/>
                <a:uLnTx/>
                <a:uFillTx/>
                <a:latin typeface="Calibri"/>
                <a:ea typeface="+mn-ea"/>
                <a:cs typeface="Calibri"/>
              </a:rPr>
              <a:t> </a:t>
            </a:r>
            <a:r>
              <a:rPr kumimoji="0" sz="1600" b="0" i="0" u="none" strike="noStrike" kern="1200" cap="none" spc="-10" normalizeH="0" baseline="0" noProof="0" dirty="0">
                <a:ln>
                  <a:noFill/>
                </a:ln>
                <a:solidFill>
                  <a:srgbClr val="000000"/>
                </a:solidFill>
                <a:effectLst/>
                <a:uLnTx/>
                <a:uFillTx/>
                <a:latin typeface="Calibri"/>
                <a:ea typeface="+mn-ea"/>
                <a:cs typeface="Calibri"/>
              </a:rPr>
              <a:t>used</a:t>
            </a:r>
            <a:r>
              <a:rPr kumimoji="0" sz="1600" b="0" i="0" u="none" strike="noStrike" kern="1200" cap="none" spc="-5" normalizeH="0" baseline="0" noProof="0" dirty="0">
                <a:ln>
                  <a:noFill/>
                </a:ln>
                <a:solidFill>
                  <a:srgbClr val="000000"/>
                </a:solidFill>
                <a:effectLst/>
                <a:uLnTx/>
                <a:uFillTx/>
                <a:latin typeface="Calibri"/>
                <a:ea typeface="+mn-ea"/>
                <a:cs typeface="Calibri"/>
              </a:rPr>
              <a:t> </a:t>
            </a:r>
            <a:r>
              <a:rPr kumimoji="0" sz="1600" b="0" i="0" u="none" strike="noStrike" kern="1200" cap="none" spc="-40" normalizeH="0" baseline="0" noProof="0" dirty="0">
                <a:ln>
                  <a:noFill/>
                </a:ln>
                <a:solidFill>
                  <a:srgbClr val="000000"/>
                </a:solidFill>
                <a:effectLst/>
                <a:uLnTx/>
                <a:uFillTx/>
                <a:latin typeface="Calibri"/>
                <a:ea typeface="+mn-ea"/>
                <a:cs typeface="Calibri"/>
              </a:rPr>
              <a:t>f</a:t>
            </a:r>
            <a:r>
              <a:rPr kumimoji="0" sz="1600" b="0" i="0" u="none" strike="noStrike" kern="1200" cap="none" spc="-10" normalizeH="0" baseline="0" noProof="0" dirty="0">
                <a:ln>
                  <a:noFill/>
                </a:ln>
                <a:solidFill>
                  <a:srgbClr val="000000"/>
                </a:solidFill>
                <a:effectLst/>
                <a:uLnTx/>
                <a:uFillTx/>
                <a:latin typeface="Calibri"/>
                <a:ea typeface="+mn-ea"/>
                <a:cs typeface="Calibri"/>
              </a:rPr>
              <a:t>or</a:t>
            </a:r>
            <a:r>
              <a:rPr kumimoji="0" sz="1600" b="0" i="0" u="none" strike="noStrike" kern="1200" cap="none" spc="20" normalizeH="0" baseline="0" noProof="0" dirty="0">
                <a:ln>
                  <a:noFill/>
                </a:ln>
                <a:solidFill>
                  <a:srgbClr val="000000"/>
                </a:solidFill>
                <a:effectLst/>
                <a:uLnTx/>
                <a:uFillTx/>
                <a:latin typeface="Calibri"/>
                <a:ea typeface="+mn-ea"/>
                <a:cs typeface="Calibri"/>
              </a:rPr>
              <a:t> </a:t>
            </a:r>
            <a:r>
              <a:rPr kumimoji="0" sz="1600" b="1" i="0" u="none" strike="noStrike" kern="1200" cap="none" spc="-30" normalizeH="0" baseline="0" noProof="0" dirty="0">
                <a:ln>
                  <a:noFill/>
                </a:ln>
                <a:solidFill>
                  <a:srgbClr val="000000"/>
                </a:solidFill>
                <a:effectLst/>
                <a:uLnTx/>
                <a:uFillTx/>
                <a:latin typeface="Calibri"/>
                <a:ea typeface="+mn-ea"/>
                <a:cs typeface="Calibri"/>
              </a:rPr>
              <a:t>C</a:t>
            </a:r>
            <a:r>
              <a:rPr kumimoji="0" sz="1600" b="1" i="0" u="none" strike="noStrike" kern="1200" cap="none" spc="-10" normalizeH="0" baseline="0" noProof="0" dirty="0">
                <a:ln>
                  <a:noFill/>
                </a:ln>
                <a:solidFill>
                  <a:srgbClr val="000000"/>
                </a:solidFill>
                <a:effectLst/>
                <a:uLnTx/>
                <a:uFillTx/>
                <a:latin typeface="Calibri"/>
                <a:ea typeface="+mn-ea"/>
                <a:cs typeface="Calibri"/>
              </a:rPr>
              <a:t>ONSU</a:t>
            </a:r>
            <a:r>
              <a:rPr kumimoji="0" sz="1600" b="1" i="0" u="none" strike="noStrike" kern="1200" cap="none" spc="-130" normalizeH="0" baseline="0" noProof="0" dirty="0">
                <a:ln>
                  <a:noFill/>
                </a:ln>
                <a:solidFill>
                  <a:srgbClr val="000000"/>
                </a:solidFill>
                <a:effectLst/>
                <a:uLnTx/>
                <a:uFillTx/>
                <a:latin typeface="Calibri"/>
                <a:ea typeface="+mn-ea"/>
                <a:cs typeface="Calibri"/>
              </a:rPr>
              <a:t>LT</a:t>
            </a:r>
            <a:r>
              <a:rPr kumimoji="0" sz="1600" b="1" i="0" u="none" strike="noStrike" kern="1200" cap="none" spc="-10" normalizeH="0" baseline="0" noProof="0" dirty="0">
                <a:ln>
                  <a:noFill/>
                </a:ln>
                <a:solidFill>
                  <a:srgbClr val="000000"/>
                </a:solidFill>
                <a:effectLst/>
                <a:uLnTx/>
                <a:uFillTx/>
                <a:latin typeface="Calibri"/>
                <a:ea typeface="+mn-ea"/>
                <a:cs typeface="Calibri"/>
              </a:rPr>
              <a:t>ANT</a:t>
            </a:r>
            <a:r>
              <a:rPr kumimoji="0" sz="1600" b="1" i="0" u="none" strike="noStrike" kern="1200" cap="none" spc="10" normalizeH="0" baseline="0" noProof="0" dirty="0">
                <a:ln>
                  <a:noFill/>
                </a:ln>
                <a:solidFill>
                  <a:srgbClr val="000000"/>
                </a:solidFill>
                <a:effectLst/>
                <a:uLnTx/>
                <a:uFillTx/>
                <a:latin typeface="Calibri"/>
                <a:ea typeface="+mn-ea"/>
                <a:cs typeface="Calibri"/>
              </a:rPr>
              <a:t> </a:t>
            </a:r>
            <a:r>
              <a:rPr kumimoji="0" sz="1600" b="1" i="0" u="none" strike="noStrike" kern="1200" cap="none" spc="-30" normalizeH="0" baseline="0" noProof="0" dirty="0">
                <a:ln>
                  <a:noFill/>
                </a:ln>
                <a:solidFill>
                  <a:srgbClr val="000000"/>
                </a:solidFill>
                <a:effectLst/>
                <a:uLnTx/>
                <a:uFillTx/>
                <a:latin typeface="Calibri"/>
                <a:ea typeface="+mn-ea"/>
                <a:cs typeface="Calibri"/>
              </a:rPr>
              <a:t>C</a:t>
            </a:r>
            <a:r>
              <a:rPr kumimoji="0" sz="1600" b="1" i="0" u="none" strike="noStrike" kern="1200" cap="none" spc="-10" normalizeH="0" baseline="0" noProof="0" dirty="0">
                <a:ln>
                  <a:noFill/>
                </a:ln>
                <a:solidFill>
                  <a:srgbClr val="000000"/>
                </a:solidFill>
                <a:effectLst/>
                <a:uLnTx/>
                <a:uFillTx/>
                <a:latin typeface="Calibri"/>
                <a:ea typeface="+mn-ea"/>
                <a:cs typeface="Calibri"/>
              </a:rPr>
              <a:t>ONTR</a:t>
            </a:r>
            <a:r>
              <a:rPr kumimoji="0" sz="1600" b="1" i="0" u="none" strike="noStrike" kern="1200" cap="none" spc="-30" normalizeH="0" baseline="0" noProof="0" dirty="0">
                <a:ln>
                  <a:noFill/>
                </a:ln>
                <a:solidFill>
                  <a:srgbClr val="000000"/>
                </a:solidFill>
                <a:effectLst/>
                <a:uLnTx/>
                <a:uFillTx/>
                <a:latin typeface="Calibri"/>
                <a:ea typeface="+mn-ea"/>
                <a:cs typeface="Calibri"/>
              </a:rPr>
              <a:t>A</a:t>
            </a:r>
            <a:r>
              <a:rPr kumimoji="0" sz="1600" b="1" i="0" u="none" strike="noStrike" kern="1200" cap="none" spc="-5" normalizeH="0" baseline="0" noProof="0" dirty="0">
                <a:ln>
                  <a:noFill/>
                </a:ln>
                <a:solidFill>
                  <a:srgbClr val="000000"/>
                </a:solidFill>
                <a:effectLst/>
                <a:uLnTx/>
                <a:uFillTx/>
                <a:latin typeface="Calibri"/>
                <a:ea typeface="+mn-ea"/>
                <a:cs typeface="Calibri"/>
              </a:rPr>
              <a:t>C</a:t>
            </a:r>
            <a:r>
              <a:rPr kumimoji="0" sz="1600" b="1" i="0" u="none" strike="noStrike" kern="1200" cap="none" spc="-20" normalizeH="0" baseline="0" noProof="0" dirty="0">
                <a:ln>
                  <a:noFill/>
                </a:ln>
                <a:solidFill>
                  <a:srgbClr val="000000"/>
                </a:solidFill>
                <a:effectLst/>
                <a:uLnTx/>
                <a:uFillTx/>
                <a:latin typeface="Calibri"/>
                <a:ea typeface="+mn-ea"/>
                <a:cs typeface="Calibri"/>
              </a:rPr>
              <a:t>T</a:t>
            </a:r>
            <a:r>
              <a:rPr kumimoji="0" sz="1600" b="1" i="0" u="none" strike="noStrike" kern="1200" cap="none" spc="-10" normalizeH="0" baseline="0" noProof="0" dirty="0">
                <a:ln>
                  <a:noFill/>
                </a:ln>
                <a:solidFill>
                  <a:srgbClr val="000000"/>
                </a:solidFill>
                <a:effectLst/>
                <a:uLnTx/>
                <a:uFillTx/>
                <a:latin typeface="Calibri"/>
                <a:ea typeface="+mn-ea"/>
                <a:cs typeface="Calibri"/>
              </a:rPr>
              <a:t>S</a:t>
            </a:r>
            <a:endParaRPr kumimoji="0" sz="1600" b="0" i="0" u="none" strike="noStrike" kern="1200" cap="none" spc="0" normalizeH="0" baseline="0" noProof="0" dirty="0">
              <a:ln>
                <a:noFill/>
              </a:ln>
              <a:solidFill>
                <a:srgbClr val="000000"/>
              </a:solidFill>
              <a:effectLst/>
              <a:uLnTx/>
              <a:uFillTx/>
              <a:latin typeface="Arial" charset="0"/>
              <a:ea typeface="+mn-ea"/>
              <a:cs typeface="+mn-cs"/>
            </a:endParaRPr>
          </a:p>
          <a:p>
            <a:pPr marL="355600" marR="60325" lvl="0" indent="-342900" algn="l" defTabSz="914400" rtl="0" eaLnBrk="1" fontAlgn="base" latinLnBrk="0" hangingPunct="1">
              <a:lnSpc>
                <a:spcPct val="100000"/>
              </a:lnSpc>
              <a:spcBef>
                <a:spcPct val="0"/>
              </a:spcBef>
              <a:spcAft>
                <a:spcPts val="1200"/>
              </a:spcAft>
              <a:buClrTx/>
              <a:buSzTx/>
              <a:buFont typeface="+mj-lt"/>
              <a:buAutoNum type="arabicPeriod"/>
              <a:tabLst>
                <a:tab pos="354965" algn="l"/>
              </a:tabLst>
              <a:defRPr/>
            </a:pPr>
            <a:r>
              <a:rPr kumimoji="0" lang="en-US" sz="1600" b="0" i="0" u="none" strike="noStrike" kern="1200" cap="none" spc="-10" normalizeH="0" baseline="0" noProof="0" dirty="0">
                <a:ln>
                  <a:noFill/>
                </a:ln>
                <a:solidFill>
                  <a:srgbClr val="000000"/>
                </a:solidFill>
                <a:effectLst/>
                <a:uLnTx/>
                <a:uFillTx/>
                <a:latin typeface="Calibri"/>
                <a:ea typeface="+mn-ea"/>
                <a:cs typeface="Calibri"/>
              </a:rPr>
              <a:t>Union Salary i</a:t>
            </a:r>
            <a:r>
              <a:rPr kumimoji="0" sz="1600" b="0" i="0" u="none" strike="noStrike" kern="1200" cap="none" spc="-10" normalizeH="0" baseline="0" noProof="0" dirty="0">
                <a:ln>
                  <a:noFill/>
                </a:ln>
                <a:solidFill>
                  <a:srgbClr val="000000"/>
                </a:solidFill>
                <a:effectLst/>
                <a:uLnTx/>
                <a:uFillTx/>
                <a:latin typeface="Calibri"/>
                <a:ea typeface="+mn-ea"/>
                <a:cs typeface="Calibri"/>
              </a:rPr>
              <a:t>nc</a:t>
            </a:r>
            <a:r>
              <a:rPr kumimoji="0" sz="1600" b="0" i="0" u="none" strike="noStrike" kern="1200" cap="none" spc="-45" normalizeH="0" baseline="0" noProof="0" dirty="0">
                <a:ln>
                  <a:noFill/>
                </a:ln>
                <a:solidFill>
                  <a:srgbClr val="000000"/>
                </a:solidFill>
                <a:effectLst/>
                <a:uLnTx/>
                <a:uFillTx/>
                <a:latin typeface="Calibri"/>
                <a:ea typeface="+mn-ea"/>
                <a:cs typeface="Calibri"/>
              </a:rPr>
              <a:t>r</a:t>
            </a:r>
            <a:r>
              <a:rPr kumimoji="0" sz="1600" b="0" i="0" u="none" strike="noStrike" kern="1200" cap="none" spc="-10" normalizeH="0" baseline="0" noProof="0" dirty="0">
                <a:ln>
                  <a:noFill/>
                </a:ln>
                <a:solidFill>
                  <a:srgbClr val="000000"/>
                </a:solidFill>
                <a:effectLst/>
                <a:uLnTx/>
                <a:uFillTx/>
                <a:latin typeface="Calibri"/>
                <a:ea typeface="+mn-ea"/>
                <a:cs typeface="Calibri"/>
              </a:rPr>
              <a:t>eases</a:t>
            </a:r>
            <a:r>
              <a:rPr kumimoji="0" sz="1600" b="0" i="0" u="none" strike="noStrike" kern="1200" cap="none" spc="15" normalizeH="0" baseline="0" noProof="0" dirty="0">
                <a:ln>
                  <a:noFill/>
                </a:ln>
                <a:solidFill>
                  <a:srgbClr val="000000"/>
                </a:solidFill>
                <a:effectLst/>
                <a:uLnTx/>
                <a:uFillTx/>
                <a:latin typeface="Calibri"/>
                <a:ea typeface="+mn-ea"/>
                <a:cs typeface="Calibri"/>
              </a:rPr>
              <a:t> </a:t>
            </a:r>
            <a:r>
              <a:rPr kumimoji="0" lang="en-US" sz="1600" b="0" i="0" u="none" strike="noStrike" kern="1200" cap="none" spc="15" normalizeH="0" baseline="0" noProof="0" dirty="0">
                <a:ln>
                  <a:noFill/>
                </a:ln>
                <a:solidFill>
                  <a:srgbClr val="000000"/>
                </a:solidFill>
                <a:effectLst/>
                <a:uLnTx/>
                <a:uFillTx/>
                <a:latin typeface="Calibri"/>
                <a:ea typeface="+mn-ea"/>
                <a:cs typeface="Calibri"/>
              </a:rPr>
              <a:t>were</a:t>
            </a:r>
            <a:r>
              <a:rPr kumimoji="0" lang="en-US" sz="1600" b="0" i="0" u="none" strike="noStrike" kern="1200" cap="none" spc="-10" normalizeH="0" baseline="0" noProof="0" dirty="0">
                <a:ln>
                  <a:noFill/>
                </a:ln>
                <a:solidFill>
                  <a:srgbClr val="000000"/>
                </a:solidFill>
                <a:effectLst/>
                <a:uLnTx/>
                <a:uFillTx/>
                <a:latin typeface="Calibri"/>
                <a:ea typeface="+mn-ea"/>
                <a:cs typeface="Calibri"/>
              </a:rPr>
              <a:t> NOT </a:t>
            </a:r>
            <a:r>
              <a:rPr kumimoji="0" sz="1600" b="0" i="0" u="none" strike="noStrike" kern="1200" cap="none" spc="-10" normalizeH="0" baseline="0" noProof="0" dirty="0">
                <a:ln>
                  <a:noFill/>
                </a:ln>
                <a:solidFill>
                  <a:srgbClr val="000000"/>
                </a:solidFill>
                <a:effectLst/>
                <a:uLnTx/>
                <a:uFillTx/>
                <a:latin typeface="Calibri"/>
                <a:ea typeface="+mn-ea"/>
                <a:cs typeface="Calibri"/>
              </a:rPr>
              <a:t>p</a:t>
            </a:r>
            <a:r>
              <a:rPr kumimoji="0" sz="1600" b="0" i="0" u="none" strike="noStrike" kern="1200" cap="none" spc="-40" normalizeH="0" baseline="0" noProof="0" dirty="0">
                <a:ln>
                  <a:noFill/>
                </a:ln>
                <a:solidFill>
                  <a:srgbClr val="000000"/>
                </a:solidFill>
                <a:effectLst/>
                <a:uLnTx/>
                <a:uFillTx/>
                <a:latin typeface="Calibri"/>
                <a:ea typeface="+mn-ea"/>
                <a:cs typeface="Calibri"/>
              </a:rPr>
              <a:t>r</a:t>
            </a:r>
            <a:r>
              <a:rPr kumimoji="0" sz="1600" b="0" i="0" u="none" strike="noStrike" kern="1200" cap="none" spc="-10" normalizeH="0" baseline="0" noProof="0" dirty="0">
                <a:ln>
                  <a:noFill/>
                </a:ln>
                <a:solidFill>
                  <a:srgbClr val="000000"/>
                </a:solidFill>
                <a:effectLst/>
                <a:uLnTx/>
                <a:uFillTx/>
                <a:latin typeface="Calibri"/>
                <a:ea typeface="+mn-ea"/>
                <a:cs typeface="Calibri"/>
              </a:rPr>
              <a:t>eloa</a:t>
            </a:r>
            <a:r>
              <a:rPr kumimoji="0" sz="1600" b="0" i="0" u="none" strike="noStrike" kern="1200" cap="none" spc="-5" normalizeH="0" baseline="0" noProof="0" dirty="0">
                <a:ln>
                  <a:noFill/>
                </a:ln>
                <a:solidFill>
                  <a:srgbClr val="000000"/>
                </a:solidFill>
                <a:effectLst/>
                <a:uLnTx/>
                <a:uFillTx/>
                <a:latin typeface="Calibri"/>
                <a:ea typeface="+mn-ea"/>
                <a:cs typeface="Calibri"/>
              </a:rPr>
              <a:t>d</a:t>
            </a:r>
            <a:r>
              <a:rPr kumimoji="0" sz="1600" b="0" i="0" u="none" strike="noStrike" kern="1200" cap="none" spc="-10" normalizeH="0" baseline="0" noProof="0" dirty="0">
                <a:ln>
                  <a:noFill/>
                </a:ln>
                <a:solidFill>
                  <a:srgbClr val="000000"/>
                </a:solidFill>
                <a:effectLst/>
                <a:uLnTx/>
                <a:uFillTx/>
                <a:latin typeface="Calibri"/>
                <a:ea typeface="+mn-ea"/>
                <a:cs typeface="Calibri"/>
              </a:rPr>
              <a:t>ed</a:t>
            </a:r>
            <a:r>
              <a:rPr kumimoji="0" sz="1600" b="0" i="0" u="none" strike="noStrike" kern="1200" cap="none" spc="5" normalizeH="0" baseline="0" noProof="0" dirty="0">
                <a:ln>
                  <a:noFill/>
                </a:ln>
                <a:solidFill>
                  <a:srgbClr val="000000"/>
                </a:solidFill>
                <a:effectLst/>
                <a:uLnTx/>
                <a:uFillTx/>
                <a:latin typeface="Calibri"/>
                <a:ea typeface="+mn-ea"/>
                <a:cs typeface="Calibri"/>
              </a:rPr>
              <a:t> </a:t>
            </a:r>
            <a:r>
              <a:rPr kumimoji="0" sz="1600" b="0" i="0" u="none" strike="noStrike" kern="1200" cap="none" spc="-10" normalizeH="0" baseline="0" noProof="0" dirty="0">
                <a:ln>
                  <a:noFill/>
                </a:ln>
                <a:solidFill>
                  <a:srgbClr val="000000"/>
                </a:solidFill>
                <a:effectLst/>
                <a:uLnTx/>
                <a:uFillTx/>
                <a:latin typeface="Calibri"/>
                <a:ea typeface="+mn-ea"/>
                <a:cs typeface="Calibri"/>
              </a:rPr>
              <a:t>in</a:t>
            </a:r>
            <a:r>
              <a:rPr kumimoji="0" sz="1600" b="0" i="0" u="none" strike="noStrike" kern="1200" cap="none" spc="-5" normalizeH="0" baseline="0" noProof="0" dirty="0">
                <a:ln>
                  <a:noFill/>
                </a:ln>
                <a:solidFill>
                  <a:srgbClr val="000000"/>
                </a:solidFill>
                <a:effectLst/>
                <a:uLnTx/>
                <a:uFillTx/>
                <a:latin typeface="Calibri"/>
                <a:ea typeface="+mn-ea"/>
                <a:cs typeface="Calibri"/>
              </a:rPr>
              <a:t> </a:t>
            </a:r>
            <a:r>
              <a:rPr kumimoji="0" sz="1600" b="0" i="0" u="none" strike="noStrike" kern="1200" cap="none" spc="-10" normalizeH="0" baseline="0" noProof="0" dirty="0">
                <a:ln>
                  <a:noFill/>
                </a:ln>
                <a:solidFill>
                  <a:srgbClr val="000000"/>
                </a:solidFill>
                <a:effectLst/>
                <a:uLnTx/>
                <a:uFillTx/>
                <a:latin typeface="Calibri"/>
                <a:ea typeface="+mn-ea"/>
                <a:cs typeface="Calibri"/>
              </a:rPr>
              <a:t>the</a:t>
            </a:r>
            <a:r>
              <a:rPr kumimoji="0" sz="1600" b="0" i="0" u="none" strike="noStrike" kern="1200" cap="none" spc="-5" normalizeH="0" baseline="0" noProof="0" dirty="0">
                <a:ln>
                  <a:noFill/>
                </a:ln>
                <a:solidFill>
                  <a:srgbClr val="000000"/>
                </a:solidFill>
                <a:effectLst/>
                <a:uLnTx/>
                <a:uFillTx/>
                <a:latin typeface="Calibri"/>
                <a:ea typeface="+mn-ea"/>
                <a:cs typeface="Calibri"/>
              </a:rPr>
              <a:t> </a:t>
            </a:r>
            <a:r>
              <a:rPr kumimoji="0" sz="1600" b="0" i="0" u="none" strike="noStrike" kern="1200" cap="none" spc="-90" normalizeH="0" baseline="0" noProof="0" dirty="0">
                <a:ln>
                  <a:noFill/>
                </a:ln>
                <a:solidFill>
                  <a:srgbClr val="000000"/>
                </a:solidFill>
                <a:effectLst/>
                <a:uLnTx/>
                <a:uFillTx/>
                <a:latin typeface="Calibri"/>
                <a:ea typeface="+mn-ea"/>
                <a:cs typeface="Calibri"/>
              </a:rPr>
              <a:t>W</a:t>
            </a:r>
            <a:r>
              <a:rPr kumimoji="0" sz="1600" b="0" i="0" u="none" strike="noStrike" kern="1200" cap="none" spc="-10" normalizeH="0" baseline="0" noProof="0" dirty="0">
                <a:ln>
                  <a:noFill/>
                </a:ln>
                <a:solidFill>
                  <a:srgbClr val="000000"/>
                </a:solidFill>
                <a:effectLst/>
                <a:uLnTx/>
                <a:uFillTx/>
                <a:latin typeface="Calibri"/>
                <a:ea typeface="+mn-ea"/>
                <a:cs typeface="Calibri"/>
              </a:rPr>
              <a:t>o</a:t>
            </a:r>
            <a:r>
              <a:rPr kumimoji="0" sz="1600" b="0" i="0" u="none" strike="noStrike" kern="1200" cap="none" spc="-20" normalizeH="0" baseline="0" noProof="0" dirty="0">
                <a:ln>
                  <a:noFill/>
                </a:ln>
                <a:solidFill>
                  <a:srgbClr val="000000"/>
                </a:solidFill>
                <a:effectLst/>
                <a:uLnTx/>
                <a:uFillTx/>
                <a:latin typeface="Calibri"/>
                <a:ea typeface="+mn-ea"/>
                <a:cs typeface="Calibri"/>
              </a:rPr>
              <a:t>rk</a:t>
            </a:r>
            <a:r>
              <a:rPr kumimoji="0" sz="1600" b="0" i="0" u="none" strike="noStrike" kern="1200" cap="none" spc="-40" normalizeH="0" baseline="0" noProof="0" dirty="0">
                <a:ln>
                  <a:noFill/>
                </a:ln>
                <a:solidFill>
                  <a:srgbClr val="000000"/>
                </a:solidFill>
                <a:effectLst/>
                <a:uLnTx/>
                <a:uFillTx/>
                <a:latin typeface="Calibri"/>
                <a:ea typeface="+mn-ea"/>
                <a:cs typeface="Calibri"/>
              </a:rPr>
              <a:t>f</a:t>
            </a:r>
            <a:r>
              <a:rPr kumimoji="0" sz="1600" b="0" i="0" u="none" strike="noStrike" kern="1200" cap="none" spc="-10" normalizeH="0" baseline="0" noProof="0" dirty="0">
                <a:ln>
                  <a:noFill/>
                </a:ln>
                <a:solidFill>
                  <a:srgbClr val="000000"/>
                </a:solidFill>
                <a:effectLst/>
                <a:uLnTx/>
                <a:uFillTx/>
                <a:latin typeface="Calibri"/>
                <a:ea typeface="+mn-ea"/>
                <a:cs typeface="Calibri"/>
              </a:rPr>
              <a:t>o</a:t>
            </a:r>
            <a:r>
              <a:rPr kumimoji="0" sz="1600" b="0" i="0" u="none" strike="noStrike" kern="1200" cap="none" spc="-45" normalizeH="0" baseline="0" noProof="0" dirty="0">
                <a:ln>
                  <a:noFill/>
                </a:ln>
                <a:solidFill>
                  <a:srgbClr val="000000"/>
                </a:solidFill>
                <a:effectLst/>
                <a:uLnTx/>
                <a:uFillTx/>
                <a:latin typeface="Calibri"/>
                <a:ea typeface="+mn-ea"/>
                <a:cs typeface="Calibri"/>
              </a:rPr>
              <a:t>r</a:t>
            </a:r>
            <a:r>
              <a:rPr kumimoji="0" sz="1600" b="0" i="0" u="none" strike="noStrike" kern="1200" cap="none" spc="-5" normalizeH="0" baseline="0" noProof="0" dirty="0">
                <a:ln>
                  <a:noFill/>
                </a:ln>
                <a:solidFill>
                  <a:srgbClr val="000000"/>
                </a:solidFill>
                <a:effectLst/>
                <a:uLnTx/>
                <a:uFillTx/>
                <a:latin typeface="Calibri"/>
                <a:ea typeface="+mn-ea"/>
                <a:cs typeface="Calibri"/>
              </a:rPr>
              <a:t>c</a:t>
            </a:r>
            <a:r>
              <a:rPr kumimoji="0" sz="1600" b="0" i="0" u="none" strike="noStrike" kern="1200" cap="none" spc="-10" normalizeH="0" baseline="0" noProof="0" dirty="0">
                <a:ln>
                  <a:noFill/>
                </a:ln>
                <a:solidFill>
                  <a:srgbClr val="000000"/>
                </a:solidFill>
                <a:effectLst/>
                <a:uLnTx/>
                <a:uFillTx/>
                <a:latin typeface="Calibri"/>
                <a:ea typeface="+mn-ea"/>
                <a:cs typeface="Calibri"/>
              </a:rPr>
              <a:t>e</a:t>
            </a:r>
            <a:r>
              <a:rPr kumimoji="0" sz="1600" b="0" i="0" u="none" strike="noStrike" kern="1200" cap="none" spc="75" normalizeH="0" baseline="0" noProof="0" dirty="0">
                <a:ln>
                  <a:noFill/>
                </a:ln>
                <a:solidFill>
                  <a:srgbClr val="000000"/>
                </a:solidFill>
                <a:effectLst/>
                <a:uLnTx/>
                <a:uFillTx/>
                <a:latin typeface="Calibri"/>
                <a:ea typeface="+mn-ea"/>
                <a:cs typeface="Calibri"/>
              </a:rPr>
              <a:t> </a:t>
            </a:r>
            <a:r>
              <a:rPr kumimoji="0" lang="en-US" sz="1600" b="0" i="0" u="none" strike="noStrike" kern="1200" cap="none" spc="-130" normalizeH="0" baseline="0" noProof="0" dirty="0">
                <a:ln>
                  <a:noFill/>
                </a:ln>
                <a:solidFill>
                  <a:srgbClr val="000000"/>
                </a:solidFill>
                <a:effectLst/>
                <a:uLnTx/>
                <a:uFillTx/>
                <a:latin typeface="Calibri"/>
                <a:ea typeface="+mn-ea"/>
                <a:cs typeface="Calibri"/>
              </a:rPr>
              <a:t>t</a:t>
            </a:r>
            <a:r>
              <a:rPr kumimoji="0" sz="1600" b="0" i="0" u="none" strike="noStrike" kern="1200" cap="none" spc="-10" normalizeH="0" baseline="0" noProof="0" dirty="0">
                <a:ln>
                  <a:noFill/>
                </a:ln>
                <a:solidFill>
                  <a:srgbClr val="000000"/>
                </a:solidFill>
                <a:effectLst/>
                <a:uLnTx/>
                <a:uFillTx/>
                <a:latin typeface="Calibri"/>
                <a:ea typeface="+mn-ea"/>
                <a:cs typeface="Calibri"/>
              </a:rPr>
              <a:t>ab</a:t>
            </a:r>
            <a:r>
              <a:rPr kumimoji="0" lang="en-US" sz="1600" b="0" i="0" u="none" strike="noStrike" kern="1200" cap="none" spc="-10" normalizeH="0" baseline="0" noProof="0" dirty="0">
                <a:ln>
                  <a:noFill/>
                </a:ln>
                <a:solidFill>
                  <a:srgbClr val="000000"/>
                </a:solidFill>
                <a:effectLst/>
                <a:uLnTx/>
                <a:uFillTx/>
                <a:latin typeface="Calibri"/>
                <a:ea typeface="+mn-ea"/>
                <a:cs typeface="Calibri"/>
              </a:rPr>
              <a:t>. Funds will be held centrally to address the increases once there is a directive to move forward with them</a:t>
            </a:r>
            <a:r>
              <a:rPr kumimoji="0" sz="1600" b="0" i="0" u="none" strike="noStrike" kern="1200" cap="none" spc="-10" normalizeH="0" baseline="0" noProof="0" dirty="0">
                <a:ln>
                  <a:noFill/>
                </a:ln>
                <a:solidFill>
                  <a:srgbClr val="000000"/>
                </a:solidFill>
                <a:effectLst/>
                <a:uLnTx/>
                <a:uFillTx/>
                <a:latin typeface="Calibri"/>
                <a:ea typeface="+mn-ea"/>
                <a:cs typeface="Calibri"/>
              </a:rPr>
              <a:t>.</a:t>
            </a:r>
            <a:r>
              <a:rPr kumimoji="0" lang="en-US" sz="1600" b="0" i="0" u="none" strike="noStrike" kern="1200" cap="none" spc="0" normalizeH="0" baseline="0" noProof="0" dirty="0">
                <a:ln>
                  <a:noFill/>
                </a:ln>
                <a:solidFill>
                  <a:srgbClr val="000000"/>
                </a:solidFill>
                <a:effectLst/>
                <a:uLnTx/>
                <a:uFillTx/>
                <a:latin typeface="Calibri"/>
                <a:ea typeface="+mn-ea"/>
                <a:cs typeface="Calibri"/>
              </a:rPr>
              <a:t> No action is required</a:t>
            </a:r>
            <a:endParaRPr kumimoji="0" sz="1600" b="0" i="0" u="none" strike="noStrike" kern="1200" cap="none" spc="0" normalizeH="0" baseline="0" noProof="0" dirty="0">
              <a:ln>
                <a:noFill/>
              </a:ln>
              <a:solidFill>
                <a:srgbClr val="000000"/>
              </a:solidFill>
              <a:effectLst/>
              <a:uLnTx/>
              <a:uFillTx/>
              <a:latin typeface="Arial" charset="0"/>
              <a:ea typeface="+mn-ea"/>
              <a:cs typeface="+mn-cs"/>
            </a:endParaRPr>
          </a:p>
          <a:p>
            <a:pPr marL="355600" marR="12700" lvl="0" indent="-342900" algn="l" defTabSz="914400" rtl="0" eaLnBrk="1" fontAlgn="base" latinLnBrk="0" hangingPunct="1">
              <a:lnSpc>
                <a:spcPct val="100000"/>
              </a:lnSpc>
              <a:spcBef>
                <a:spcPct val="0"/>
              </a:spcBef>
              <a:spcAft>
                <a:spcPts val="1200"/>
              </a:spcAft>
              <a:buClrTx/>
              <a:buSzTx/>
              <a:buFont typeface="+mj-lt"/>
              <a:buAutoNum type="arabicPeriod"/>
              <a:tabLst>
                <a:tab pos="354965" algn="l"/>
              </a:tabLst>
              <a:defRPr/>
            </a:pPr>
            <a:r>
              <a:rPr kumimoji="0" lang="en-US" sz="1600" b="1" i="0" u="sng"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Academic and Shared Services areas </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VACANT AU’s should be used for new requests to fill Vacant positions or other new salary actions. For Hospital non-Shared services, only approved vacancies should be input to department AU’s (list to be provided by Hospital Budget dep’t)</a:t>
            </a:r>
            <a:endParaRPr kumimoji="0" sz="1600" b="0" i="0" u="none" strike="noStrike" kern="1200" cap="none" spc="0" normalizeH="0" baseline="0" noProof="0" dirty="0">
              <a:ln>
                <a:noFill/>
              </a:ln>
              <a:solidFill>
                <a:srgbClr val="000000"/>
              </a:solidFill>
              <a:effectLst/>
              <a:uLnTx/>
              <a:uFillTx/>
              <a:latin typeface="Arial" charset="0"/>
              <a:ea typeface="+mn-ea"/>
              <a:cs typeface="+mn-cs"/>
            </a:endParaRPr>
          </a:p>
          <a:p>
            <a:pPr marL="355600" marR="0" lvl="0" indent="-342900" algn="l" defTabSz="914400" rtl="0" eaLnBrk="1" fontAlgn="base" latinLnBrk="0" hangingPunct="1">
              <a:lnSpc>
                <a:spcPct val="100000"/>
              </a:lnSpc>
              <a:spcBef>
                <a:spcPct val="0"/>
              </a:spcBef>
              <a:spcAft>
                <a:spcPts val="1200"/>
              </a:spcAft>
              <a:buClrTx/>
              <a:buSzTx/>
              <a:buFont typeface="+mj-lt"/>
              <a:buAutoNum type="arabicPeriod"/>
              <a:tabLst>
                <a:tab pos="354965" algn="l"/>
              </a:tabLst>
              <a:defRPr/>
            </a:pPr>
            <a:r>
              <a:rPr kumimoji="0" lang="en-US" sz="1600" b="0" i="0" u="none" strike="noStrike" kern="1200" cap="none" spc="-10" normalizeH="0" baseline="0" noProof="0" dirty="0">
                <a:ln>
                  <a:noFill/>
                </a:ln>
                <a:solidFill>
                  <a:srgbClr val="000000"/>
                </a:solidFill>
                <a:effectLst/>
                <a:uLnTx/>
                <a:uFillTx/>
                <a:latin typeface="Calibri"/>
                <a:ea typeface="+mn-ea"/>
                <a:cs typeface="Calibri"/>
              </a:rPr>
              <a:t>AU’s used for P</a:t>
            </a:r>
            <a:r>
              <a:rPr kumimoji="0" lang="en-US" sz="1600" b="0" i="0" u="none" strike="noStrike" kern="1200" cap="none" spc="-35" normalizeH="0" baseline="0" noProof="0" dirty="0">
                <a:ln>
                  <a:noFill/>
                </a:ln>
                <a:solidFill>
                  <a:srgbClr val="000000"/>
                </a:solidFill>
                <a:effectLst/>
                <a:uLnTx/>
                <a:uFillTx/>
                <a:latin typeface="Calibri"/>
                <a:ea typeface="+mn-ea"/>
                <a:cs typeface="Calibri"/>
              </a:rPr>
              <a:t>r</a:t>
            </a:r>
            <a:r>
              <a:rPr kumimoji="0" lang="en-US" sz="1600" b="0" i="0" u="none" strike="noStrike" kern="1200" cap="none" spc="-10" normalizeH="0" baseline="0" noProof="0" dirty="0">
                <a:ln>
                  <a:noFill/>
                </a:ln>
                <a:solidFill>
                  <a:srgbClr val="000000"/>
                </a:solidFill>
                <a:effectLst/>
                <a:uLnTx/>
                <a:uFillTx/>
                <a:latin typeface="Calibri"/>
                <a:ea typeface="+mn-ea"/>
                <a:cs typeface="Calibri"/>
              </a:rPr>
              <a:t>ocu</a:t>
            </a:r>
            <a:r>
              <a:rPr kumimoji="0" lang="en-US" sz="1600" b="0" i="0" u="none" strike="noStrike" kern="1200" cap="none" spc="-45" normalizeH="0" baseline="0" noProof="0" dirty="0">
                <a:ln>
                  <a:noFill/>
                </a:ln>
                <a:solidFill>
                  <a:srgbClr val="000000"/>
                </a:solidFill>
                <a:effectLst/>
                <a:uLnTx/>
                <a:uFillTx/>
                <a:latin typeface="Calibri"/>
                <a:ea typeface="+mn-ea"/>
                <a:cs typeface="Calibri"/>
              </a:rPr>
              <a:t>r</a:t>
            </a:r>
            <a:r>
              <a:rPr kumimoji="0" lang="en-US" sz="1600" b="0" i="0" u="none" strike="noStrike" kern="1200" cap="none" spc="-15" normalizeH="0" baseline="0" noProof="0" dirty="0">
                <a:ln>
                  <a:noFill/>
                </a:ln>
                <a:solidFill>
                  <a:srgbClr val="000000"/>
                </a:solidFill>
                <a:effectLst/>
                <a:uLnTx/>
                <a:uFillTx/>
                <a:latin typeface="Calibri"/>
                <a:ea typeface="+mn-ea"/>
                <a:cs typeface="Calibri"/>
              </a:rPr>
              <a:t>eme</a:t>
            </a:r>
            <a:r>
              <a:rPr kumimoji="0" lang="en-US" sz="1600" b="0" i="0" u="none" strike="noStrike" kern="1200" cap="none" spc="-25" normalizeH="0" baseline="0" noProof="0" dirty="0">
                <a:ln>
                  <a:noFill/>
                </a:ln>
                <a:solidFill>
                  <a:srgbClr val="000000"/>
                </a:solidFill>
                <a:effectLst/>
                <a:uLnTx/>
                <a:uFillTx/>
                <a:latin typeface="Calibri"/>
                <a:ea typeface="+mn-ea"/>
                <a:cs typeface="Calibri"/>
              </a:rPr>
              <a:t>n</a:t>
            </a:r>
            <a:r>
              <a:rPr kumimoji="0" lang="en-US" sz="1600" b="0" i="0" u="none" strike="noStrike" kern="1200" cap="none" spc="-10" normalizeH="0" baseline="0" noProof="0" dirty="0">
                <a:ln>
                  <a:noFill/>
                </a:ln>
                <a:solidFill>
                  <a:srgbClr val="000000"/>
                </a:solidFill>
                <a:effectLst/>
                <a:uLnTx/>
                <a:uFillTx/>
                <a:latin typeface="Calibri"/>
                <a:ea typeface="+mn-ea"/>
                <a:cs typeface="Calibri"/>
              </a:rPr>
              <a:t>t</a:t>
            </a:r>
            <a:r>
              <a:rPr kumimoji="0" lang="en-US" sz="1600" b="0" i="0" u="none" strike="noStrike" kern="1200" cap="none" spc="35" normalizeH="0" baseline="0" noProof="0" dirty="0">
                <a:ln>
                  <a:noFill/>
                </a:ln>
                <a:solidFill>
                  <a:srgbClr val="000000"/>
                </a:solidFill>
                <a:effectLst/>
                <a:uLnTx/>
                <a:uFillTx/>
                <a:latin typeface="Calibri"/>
                <a:ea typeface="+mn-ea"/>
                <a:cs typeface="Calibri"/>
              </a:rPr>
              <a:t> </a:t>
            </a:r>
            <a:r>
              <a:rPr kumimoji="0" lang="en-US" sz="1600" b="0" i="0" u="none" strike="noStrike" kern="1200" cap="none" spc="-10" normalizeH="0" baseline="0" noProof="0" dirty="0">
                <a:ln>
                  <a:noFill/>
                </a:ln>
                <a:solidFill>
                  <a:srgbClr val="000000"/>
                </a:solidFill>
                <a:effectLst/>
                <a:uLnTx/>
                <a:uFillTx/>
                <a:latin typeface="Calibri"/>
                <a:ea typeface="+mn-ea"/>
                <a:cs typeface="Calibri"/>
              </a:rPr>
              <a:t>Ca</a:t>
            </a:r>
            <a:r>
              <a:rPr kumimoji="0" lang="en-US" sz="1600" b="0" i="0" u="none" strike="noStrike" kern="1200" cap="none" spc="-40" normalizeH="0" baseline="0" noProof="0" dirty="0">
                <a:ln>
                  <a:noFill/>
                </a:ln>
                <a:solidFill>
                  <a:srgbClr val="000000"/>
                </a:solidFill>
                <a:effectLst/>
                <a:uLnTx/>
                <a:uFillTx/>
                <a:latin typeface="Calibri"/>
                <a:ea typeface="+mn-ea"/>
                <a:cs typeface="Calibri"/>
              </a:rPr>
              <a:t>r</a:t>
            </a:r>
            <a:r>
              <a:rPr kumimoji="0" lang="en-US" sz="1600" b="0" i="0" u="none" strike="noStrike" kern="1200" cap="none" spc="-10" normalizeH="0" baseline="0" noProof="0" dirty="0">
                <a:ln>
                  <a:noFill/>
                </a:ln>
                <a:solidFill>
                  <a:srgbClr val="000000"/>
                </a:solidFill>
                <a:effectLst/>
                <a:uLnTx/>
                <a:uFillTx/>
                <a:latin typeface="Calibri"/>
                <a:ea typeface="+mn-ea"/>
                <a:cs typeface="Calibri"/>
              </a:rPr>
              <a:t>d</a:t>
            </a:r>
            <a:r>
              <a:rPr kumimoji="0" lang="en-US" sz="1600" b="0" i="0" u="none" strike="noStrike" kern="1200" cap="none" spc="5" normalizeH="0" baseline="0" noProof="0" dirty="0">
                <a:ln>
                  <a:noFill/>
                </a:ln>
                <a:solidFill>
                  <a:srgbClr val="000000"/>
                </a:solidFill>
                <a:effectLst/>
                <a:uLnTx/>
                <a:uFillTx/>
                <a:latin typeface="Calibri"/>
                <a:ea typeface="+mn-ea"/>
                <a:cs typeface="Calibri"/>
              </a:rPr>
              <a:t> charges </a:t>
            </a:r>
            <a:r>
              <a:rPr kumimoji="0" lang="en-US" sz="1600" b="0" i="0" u="none" strike="noStrike" kern="1200" cap="none" spc="-15" normalizeH="0" baseline="0" noProof="0" dirty="0">
                <a:ln>
                  <a:noFill/>
                </a:ln>
                <a:solidFill>
                  <a:srgbClr val="000000"/>
                </a:solidFill>
                <a:effectLst/>
                <a:uLnTx/>
                <a:uFillTx/>
                <a:latin typeface="Calibri"/>
                <a:ea typeface="+mn-ea"/>
                <a:cs typeface="Calibri"/>
              </a:rPr>
              <a:t>mu</a:t>
            </a:r>
            <a:r>
              <a:rPr kumimoji="0" lang="en-US" sz="1600" b="0" i="0" u="none" strike="noStrike" kern="1200" cap="none" spc="-25" normalizeH="0" baseline="0" noProof="0" dirty="0">
                <a:ln>
                  <a:noFill/>
                </a:ln>
                <a:solidFill>
                  <a:srgbClr val="000000"/>
                </a:solidFill>
                <a:effectLst/>
                <a:uLnTx/>
                <a:uFillTx/>
                <a:latin typeface="Calibri"/>
                <a:ea typeface="+mn-ea"/>
                <a:cs typeface="Calibri"/>
              </a:rPr>
              <a:t>s</a:t>
            </a:r>
            <a:r>
              <a:rPr kumimoji="0" lang="en-US" sz="1600" b="0" i="0" u="none" strike="noStrike" kern="1200" cap="none" spc="-10" normalizeH="0" baseline="0" noProof="0" dirty="0">
                <a:ln>
                  <a:noFill/>
                </a:ln>
                <a:solidFill>
                  <a:srgbClr val="000000"/>
                </a:solidFill>
                <a:effectLst/>
                <a:uLnTx/>
                <a:uFillTx/>
                <a:latin typeface="Calibri"/>
                <a:ea typeface="+mn-ea"/>
                <a:cs typeface="Calibri"/>
              </a:rPr>
              <a:t>t be</a:t>
            </a:r>
            <a:r>
              <a:rPr kumimoji="0" lang="en-US" sz="1600" b="0" i="0" u="none" strike="noStrike" kern="1200" cap="none" spc="5" normalizeH="0" baseline="0" noProof="0" dirty="0">
                <a:ln>
                  <a:noFill/>
                </a:ln>
                <a:solidFill>
                  <a:srgbClr val="000000"/>
                </a:solidFill>
                <a:effectLst/>
                <a:uLnTx/>
                <a:uFillTx/>
                <a:latin typeface="Calibri"/>
                <a:ea typeface="+mn-ea"/>
                <a:cs typeface="Calibri"/>
              </a:rPr>
              <a:t> </a:t>
            </a:r>
            <a:r>
              <a:rPr kumimoji="0" lang="en-US" sz="1600" b="0" i="0" u="none" strike="noStrike" kern="1200" cap="none" spc="-10" normalizeH="0" baseline="0" noProof="0" dirty="0">
                <a:ln>
                  <a:noFill/>
                </a:ln>
                <a:solidFill>
                  <a:srgbClr val="000000"/>
                </a:solidFill>
                <a:effectLst/>
                <a:uLnTx/>
                <a:uFillTx/>
                <a:latin typeface="Calibri"/>
                <a:ea typeface="+mn-ea"/>
                <a:cs typeface="Calibri"/>
              </a:rPr>
              <a:t>bud</a:t>
            </a:r>
            <a:r>
              <a:rPr kumimoji="0" lang="en-US" sz="1600" b="0" i="0" u="none" strike="noStrike" kern="1200" cap="none" spc="-20" normalizeH="0" baseline="0" noProof="0" dirty="0">
                <a:ln>
                  <a:noFill/>
                </a:ln>
                <a:solidFill>
                  <a:srgbClr val="000000"/>
                </a:solidFill>
                <a:effectLst/>
                <a:uLnTx/>
                <a:uFillTx/>
                <a:latin typeface="Calibri"/>
                <a:ea typeface="+mn-ea"/>
                <a:cs typeface="Calibri"/>
              </a:rPr>
              <a:t>g</a:t>
            </a:r>
            <a:r>
              <a:rPr kumimoji="0" lang="en-US" sz="1600" b="0" i="0" u="none" strike="noStrike" kern="1200" cap="none" spc="-25" normalizeH="0" baseline="0" noProof="0" dirty="0">
                <a:ln>
                  <a:noFill/>
                </a:ln>
                <a:solidFill>
                  <a:srgbClr val="000000"/>
                </a:solidFill>
                <a:effectLst/>
                <a:uLnTx/>
                <a:uFillTx/>
                <a:latin typeface="Calibri"/>
                <a:ea typeface="+mn-ea"/>
                <a:cs typeface="Calibri"/>
              </a:rPr>
              <a:t>e</a:t>
            </a:r>
            <a:r>
              <a:rPr kumimoji="0" lang="en-US" sz="1600" b="0" i="0" u="none" strike="noStrike" kern="1200" cap="none" spc="-20" normalizeH="0" baseline="0" noProof="0" dirty="0">
                <a:ln>
                  <a:noFill/>
                </a:ln>
                <a:solidFill>
                  <a:srgbClr val="000000"/>
                </a:solidFill>
                <a:effectLst/>
                <a:uLnTx/>
                <a:uFillTx/>
                <a:latin typeface="Calibri"/>
                <a:ea typeface="+mn-ea"/>
                <a:cs typeface="Calibri"/>
              </a:rPr>
              <a:t>t</a:t>
            </a:r>
            <a:r>
              <a:rPr kumimoji="0" lang="en-US" sz="1600" b="0" i="0" u="none" strike="noStrike" kern="1200" cap="none" spc="-10" normalizeH="0" baseline="0" noProof="0" dirty="0">
                <a:ln>
                  <a:noFill/>
                </a:ln>
                <a:solidFill>
                  <a:srgbClr val="000000"/>
                </a:solidFill>
                <a:effectLst/>
                <a:uLnTx/>
                <a:uFillTx/>
                <a:latin typeface="Calibri"/>
                <a:ea typeface="+mn-ea"/>
                <a:cs typeface="Calibri"/>
              </a:rPr>
              <a:t>ed in respective objects (i.e. Supplies)</a:t>
            </a:r>
            <a:endParaRPr kumimoji="0" sz="1600" b="0" i="0" u="none" strike="noStrike" kern="1200" cap="none" spc="0" normalizeH="0" baseline="0" noProof="0" dirty="0">
              <a:ln>
                <a:noFill/>
              </a:ln>
              <a:solidFill>
                <a:srgbClr val="000000"/>
              </a:solidFill>
              <a:effectLst/>
              <a:uLnTx/>
              <a:uFillTx/>
              <a:latin typeface="Arial" charset="0"/>
              <a:ea typeface="+mn-ea"/>
              <a:cs typeface="+mn-cs"/>
            </a:endParaRPr>
          </a:p>
          <a:p>
            <a:pPr marL="355600" marR="0" lvl="0" indent="-342900" algn="l" defTabSz="914400" rtl="0" eaLnBrk="1" fontAlgn="base" latinLnBrk="0" hangingPunct="1">
              <a:lnSpc>
                <a:spcPct val="100000"/>
              </a:lnSpc>
              <a:spcBef>
                <a:spcPct val="0"/>
              </a:spcBef>
              <a:spcAft>
                <a:spcPts val="1200"/>
              </a:spcAft>
              <a:buClrTx/>
              <a:buSzTx/>
              <a:buFont typeface="+mj-lt"/>
              <a:buAutoNum type="arabicPeriod"/>
              <a:tabLst>
                <a:tab pos="354965" algn="l"/>
              </a:tabLst>
              <a:defRPr/>
            </a:pPr>
            <a:r>
              <a:rPr kumimoji="0" sz="1600" b="0" i="0" u="none" strike="noStrike" kern="1200" cap="none" spc="-10" normalizeH="0" baseline="0" noProof="0" dirty="0">
                <a:ln>
                  <a:noFill/>
                </a:ln>
                <a:solidFill>
                  <a:srgbClr val="000000"/>
                </a:solidFill>
                <a:effectLst/>
                <a:uLnTx/>
                <a:uFillTx/>
                <a:latin typeface="Calibri"/>
                <a:ea typeface="+mn-ea"/>
                <a:cs typeface="Calibri"/>
              </a:rPr>
              <a:t>IFR</a:t>
            </a:r>
            <a:r>
              <a:rPr kumimoji="0" lang="en-US" sz="1600" b="0" i="0" u="none" strike="noStrike" kern="1200" cap="none" spc="-10" normalizeH="0" baseline="0" noProof="0" dirty="0">
                <a:ln>
                  <a:noFill/>
                </a:ln>
                <a:solidFill>
                  <a:srgbClr val="000000"/>
                </a:solidFill>
                <a:effectLst/>
                <a:uLnTx/>
                <a:uFillTx/>
                <a:latin typeface="Calibri"/>
                <a:ea typeface="+mn-ea"/>
                <a:cs typeface="Calibri"/>
              </a:rPr>
              <a:t>‘s </a:t>
            </a:r>
            <a:r>
              <a:rPr kumimoji="0" sz="1600" b="0" i="0" u="none" strike="noStrike" kern="1200" cap="none" spc="-15" normalizeH="0" baseline="0" noProof="0" dirty="0">
                <a:ln>
                  <a:noFill/>
                </a:ln>
                <a:solidFill>
                  <a:srgbClr val="000000"/>
                </a:solidFill>
                <a:effectLst/>
                <a:uLnTx/>
                <a:uFillTx/>
                <a:latin typeface="Calibri"/>
                <a:ea typeface="+mn-ea"/>
                <a:cs typeface="Calibri"/>
              </a:rPr>
              <a:t>mu</a:t>
            </a:r>
            <a:r>
              <a:rPr kumimoji="0" sz="1600" b="0" i="0" u="none" strike="noStrike" kern="1200" cap="none" spc="-25" normalizeH="0" baseline="0" noProof="0" dirty="0">
                <a:ln>
                  <a:noFill/>
                </a:ln>
                <a:solidFill>
                  <a:srgbClr val="000000"/>
                </a:solidFill>
                <a:effectLst/>
                <a:uLnTx/>
                <a:uFillTx/>
                <a:latin typeface="Calibri"/>
                <a:ea typeface="+mn-ea"/>
                <a:cs typeface="Calibri"/>
              </a:rPr>
              <a:t>s</a:t>
            </a:r>
            <a:r>
              <a:rPr kumimoji="0" sz="1600" b="0" i="0" u="none" strike="noStrike" kern="1200" cap="none" spc="-10" normalizeH="0" baseline="0" noProof="0" dirty="0">
                <a:ln>
                  <a:noFill/>
                </a:ln>
                <a:solidFill>
                  <a:srgbClr val="000000"/>
                </a:solidFill>
                <a:effectLst/>
                <a:uLnTx/>
                <a:uFillTx/>
                <a:latin typeface="Calibri"/>
                <a:ea typeface="+mn-ea"/>
                <a:cs typeface="Calibri"/>
              </a:rPr>
              <a:t>t</a:t>
            </a:r>
            <a:r>
              <a:rPr kumimoji="0" sz="1600" b="0" i="0" u="none" strike="noStrike" kern="1200" cap="none" spc="-15" normalizeH="0" baseline="0" noProof="0" dirty="0">
                <a:ln>
                  <a:noFill/>
                </a:ln>
                <a:solidFill>
                  <a:srgbClr val="000000"/>
                </a:solidFill>
                <a:effectLst/>
                <a:uLnTx/>
                <a:uFillTx/>
                <a:latin typeface="Calibri"/>
                <a:ea typeface="+mn-ea"/>
                <a:cs typeface="Calibri"/>
              </a:rPr>
              <a:t> </a:t>
            </a:r>
            <a:r>
              <a:rPr kumimoji="0" lang="en-US" sz="1600" b="0" i="0" u="none" strike="noStrike" kern="1200" cap="none" spc="-15" normalizeH="0" baseline="0" noProof="0" dirty="0">
                <a:ln>
                  <a:noFill/>
                </a:ln>
                <a:solidFill>
                  <a:srgbClr val="000000"/>
                </a:solidFill>
                <a:effectLst/>
                <a:uLnTx/>
                <a:uFillTx/>
                <a:latin typeface="Calibri"/>
                <a:ea typeface="+mn-ea"/>
                <a:cs typeface="Calibri"/>
              </a:rPr>
              <a:t>be budgeted if expenses are planned for 21/22, not to exceed projected cash balance</a:t>
            </a:r>
            <a:endParaRPr kumimoji="0" lang="en-US" sz="1600" b="0" i="0" u="none" strike="noStrike" kern="1200" cap="none" spc="0" normalizeH="0" baseline="0" noProof="0" dirty="0">
              <a:ln>
                <a:noFill/>
              </a:ln>
              <a:solidFill>
                <a:srgbClr val="000000"/>
              </a:solidFill>
              <a:effectLst/>
              <a:uLnTx/>
              <a:uFillTx/>
              <a:latin typeface="Calibri"/>
              <a:ea typeface="+mn-ea"/>
              <a:cs typeface="Calibri"/>
            </a:endParaRPr>
          </a:p>
          <a:p>
            <a:pPr marL="355600" marR="0" lvl="0" indent="-342900" algn="l" defTabSz="914400" rtl="0" eaLnBrk="1" fontAlgn="base" latinLnBrk="0" hangingPunct="1">
              <a:lnSpc>
                <a:spcPct val="100000"/>
              </a:lnSpc>
              <a:spcBef>
                <a:spcPct val="0"/>
              </a:spcBef>
              <a:spcAft>
                <a:spcPts val="1200"/>
              </a:spcAft>
              <a:buClrTx/>
              <a:buSzTx/>
              <a:buFont typeface="+mj-lt"/>
              <a:buAutoNum type="arabicPeriod"/>
              <a:tabLst>
                <a:tab pos="354965" algn="l"/>
              </a:tabLst>
              <a:defRPr/>
            </a:pPr>
            <a:r>
              <a:rPr kumimoji="0" lang="en-US" sz="1600" b="0" i="0" u="none" strike="noStrike" kern="1200" cap="none" spc="0" normalizeH="0" baseline="0" noProof="0" dirty="0">
                <a:ln>
                  <a:noFill/>
                </a:ln>
                <a:solidFill>
                  <a:srgbClr val="000000"/>
                </a:solidFill>
                <a:effectLst/>
                <a:uLnTx/>
                <a:uFillTx/>
                <a:latin typeface="Calibri"/>
                <a:ea typeface="+mn-ea"/>
                <a:cs typeface="Calibri"/>
              </a:rPr>
              <a:t>Contract detail lines have been preloaded. Budget amounts must be entered on these detail lines. This will enable Contracts dep’t to encumber the contracts without requisition submittal.</a:t>
            </a:r>
            <a:endParaRPr kumimoji="0" sz="1600" b="0" i="0" u="none" strike="noStrike" kern="1200" cap="none" spc="0" normalizeH="0" baseline="0" noProof="0" dirty="0">
              <a:ln>
                <a:noFill/>
              </a:ln>
              <a:solidFill>
                <a:srgbClr val="000000"/>
              </a:solidFill>
              <a:effectLst/>
              <a:uLnTx/>
              <a:uFillTx/>
              <a:latin typeface="Arial" charset="0"/>
              <a:ea typeface="+mn-ea"/>
              <a:cs typeface="+mn-cs"/>
            </a:endParaRPr>
          </a:p>
          <a:p>
            <a:pPr marL="355600" marR="0" lvl="0" indent="-342900" algn="l" defTabSz="914400" rtl="0" eaLnBrk="1" fontAlgn="base" latinLnBrk="0" hangingPunct="1">
              <a:lnSpc>
                <a:spcPct val="100000"/>
              </a:lnSpc>
              <a:spcBef>
                <a:spcPct val="0"/>
              </a:spcBef>
              <a:spcAft>
                <a:spcPts val="1200"/>
              </a:spcAft>
              <a:buClrTx/>
              <a:buSzTx/>
              <a:buFont typeface="+mj-lt"/>
              <a:buAutoNum type="arabicPeriod"/>
              <a:tabLst>
                <a:tab pos="355600" algn="l"/>
              </a:tabLst>
              <a:defRPr/>
            </a:pPr>
            <a:r>
              <a:rPr kumimoji="0" lang="en-US" sz="1600" b="0" i="0" u="none" strike="noStrike" kern="1200" cap="none" spc="-10" normalizeH="0" baseline="0" noProof="0" dirty="0">
                <a:ln>
                  <a:noFill/>
                </a:ln>
                <a:solidFill>
                  <a:srgbClr val="000000"/>
                </a:solidFill>
                <a:effectLst/>
                <a:uLnTx/>
                <a:uFillTx/>
                <a:latin typeface="Calibri"/>
                <a:ea typeface="+mn-ea"/>
                <a:cs typeface="Calibri"/>
              </a:rPr>
              <a:t>For Budget Presentations, a n</a:t>
            </a:r>
            <a:r>
              <a:rPr kumimoji="0" sz="1600" b="0" i="0" u="none" strike="noStrike" kern="1200" cap="none" spc="-10" normalizeH="0" baseline="0" noProof="0" dirty="0">
                <a:ln>
                  <a:noFill/>
                </a:ln>
                <a:solidFill>
                  <a:srgbClr val="000000"/>
                </a:solidFill>
                <a:effectLst/>
                <a:uLnTx/>
                <a:uFillTx/>
                <a:latin typeface="Calibri"/>
                <a:ea typeface="+mn-ea"/>
                <a:cs typeface="Calibri"/>
              </a:rPr>
              <a:t>ar</a:t>
            </a:r>
            <a:r>
              <a:rPr kumimoji="0" sz="1600" b="0" i="0" u="none" strike="noStrike" kern="1200" cap="none" spc="-55" normalizeH="0" baseline="0" noProof="0" dirty="0">
                <a:ln>
                  <a:noFill/>
                </a:ln>
                <a:solidFill>
                  <a:srgbClr val="000000"/>
                </a:solidFill>
                <a:effectLst/>
                <a:uLnTx/>
                <a:uFillTx/>
                <a:latin typeface="Calibri"/>
                <a:ea typeface="+mn-ea"/>
                <a:cs typeface="Calibri"/>
              </a:rPr>
              <a:t>r</a:t>
            </a:r>
            <a:r>
              <a:rPr kumimoji="0" sz="1600" b="0" i="0" u="none" strike="noStrike" kern="1200" cap="none" spc="-20" normalizeH="0" baseline="0" noProof="0" dirty="0">
                <a:ln>
                  <a:noFill/>
                </a:ln>
                <a:solidFill>
                  <a:srgbClr val="000000"/>
                </a:solidFill>
                <a:effectLst/>
                <a:uLnTx/>
                <a:uFillTx/>
                <a:latin typeface="Calibri"/>
                <a:ea typeface="+mn-ea"/>
                <a:cs typeface="Calibri"/>
              </a:rPr>
              <a:t>a</a:t>
            </a:r>
            <a:r>
              <a:rPr kumimoji="0" sz="1600" b="0" i="0" u="none" strike="noStrike" kern="1200" cap="none" spc="-10" normalizeH="0" baseline="0" noProof="0" dirty="0">
                <a:ln>
                  <a:noFill/>
                </a:ln>
                <a:solidFill>
                  <a:srgbClr val="000000"/>
                </a:solidFill>
                <a:effectLst/>
                <a:uLnTx/>
                <a:uFillTx/>
                <a:latin typeface="Calibri"/>
                <a:ea typeface="+mn-ea"/>
                <a:cs typeface="Calibri"/>
              </a:rPr>
              <a:t>t</a:t>
            </a:r>
            <a:r>
              <a:rPr kumimoji="0" sz="1600" b="0" i="0" u="none" strike="noStrike" kern="1200" cap="none" spc="0" normalizeH="0" baseline="0" noProof="0" dirty="0">
                <a:ln>
                  <a:noFill/>
                </a:ln>
                <a:solidFill>
                  <a:srgbClr val="000000"/>
                </a:solidFill>
                <a:effectLst/>
                <a:uLnTx/>
                <a:uFillTx/>
                <a:latin typeface="Calibri"/>
                <a:ea typeface="+mn-ea"/>
                <a:cs typeface="Calibri"/>
              </a:rPr>
              <a:t>i</a:t>
            </a:r>
            <a:r>
              <a:rPr kumimoji="0" sz="1600" b="0" i="0" u="none" strike="noStrike" kern="1200" cap="none" spc="-25" normalizeH="0" baseline="0" noProof="0" dirty="0">
                <a:ln>
                  <a:noFill/>
                </a:ln>
                <a:solidFill>
                  <a:srgbClr val="000000"/>
                </a:solidFill>
                <a:effectLst/>
                <a:uLnTx/>
                <a:uFillTx/>
                <a:latin typeface="Calibri"/>
                <a:ea typeface="+mn-ea"/>
                <a:cs typeface="Calibri"/>
              </a:rPr>
              <a:t>v</a:t>
            </a:r>
            <a:r>
              <a:rPr kumimoji="0" sz="1600" b="0" i="0" u="none" strike="noStrike" kern="1200" cap="none" spc="-10" normalizeH="0" baseline="0" noProof="0" dirty="0">
                <a:ln>
                  <a:noFill/>
                </a:ln>
                <a:solidFill>
                  <a:srgbClr val="000000"/>
                </a:solidFill>
                <a:effectLst/>
                <a:uLnTx/>
                <a:uFillTx/>
                <a:latin typeface="Calibri"/>
                <a:ea typeface="+mn-ea"/>
                <a:cs typeface="Calibri"/>
              </a:rPr>
              <a:t>e</a:t>
            </a:r>
            <a:r>
              <a:rPr kumimoji="0" lang="en-US" sz="1600" b="0" i="0" u="none" strike="noStrike" kern="1200" cap="none" spc="-10" normalizeH="0" baseline="0" noProof="0" dirty="0">
                <a:ln>
                  <a:noFill/>
                </a:ln>
                <a:solidFill>
                  <a:srgbClr val="000000"/>
                </a:solidFill>
                <a:effectLst/>
                <a:uLnTx/>
                <a:uFillTx/>
                <a:latin typeface="Calibri"/>
                <a:ea typeface="+mn-ea"/>
                <a:cs typeface="Calibri"/>
              </a:rPr>
              <a:t> at divisional level </a:t>
            </a:r>
            <a:r>
              <a:rPr kumimoji="0" lang="en-US" sz="1600" b="0" i="0" u="none" strike="noStrike" kern="1200" cap="none" spc="-15" normalizeH="0" baseline="0" noProof="0" dirty="0">
                <a:ln>
                  <a:noFill/>
                </a:ln>
                <a:solidFill>
                  <a:srgbClr val="000000"/>
                </a:solidFill>
                <a:effectLst/>
                <a:uLnTx/>
                <a:uFillTx/>
                <a:latin typeface="Calibri"/>
                <a:ea typeface="+mn-ea"/>
                <a:cs typeface="Calibri"/>
              </a:rPr>
              <a:t>will be requested. </a:t>
            </a:r>
          </a:p>
          <a:p>
            <a:pPr marL="355600" marR="0" lvl="0" indent="-342900" algn="l" defTabSz="914400" rtl="0" eaLnBrk="1" fontAlgn="base" latinLnBrk="0" hangingPunct="1">
              <a:lnSpc>
                <a:spcPct val="100000"/>
              </a:lnSpc>
              <a:spcBef>
                <a:spcPct val="0"/>
              </a:spcBef>
              <a:spcAft>
                <a:spcPts val="1200"/>
              </a:spcAft>
              <a:buClrTx/>
              <a:buSzTx/>
              <a:buFont typeface="+mj-lt"/>
              <a:buAutoNum type="arabicPeriod"/>
              <a:tabLst>
                <a:tab pos="355600" algn="l"/>
              </a:tabLst>
              <a:defRPr/>
            </a:pPr>
            <a:r>
              <a:rPr kumimoji="0" sz="1600" b="0" i="0" u="none" strike="noStrike" kern="1200" cap="none" spc="-10" normalizeH="0" baseline="0" noProof="0" dirty="0">
                <a:ln>
                  <a:noFill/>
                </a:ln>
                <a:solidFill>
                  <a:srgbClr val="000000"/>
                </a:solidFill>
                <a:effectLst/>
                <a:uLnTx/>
                <a:uFillTx/>
                <a:latin typeface="Calibri"/>
                <a:ea typeface="+mn-ea"/>
                <a:cs typeface="Calibri"/>
              </a:rPr>
              <a:t>Depa</a:t>
            </a:r>
            <a:r>
              <a:rPr kumimoji="0" sz="1600" b="0" i="0" u="none" strike="noStrike" kern="1200" cap="none" spc="-15" normalizeH="0" baseline="0" noProof="0" dirty="0">
                <a:ln>
                  <a:noFill/>
                </a:ln>
                <a:solidFill>
                  <a:srgbClr val="000000"/>
                </a:solidFill>
                <a:effectLst/>
                <a:uLnTx/>
                <a:uFillTx/>
                <a:latin typeface="Calibri"/>
                <a:ea typeface="+mn-ea"/>
                <a:cs typeface="Calibri"/>
              </a:rPr>
              <a:t>r</a:t>
            </a:r>
            <a:r>
              <a:rPr kumimoji="0" sz="1600" b="0" i="0" u="none" strike="noStrike" kern="1200" cap="none" spc="-10" normalizeH="0" baseline="0" noProof="0" dirty="0">
                <a:ln>
                  <a:noFill/>
                </a:ln>
                <a:solidFill>
                  <a:srgbClr val="000000"/>
                </a:solidFill>
                <a:effectLst/>
                <a:uLnTx/>
                <a:uFillTx/>
                <a:latin typeface="Calibri"/>
                <a:ea typeface="+mn-ea"/>
                <a:cs typeface="Calibri"/>
              </a:rPr>
              <a:t>tm</a:t>
            </a:r>
            <a:r>
              <a:rPr kumimoji="0" sz="1600" b="0" i="0" u="none" strike="noStrike" kern="1200" cap="none" spc="-20" normalizeH="0" baseline="0" noProof="0" dirty="0">
                <a:ln>
                  <a:noFill/>
                </a:ln>
                <a:solidFill>
                  <a:srgbClr val="000000"/>
                </a:solidFill>
                <a:effectLst/>
                <a:uLnTx/>
                <a:uFillTx/>
                <a:latin typeface="Calibri"/>
                <a:ea typeface="+mn-ea"/>
                <a:cs typeface="Calibri"/>
              </a:rPr>
              <a:t>en</a:t>
            </a:r>
            <a:r>
              <a:rPr kumimoji="0" sz="1600" b="0" i="0" u="none" strike="noStrike" kern="1200" cap="none" spc="50" normalizeH="0" baseline="0" noProof="0" dirty="0">
                <a:ln>
                  <a:noFill/>
                </a:ln>
                <a:solidFill>
                  <a:srgbClr val="000000"/>
                </a:solidFill>
                <a:effectLst/>
                <a:uLnTx/>
                <a:uFillTx/>
                <a:latin typeface="Calibri"/>
                <a:ea typeface="+mn-ea"/>
                <a:cs typeface="Calibri"/>
              </a:rPr>
              <a:t>t</a:t>
            </a:r>
            <a:r>
              <a:rPr kumimoji="0" sz="1600" b="0" i="0" u="none" strike="noStrike" kern="1200" cap="none" spc="-105" normalizeH="0" baseline="0" noProof="0" dirty="0">
                <a:ln>
                  <a:noFill/>
                </a:ln>
                <a:solidFill>
                  <a:srgbClr val="000000"/>
                </a:solidFill>
                <a:effectLst/>
                <a:uLnTx/>
                <a:uFillTx/>
                <a:latin typeface="Calibri"/>
                <a:ea typeface="+mn-ea"/>
                <a:cs typeface="Calibri"/>
              </a:rPr>
              <a:t>’</a:t>
            </a:r>
            <a:r>
              <a:rPr kumimoji="0" sz="1600" b="0" i="0" u="none" strike="noStrike" kern="1200" cap="none" spc="-10" normalizeH="0" baseline="0" noProof="0" dirty="0">
                <a:ln>
                  <a:noFill/>
                </a:ln>
                <a:solidFill>
                  <a:srgbClr val="000000"/>
                </a:solidFill>
                <a:effectLst/>
                <a:uLnTx/>
                <a:uFillTx/>
                <a:latin typeface="Calibri"/>
                <a:ea typeface="+mn-ea"/>
                <a:cs typeface="Calibri"/>
              </a:rPr>
              <a:t>s</a:t>
            </a:r>
            <a:r>
              <a:rPr kumimoji="0" sz="1600" b="0" i="0" u="none" strike="noStrike" kern="1200" cap="none" spc="5" normalizeH="0" baseline="0" noProof="0" dirty="0">
                <a:ln>
                  <a:noFill/>
                </a:ln>
                <a:solidFill>
                  <a:srgbClr val="000000"/>
                </a:solidFill>
                <a:effectLst/>
                <a:uLnTx/>
                <a:uFillTx/>
                <a:latin typeface="Calibri"/>
                <a:ea typeface="+mn-ea"/>
                <a:cs typeface="Calibri"/>
              </a:rPr>
              <a:t> </a:t>
            </a:r>
            <a:r>
              <a:rPr kumimoji="0" sz="1600" b="0" i="0" u="none" strike="noStrike" kern="1200" cap="none" spc="-130" normalizeH="0" baseline="0" noProof="0" dirty="0">
                <a:ln>
                  <a:noFill/>
                </a:ln>
                <a:solidFill>
                  <a:srgbClr val="000000"/>
                </a:solidFill>
                <a:effectLst/>
                <a:uLnTx/>
                <a:uFillTx/>
                <a:latin typeface="Calibri"/>
                <a:ea typeface="+mn-ea"/>
                <a:cs typeface="Calibri"/>
              </a:rPr>
              <a:t>T</a:t>
            </a:r>
            <a:r>
              <a:rPr kumimoji="0" sz="1600" b="0" i="0" u="none" strike="noStrike" kern="1200" cap="none" spc="-10" normalizeH="0" baseline="0" noProof="0" dirty="0">
                <a:ln>
                  <a:noFill/>
                </a:ln>
                <a:solidFill>
                  <a:srgbClr val="000000"/>
                </a:solidFill>
                <a:effectLst/>
                <a:uLnTx/>
                <a:uFillTx/>
                <a:latin typeface="Calibri"/>
                <a:ea typeface="+mn-ea"/>
                <a:cs typeface="Calibri"/>
              </a:rPr>
              <a:t>able</a:t>
            </a:r>
            <a:r>
              <a:rPr kumimoji="0" sz="1600" b="0" i="0" u="none" strike="noStrike" kern="1200" cap="none" spc="-20" normalizeH="0" baseline="0" noProof="0" dirty="0">
                <a:ln>
                  <a:noFill/>
                </a:ln>
                <a:solidFill>
                  <a:srgbClr val="000000"/>
                </a:solidFill>
                <a:effectLst/>
                <a:uLnTx/>
                <a:uFillTx/>
                <a:latin typeface="Calibri"/>
                <a:ea typeface="+mn-ea"/>
                <a:cs typeface="Calibri"/>
              </a:rPr>
              <a:t> </a:t>
            </a:r>
            <a:r>
              <a:rPr kumimoji="0" sz="1600" b="0" i="0" u="none" strike="noStrike" kern="1200" cap="none" spc="-10" normalizeH="0" baseline="0" noProof="0" dirty="0">
                <a:ln>
                  <a:noFill/>
                </a:ln>
                <a:solidFill>
                  <a:srgbClr val="000000"/>
                </a:solidFill>
                <a:effectLst/>
                <a:uLnTx/>
                <a:uFillTx/>
                <a:latin typeface="Calibri"/>
                <a:ea typeface="+mn-ea"/>
                <a:cs typeface="Calibri"/>
              </a:rPr>
              <a:t>of</a:t>
            </a:r>
            <a:r>
              <a:rPr kumimoji="0" sz="1600" b="0" i="0" u="none" strike="noStrike" kern="1200" cap="none" spc="-5" normalizeH="0" baseline="0" noProof="0" dirty="0">
                <a:ln>
                  <a:noFill/>
                </a:ln>
                <a:solidFill>
                  <a:srgbClr val="000000"/>
                </a:solidFill>
                <a:effectLst/>
                <a:uLnTx/>
                <a:uFillTx/>
                <a:latin typeface="Calibri"/>
                <a:ea typeface="+mn-ea"/>
                <a:cs typeface="Calibri"/>
              </a:rPr>
              <a:t> </a:t>
            </a:r>
            <a:r>
              <a:rPr kumimoji="0" sz="1600" b="0" i="0" u="none" strike="noStrike" kern="1200" cap="none" spc="-15" normalizeH="0" baseline="0" noProof="0" dirty="0">
                <a:ln>
                  <a:noFill/>
                </a:ln>
                <a:solidFill>
                  <a:srgbClr val="000000"/>
                </a:solidFill>
                <a:effectLst/>
                <a:uLnTx/>
                <a:uFillTx/>
                <a:latin typeface="Calibri"/>
                <a:ea typeface="+mn-ea"/>
                <a:cs typeface="Calibri"/>
              </a:rPr>
              <a:t>O</a:t>
            </a:r>
            <a:r>
              <a:rPr kumimoji="0" sz="1600" b="0" i="0" u="none" strike="noStrike" kern="1200" cap="none" spc="-40" normalizeH="0" baseline="0" noProof="0" dirty="0">
                <a:ln>
                  <a:noFill/>
                </a:ln>
                <a:solidFill>
                  <a:srgbClr val="000000"/>
                </a:solidFill>
                <a:effectLst/>
                <a:uLnTx/>
                <a:uFillTx/>
                <a:latin typeface="Calibri"/>
                <a:ea typeface="+mn-ea"/>
                <a:cs typeface="Calibri"/>
              </a:rPr>
              <a:t>r</a:t>
            </a:r>
            <a:r>
              <a:rPr kumimoji="0" sz="1600" b="0" i="0" u="none" strike="noStrike" kern="1200" cap="none" spc="-30" normalizeH="0" baseline="0" noProof="0" dirty="0">
                <a:ln>
                  <a:noFill/>
                </a:ln>
                <a:solidFill>
                  <a:srgbClr val="000000"/>
                </a:solidFill>
                <a:effectLst/>
                <a:uLnTx/>
                <a:uFillTx/>
                <a:latin typeface="Calibri"/>
                <a:ea typeface="+mn-ea"/>
                <a:cs typeface="Calibri"/>
              </a:rPr>
              <a:t>g</a:t>
            </a:r>
            <a:r>
              <a:rPr kumimoji="0" sz="1600" b="0" i="0" u="none" strike="noStrike" kern="1200" cap="none" spc="-10" normalizeH="0" baseline="0" noProof="0" dirty="0">
                <a:ln>
                  <a:noFill/>
                </a:ln>
                <a:solidFill>
                  <a:srgbClr val="000000"/>
                </a:solidFill>
                <a:effectLst/>
                <a:uLnTx/>
                <a:uFillTx/>
                <a:latin typeface="Calibri"/>
                <a:ea typeface="+mn-ea"/>
                <a:cs typeface="Calibri"/>
              </a:rPr>
              <a:t>ani</a:t>
            </a:r>
            <a:r>
              <a:rPr kumimoji="0" sz="1600" b="0" i="0" u="none" strike="noStrike" kern="1200" cap="none" spc="-30" normalizeH="0" baseline="0" noProof="0" dirty="0">
                <a:ln>
                  <a:noFill/>
                </a:ln>
                <a:solidFill>
                  <a:srgbClr val="000000"/>
                </a:solidFill>
                <a:effectLst/>
                <a:uLnTx/>
                <a:uFillTx/>
                <a:latin typeface="Calibri"/>
                <a:ea typeface="+mn-ea"/>
                <a:cs typeface="Calibri"/>
              </a:rPr>
              <a:t>z</a:t>
            </a:r>
            <a:r>
              <a:rPr kumimoji="0" sz="1600" b="0" i="0" u="none" strike="noStrike" kern="1200" cap="none" spc="-20" normalizeH="0" baseline="0" noProof="0" dirty="0">
                <a:ln>
                  <a:noFill/>
                </a:ln>
                <a:solidFill>
                  <a:srgbClr val="000000"/>
                </a:solidFill>
                <a:effectLst/>
                <a:uLnTx/>
                <a:uFillTx/>
                <a:latin typeface="Calibri"/>
                <a:ea typeface="+mn-ea"/>
                <a:cs typeface="Calibri"/>
              </a:rPr>
              <a:t>a</a:t>
            </a:r>
            <a:r>
              <a:rPr kumimoji="0" sz="1600" b="0" i="0" u="none" strike="noStrike" kern="1200" cap="none" spc="-10" normalizeH="0" baseline="0" noProof="0" dirty="0">
                <a:ln>
                  <a:noFill/>
                </a:ln>
                <a:solidFill>
                  <a:srgbClr val="000000"/>
                </a:solidFill>
                <a:effectLst/>
                <a:uLnTx/>
                <a:uFillTx/>
                <a:latin typeface="Calibri"/>
                <a:ea typeface="+mn-ea"/>
                <a:cs typeface="Calibri"/>
              </a:rPr>
              <a:t>tion</a:t>
            </a:r>
            <a:r>
              <a:rPr kumimoji="0" lang="en-US" sz="1600" b="0" i="0" u="none" strike="noStrike" kern="1200" cap="none" spc="-10" normalizeH="0" baseline="0" noProof="0" dirty="0">
                <a:ln>
                  <a:noFill/>
                </a:ln>
                <a:solidFill>
                  <a:srgbClr val="000000"/>
                </a:solidFill>
                <a:effectLst/>
                <a:uLnTx/>
                <a:uFillTx/>
                <a:latin typeface="Calibri"/>
                <a:ea typeface="+mn-ea"/>
                <a:cs typeface="Calibri"/>
              </a:rPr>
              <a:t> are requested only if updates required </a:t>
            </a:r>
          </a:p>
          <a:p>
            <a:pPr marL="12700" marR="0" lvl="0" indent="0" algn="l" defTabSz="914400" rtl="0" eaLnBrk="1" fontAlgn="base" latinLnBrk="0" hangingPunct="1">
              <a:lnSpc>
                <a:spcPct val="100000"/>
              </a:lnSpc>
              <a:spcBef>
                <a:spcPct val="0"/>
              </a:spcBef>
              <a:spcAft>
                <a:spcPts val="1200"/>
              </a:spcAft>
              <a:buClrTx/>
              <a:buSzTx/>
              <a:buFontTx/>
              <a:buNone/>
              <a:tabLst>
                <a:tab pos="355600" algn="l"/>
              </a:tabLst>
              <a:defRPr/>
            </a:pPr>
            <a:r>
              <a:rPr kumimoji="0" lang="en-US" sz="1600" b="0" i="0" u="none" strike="noStrike" kern="1200" cap="none" spc="-10" normalizeH="0" baseline="0" noProof="0" dirty="0">
                <a:ln>
                  <a:noFill/>
                </a:ln>
                <a:solidFill>
                  <a:srgbClr val="000000"/>
                </a:solidFill>
                <a:effectLst/>
                <a:uLnTx/>
                <a:uFillTx/>
                <a:latin typeface="Calibri"/>
                <a:ea typeface="+mn-ea"/>
                <a:cs typeface="Calibri"/>
              </a:rPr>
              <a:t>	(Not required for Hospital)</a:t>
            </a:r>
          </a:p>
          <a:p>
            <a:pPr marL="12700" marR="0" lvl="0" indent="0" algn="ctr" defTabSz="914400" rtl="0" eaLnBrk="1" fontAlgn="base" latinLnBrk="0" hangingPunct="1">
              <a:lnSpc>
                <a:spcPct val="100000"/>
              </a:lnSpc>
              <a:spcBef>
                <a:spcPct val="0"/>
              </a:spcBef>
              <a:spcAft>
                <a:spcPts val="1200"/>
              </a:spcAft>
              <a:buClrTx/>
              <a:buSzTx/>
              <a:buFontTx/>
              <a:buNone/>
              <a:tabLst>
                <a:tab pos="355600" algn="l"/>
              </a:tabLst>
              <a:defRPr/>
            </a:pPr>
            <a:r>
              <a:rPr kumimoji="0" lang="en-US" sz="2400" b="1" i="1" u="sng" strike="noStrike" kern="1200" cap="none" spc="-10" normalizeH="0" baseline="0" noProof="0" dirty="0">
                <a:ln>
                  <a:noFill/>
                </a:ln>
                <a:solidFill>
                  <a:srgbClr val="0000FF"/>
                </a:solidFill>
                <a:effectLst/>
                <a:uLnTx/>
                <a:uFillTx/>
                <a:latin typeface="Arial" charset="0"/>
                <a:ea typeface="+mn-ea"/>
                <a:cs typeface="Calibri"/>
              </a:rPr>
              <a:t>Bud</a:t>
            </a:r>
            <a:r>
              <a:rPr kumimoji="0" lang="en-US" sz="2400" b="1" i="1" u="sng" strike="noStrike" kern="1200" cap="none" spc="-20" normalizeH="0" baseline="0" noProof="0" dirty="0">
                <a:ln>
                  <a:noFill/>
                </a:ln>
                <a:solidFill>
                  <a:srgbClr val="0000FF"/>
                </a:solidFill>
                <a:effectLst/>
                <a:uLnTx/>
                <a:uFillTx/>
                <a:latin typeface="Arial" charset="0"/>
                <a:ea typeface="+mn-ea"/>
                <a:cs typeface="Calibri"/>
              </a:rPr>
              <a:t>g</a:t>
            </a:r>
            <a:r>
              <a:rPr kumimoji="0" lang="en-US" sz="2400" b="1" i="1" u="sng" strike="noStrike" kern="1200" cap="none" spc="-25" normalizeH="0" baseline="0" noProof="0" dirty="0">
                <a:ln>
                  <a:noFill/>
                </a:ln>
                <a:solidFill>
                  <a:srgbClr val="0000FF"/>
                </a:solidFill>
                <a:effectLst/>
                <a:uLnTx/>
                <a:uFillTx/>
                <a:latin typeface="Arial" charset="0"/>
                <a:ea typeface="+mn-ea"/>
                <a:cs typeface="Calibri"/>
              </a:rPr>
              <a:t>e</a:t>
            </a:r>
            <a:r>
              <a:rPr kumimoji="0" lang="en-US" sz="2400" b="1" i="1" u="sng" strike="noStrike" kern="1200" cap="none" spc="-10" normalizeH="0" baseline="0" noProof="0" dirty="0">
                <a:ln>
                  <a:noFill/>
                </a:ln>
                <a:solidFill>
                  <a:srgbClr val="0000FF"/>
                </a:solidFill>
                <a:effectLst/>
                <a:uLnTx/>
                <a:uFillTx/>
                <a:latin typeface="Arial" charset="0"/>
                <a:ea typeface="+mn-ea"/>
                <a:cs typeface="Calibri"/>
              </a:rPr>
              <a:t>t</a:t>
            </a:r>
            <a:r>
              <a:rPr kumimoji="0" lang="en-US" sz="2400" b="1" i="1" u="sng" strike="noStrike" kern="1200" cap="none" spc="15" normalizeH="0" baseline="0" noProof="0" dirty="0">
                <a:ln>
                  <a:noFill/>
                </a:ln>
                <a:solidFill>
                  <a:srgbClr val="0000FF"/>
                </a:solidFill>
                <a:effectLst/>
                <a:uLnTx/>
                <a:uFillTx/>
                <a:latin typeface="Arial" charset="0"/>
                <a:ea typeface="+mn-ea"/>
                <a:cs typeface="Calibri"/>
              </a:rPr>
              <a:t> </a:t>
            </a:r>
            <a:r>
              <a:rPr kumimoji="0" lang="en-US" sz="2400" b="1" i="1" u="sng" strike="noStrike" kern="1200" cap="none" spc="-10" normalizeH="0" baseline="0" noProof="0" dirty="0">
                <a:ln>
                  <a:noFill/>
                </a:ln>
                <a:solidFill>
                  <a:srgbClr val="0000FF"/>
                </a:solidFill>
                <a:effectLst/>
                <a:uLnTx/>
                <a:uFillTx/>
                <a:latin typeface="Arial" charset="0"/>
                <a:ea typeface="+mn-ea"/>
                <a:cs typeface="Calibri"/>
              </a:rPr>
              <a:t>submission</a:t>
            </a:r>
            <a:r>
              <a:rPr kumimoji="0" lang="en-US" sz="2400" b="1" i="1" u="sng" strike="noStrike" kern="1200" cap="none" spc="-15" normalizeH="0" baseline="0" noProof="0" dirty="0">
                <a:ln>
                  <a:noFill/>
                </a:ln>
                <a:solidFill>
                  <a:srgbClr val="0000FF"/>
                </a:solidFill>
                <a:effectLst/>
                <a:uLnTx/>
                <a:uFillTx/>
                <a:latin typeface="Arial" charset="0"/>
                <a:ea typeface="+mn-ea"/>
                <a:cs typeface="Calibri"/>
              </a:rPr>
              <a:t> </a:t>
            </a:r>
            <a:r>
              <a:rPr kumimoji="0" lang="en-US" sz="2400" b="1" i="1" u="sng" strike="noStrike" kern="1200" cap="none" spc="-10" normalizeH="0" baseline="0" noProof="0" dirty="0">
                <a:ln>
                  <a:noFill/>
                </a:ln>
                <a:solidFill>
                  <a:srgbClr val="0000FF"/>
                </a:solidFill>
                <a:effectLst/>
                <a:uLnTx/>
                <a:uFillTx/>
                <a:latin typeface="Arial" charset="0"/>
                <a:ea typeface="+mn-ea"/>
                <a:cs typeface="Calibri"/>
              </a:rPr>
              <a:t>due</a:t>
            </a:r>
            <a:r>
              <a:rPr kumimoji="0" lang="en-US" sz="2400" b="1" i="1" u="sng" strike="noStrike" kern="1200" cap="none" spc="10" normalizeH="0" baseline="0" noProof="0" dirty="0">
                <a:ln>
                  <a:noFill/>
                </a:ln>
                <a:solidFill>
                  <a:srgbClr val="0000FF"/>
                </a:solidFill>
                <a:effectLst/>
                <a:uLnTx/>
                <a:uFillTx/>
                <a:latin typeface="Arial" charset="0"/>
                <a:ea typeface="+mn-ea"/>
                <a:cs typeface="Calibri"/>
              </a:rPr>
              <a:t> </a:t>
            </a:r>
            <a:r>
              <a:rPr kumimoji="0" lang="en-US" sz="2400" b="1" i="1" u="sng" strike="noStrike" kern="1200" cap="none" spc="-15" normalizeH="0" baseline="0" noProof="0" dirty="0">
                <a:ln>
                  <a:noFill/>
                </a:ln>
                <a:solidFill>
                  <a:srgbClr val="0000FF"/>
                </a:solidFill>
                <a:effectLst/>
                <a:uLnTx/>
                <a:uFillTx/>
                <a:latin typeface="Arial" charset="0"/>
                <a:ea typeface="+mn-ea"/>
                <a:cs typeface="Calibri"/>
              </a:rPr>
              <a:t>April 16, 2021</a:t>
            </a:r>
            <a:endParaRPr kumimoji="0" lang="en-US" sz="2400" b="1" i="1" u="sng" strike="noStrike" kern="1200" cap="none" spc="0" normalizeH="0" baseline="0" noProof="0" dirty="0">
              <a:ln>
                <a:noFill/>
              </a:ln>
              <a:solidFill>
                <a:srgbClr val="0000FF"/>
              </a:solidFill>
              <a:effectLst/>
              <a:uLnTx/>
              <a:uFillTx/>
              <a:latin typeface="Arial" charset="0"/>
              <a:ea typeface="+mn-ea"/>
              <a:cs typeface="Calibri"/>
            </a:endParaRPr>
          </a:p>
          <a:p>
            <a:pPr marL="3556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355600" algn="l"/>
              </a:tabLst>
              <a:defRPr/>
            </a:pPr>
            <a:endParaRPr kumimoji="0" lang="en-US" sz="1600" b="0" i="0" u="none" strike="noStrike" kern="1200" cap="none" spc="-10" normalizeH="0" baseline="0" noProof="0" dirty="0">
              <a:ln>
                <a:noFill/>
              </a:ln>
              <a:solidFill>
                <a:srgbClr val="000000"/>
              </a:solidFill>
              <a:effectLst/>
              <a:uLnTx/>
              <a:uFillTx/>
              <a:latin typeface="Calibri"/>
              <a:ea typeface="+mn-ea"/>
              <a:cs typeface="Calibri"/>
            </a:endParaRPr>
          </a:p>
          <a:p>
            <a:pPr marL="3556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355600" algn="l"/>
              </a:tabLst>
              <a:defRPr/>
            </a:pPr>
            <a:endParaRPr kumimoji="0" lang="en-US" sz="1600" b="0" i="0" u="none" strike="noStrike" kern="1200" cap="none" spc="-10" normalizeH="0" baseline="0" noProof="0" dirty="0">
              <a:ln>
                <a:noFill/>
              </a:ln>
              <a:solidFill>
                <a:srgbClr val="000000"/>
              </a:solidFill>
              <a:effectLst/>
              <a:uLnTx/>
              <a:uFillTx/>
              <a:latin typeface="Calibri"/>
              <a:ea typeface="+mn-ea"/>
              <a:cs typeface="Calibri"/>
            </a:endParaRPr>
          </a:p>
          <a:p>
            <a:pPr marL="3556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tab pos="355600" algn="l"/>
              </a:tabLst>
              <a:defRPr/>
            </a:pPr>
            <a:endParaRPr kumimoji="0" sz="1600" b="0" i="0" u="none" strike="noStrike" kern="1200" cap="none" spc="0" normalizeH="0" baseline="0" noProof="0" dirty="0">
              <a:ln>
                <a:noFill/>
              </a:ln>
              <a:solidFill>
                <a:srgbClr val="000000"/>
              </a:solidFill>
              <a:effectLst/>
              <a:uLnTx/>
              <a:uFillTx/>
              <a:latin typeface="Calibri"/>
              <a:ea typeface="+mn-ea"/>
              <a:cs typeface="Calibri"/>
            </a:endParaRPr>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8E20A0-1424-493C-9D59-825F15A26765}"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59971981"/>
      </p:ext>
    </p:extLst>
  </p:cSld>
  <p:clrMapOvr>
    <a:masterClrMapping/>
  </p:clrMapOvr>
  <p:transition>
    <p:zoom dir="in"/>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3558" y="496442"/>
            <a:ext cx="7990841" cy="67818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0" tIns="0" rIns="0" bIns="0" rtlCol="0">
            <a:noAutofit/>
          </a:bodyPr>
          <a:lstStyle/>
          <a:p>
            <a:pPr marL="12700" algn="ctr">
              <a:lnSpc>
                <a:spcPct val="150000"/>
              </a:lnSpc>
            </a:pPr>
            <a:r>
              <a:rPr sz="2400" dirty="0">
                <a:latin typeface="Arial"/>
                <a:cs typeface="Arial"/>
              </a:rPr>
              <a:t>Workforce Planning</a:t>
            </a:r>
          </a:p>
        </p:txBody>
      </p:sp>
      <p:sp>
        <p:nvSpPr>
          <p:cNvPr id="3" name="object 3"/>
          <p:cNvSpPr txBox="1"/>
          <p:nvPr/>
        </p:nvSpPr>
        <p:spPr>
          <a:xfrm>
            <a:off x="543558" y="1447800"/>
            <a:ext cx="7990841" cy="5063530"/>
          </a:xfrm>
          <a:prstGeom prst="rect">
            <a:avLst/>
          </a:prstGeom>
        </p:spPr>
        <p:txBody>
          <a:bodyPr vert="horz" wrap="square" lIns="0" tIns="0" rIns="0" bIns="0" rtlCol="0">
            <a:noAutofit/>
          </a:bodyPr>
          <a:lstStyle/>
          <a:p>
            <a:pPr>
              <a:lnSpc>
                <a:spcPts val="900"/>
              </a:lnSpc>
              <a:spcBef>
                <a:spcPts val="35"/>
              </a:spcBef>
            </a:pPr>
            <a:endParaRPr sz="900" dirty="0"/>
          </a:p>
          <a:p>
            <a:pPr>
              <a:lnSpc>
                <a:spcPts val="1000"/>
              </a:lnSpc>
            </a:pPr>
            <a:endParaRPr sz="1000" dirty="0"/>
          </a:p>
          <a:p>
            <a:pPr marL="17145" marR="12700" indent="-5080">
              <a:lnSpc>
                <a:spcPct val="100000"/>
              </a:lnSpc>
            </a:pPr>
            <a:r>
              <a:rPr sz="1800" spc="-125" dirty="0">
                <a:latin typeface="Calibri"/>
                <a:cs typeface="Calibri"/>
              </a:rPr>
              <a:t>W</a:t>
            </a:r>
            <a:r>
              <a:rPr sz="1800" spc="-30" dirty="0">
                <a:latin typeface="Calibri"/>
                <a:cs typeface="Calibri"/>
              </a:rPr>
              <a:t>o</a:t>
            </a:r>
            <a:r>
              <a:rPr sz="1800" spc="-40" dirty="0">
                <a:latin typeface="Calibri"/>
                <a:cs typeface="Calibri"/>
              </a:rPr>
              <a:t>r</a:t>
            </a:r>
            <a:r>
              <a:rPr sz="1800" spc="-50" dirty="0">
                <a:latin typeface="Calibri"/>
                <a:cs typeface="Calibri"/>
              </a:rPr>
              <a:t>k</a:t>
            </a:r>
            <a:r>
              <a:rPr sz="1800" spc="-60" dirty="0">
                <a:latin typeface="Calibri"/>
                <a:cs typeface="Calibri"/>
              </a:rPr>
              <a:t>f</a:t>
            </a:r>
            <a:r>
              <a:rPr sz="1800" spc="-30" dirty="0">
                <a:latin typeface="Calibri"/>
                <a:cs typeface="Calibri"/>
              </a:rPr>
              <a:t>o</a:t>
            </a:r>
            <a:r>
              <a:rPr sz="1800" spc="-65" dirty="0">
                <a:latin typeface="Calibri"/>
                <a:cs typeface="Calibri"/>
              </a:rPr>
              <a:t>r</a:t>
            </a:r>
            <a:r>
              <a:rPr sz="1800" spc="-40" dirty="0">
                <a:latin typeface="Calibri"/>
                <a:cs typeface="Calibri"/>
              </a:rPr>
              <a:t>c</a:t>
            </a:r>
            <a:r>
              <a:rPr sz="1800" spc="-10" dirty="0">
                <a:latin typeface="Calibri"/>
                <a:cs typeface="Calibri"/>
              </a:rPr>
              <a:t>e</a:t>
            </a:r>
            <a:r>
              <a:rPr sz="1800" spc="90" dirty="0">
                <a:latin typeface="Calibri"/>
                <a:cs typeface="Calibri"/>
              </a:rPr>
              <a:t> </a:t>
            </a:r>
            <a:r>
              <a:rPr lang="en-US" sz="1800" spc="-25" dirty="0">
                <a:latin typeface="Calibri"/>
                <a:cs typeface="Calibri"/>
              </a:rPr>
              <a:t>P</a:t>
            </a:r>
            <a:r>
              <a:rPr sz="1800" spc="-30" dirty="0">
                <a:latin typeface="Calibri"/>
                <a:cs typeface="Calibri"/>
              </a:rPr>
              <a:t>l</a:t>
            </a:r>
            <a:r>
              <a:rPr sz="1800" spc="-25" dirty="0">
                <a:latin typeface="Calibri"/>
                <a:cs typeface="Calibri"/>
              </a:rPr>
              <a:t>an</a:t>
            </a:r>
            <a:r>
              <a:rPr sz="1800" spc="-35" dirty="0">
                <a:latin typeface="Calibri"/>
                <a:cs typeface="Calibri"/>
              </a:rPr>
              <a:t>n</a:t>
            </a:r>
            <a:r>
              <a:rPr sz="1800" spc="-30" dirty="0">
                <a:latin typeface="Calibri"/>
                <a:cs typeface="Calibri"/>
              </a:rPr>
              <a:t>i</a:t>
            </a:r>
            <a:r>
              <a:rPr sz="1800" spc="-25" dirty="0">
                <a:latin typeface="Calibri"/>
                <a:cs typeface="Calibri"/>
              </a:rPr>
              <a:t>n</a:t>
            </a:r>
            <a:r>
              <a:rPr sz="1800" spc="-10" dirty="0">
                <a:latin typeface="Calibri"/>
                <a:cs typeface="Calibri"/>
              </a:rPr>
              <a:t>g</a:t>
            </a:r>
            <a:r>
              <a:rPr sz="1800" spc="90" dirty="0">
                <a:latin typeface="Calibri"/>
                <a:cs typeface="Calibri"/>
              </a:rPr>
              <a:t> </a:t>
            </a:r>
            <a:r>
              <a:rPr sz="1800" spc="-70" dirty="0">
                <a:solidFill>
                  <a:srgbClr val="040404"/>
                </a:solidFill>
                <a:latin typeface="Calibri"/>
                <a:cs typeface="Calibri"/>
              </a:rPr>
              <a:t>i</a:t>
            </a:r>
            <a:r>
              <a:rPr sz="1800" spc="0" dirty="0">
                <a:solidFill>
                  <a:srgbClr val="040404"/>
                </a:solidFill>
                <a:latin typeface="Calibri"/>
                <a:cs typeface="Calibri"/>
              </a:rPr>
              <a:t>s</a:t>
            </a:r>
            <a:r>
              <a:rPr sz="1800" spc="50" dirty="0">
                <a:solidFill>
                  <a:srgbClr val="040404"/>
                </a:solidFill>
                <a:latin typeface="Calibri"/>
                <a:cs typeface="Calibri"/>
              </a:rPr>
              <a:t> </a:t>
            </a:r>
            <a:r>
              <a:rPr sz="1800" spc="0" dirty="0">
                <a:solidFill>
                  <a:srgbClr val="040404"/>
                </a:solidFill>
                <a:latin typeface="Calibri"/>
                <a:cs typeface="Calibri"/>
              </a:rPr>
              <a:t>a</a:t>
            </a:r>
            <a:r>
              <a:rPr sz="1800" spc="110" dirty="0">
                <a:solidFill>
                  <a:srgbClr val="040404"/>
                </a:solidFill>
                <a:latin typeface="Calibri"/>
                <a:cs typeface="Calibri"/>
              </a:rPr>
              <a:t> </a:t>
            </a:r>
            <a:r>
              <a:rPr sz="1800" spc="-65" dirty="0">
                <a:solidFill>
                  <a:srgbClr val="040404"/>
                </a:solidFill>
                <a:latin typeface="Calibri"/>
                <a:cs typeface="Calibri"/>
              </a:rPr>
              <a:t>c</a:t>
            </a:r>
            <a:r>
              <a:rPr sz="1800" spc="-40" dirty="0">
                <a:solidFill>
                  <a:srgbClr val="040404"/>
                </a:solidFill>
                <a:latin typeface="Calibri"/>
                <a:cs typeface="Calibri"/>
              </a:rPr>
              <a:t>o</a:t>
            </a:r>
            <a:r>
              <a:rPr sz="1800" spc="-75" dirty="0">
                <a:solidFill>
                  <a:srgbClr val="040404"/>
                </a:solidFill>
                <a:latin typeface="Calibri"/>
                <a:cs typeface="Calibri"/>
              </a:rPr>
              <a:t>r</a:t>
            </a:r>
            <a:r>
              <a:rPr sz="1800" spc="-10" dirty="0">
                <a:solidFill>
                  <a:srgbClr val="040404"/>
                </a:solidFill>
                <a:latin typeface="Calibri"/>
                <a:cs typeface="Calibri"/>
              </a:rPr>
              <a:t>e</a:t>
            </a:r>
            <a:r>
              <a:rPr sz="1800" spc="80" dirty="0">
                <a:solidFill>
                  <a:srgbClr val="040404"/>
                </a:solidFill>
                <a:latin typeface="Calibri"/>
                <a:cs typeface="Calibri"/>
              </a:rPr>
              <a:t> </a:t>
            </a:r>
            <a:r>
              <a:rPr sz="1800" spc="-25" dirty="0">
                <a:solidFill>
                  <a:srgbClr val="040404"/>
                </a:solidFill>
                <a:latin typeface="Calibri"/>
                <a:cs typeface="Calibri"/>
              </a:rPr>
              <a:t>fun</a:t>
            </a:r>
            <a:r>
              <a:rPr sz="1800" spc="-30" dirty="0">
                <a:solidFill>
                  <a:srgbClr val="040404"/>
                </a:solidFill>
                <a:latin typeface="Calibri"/>
                <a:cs typeface="Calibri"/>
              </a:rPr>
              <a:t>c</a:t>
            </a:r>
            <a:r>
              <a:rPr sz="1800" spc="-40" dirty="0">
                <a:solidFill>
                  <a:srgbClr val="040404"/>
                </a:solidFill>
                <a:latin typeface="Calibri"/>
                <a:cs typeface="Calibri"/>
              </a:rPr>
              <a:t>t</a:t>
            </a:r>
            <a:r>
              <a:rPr sz="1800" spc="-30" dirty="0">
                <a:solidFill>
                  <a:srgbClr val="040404"/>
                </a:solidFill>
                <a:latin typeface="Calibri"/>
                <a:cs typeface="Calibri"/>
              </a:rPr>
              <a:t>io</a:t>
            </a:r>
            <a:r>
              <a:rPr sz="1800" spc="0" dirty="0">
                <a:solidFill>
                  <a:srgbClr val="040404"/>
                </a:solidFill>
                <a:latin typeface="Calibri"/>
                <a:cs typeface="Calibri"/>
              </a:rPr>
              <a:t>n</a:t>
            </a:r>
            <a:r>
              <a:rPr sz="1800" spc="90" dirty="0">
                <a:solidFill>
                  <a:srgbClr val="040404"/>
                </a:solidFill>
                <a:latin typeface="Calibri"/>
                <a:cs typeface="Calibri"/>
              </a:rPr>
              <a:t> </a:t>
            </a:r>
            <a:r>
              <a:rPr sz="1800" spc="-15" dirty="0">
                <a:solidFill>
                  <a:srgbClr val="040404"/>
                </a:solidFill>
                <a:latin typeface="Calibri"/>
                <a:cs typeface="Calibri"/>
              </a:rPr>
              <a:t>o</a:t>
            </a:r>
            <a:r>
              <a:rPr sz="1800" spc="0" dirty="0">
                <a:solidFill>
                  <a:srgbClr val="040404"/>
                </a:solidFill>
                <a:latin typeface="Calibri"/>
                <a:cs typeface="Calibri"/>
              </a:rPr>
              <a:t>f</a:t>
            </a:r>
            <a:r>
              <a:rPr sz="1800" spc="95" dirty="0">
                <a:solidFill>
                  <a:srgbClr val="040404"/>
                </a:solidFill>
                <a:latin typeface="Calibri"/>
                <a:cs typeface="Calibri"/>
              </a:rPr>
              <a:t> </a:t>
            </a:r>
            <a:r>
              <a:rPr sz="1800" spc="-50" dirty="0">
                <a:solidFill>
                  <a:srgbClr val="040404"/>
                </a:solidFill>
                <a:latin typeface="Calibri"/>
                <a:cs typeface="Calibri"/>
              </a:rPr>
              <a:t>hu</a:t>
            </a:r>
            <a:r>
              <a:rPr sz="1800" spc="-65" dirty="0">
                <a:solidFill>
                  <a:srgbClr val="040404"/>
                </a:solidFill>
                <a:latin typeface="Calibri"/>
                <a:cs typeface="Calibri"/>
              </a:rPr>
              <a:t>m</a:t>
            </a:r>
            <a:r>
              <a:rPr sz="1800" spc="-50" dirty="0">
                <a:solidFill>
                  <a:srgbClr val="040404"/>
                </a:solidFill>
                <a:latin typeface="Calibri"/>
                <a:cs typeface="Calibri"/>
              </a:rPr>
              <a:t>a</a:t>
            </a:r>
            <a:r>
              <a:rPr sz="1800" spc="0" dirty="0">
                <a:solidFill>
                  <a:srgbClr val="040404"/>
                </a:solidFill>
                <a:latin typeface="Calibri"/>
                <a:cs typeface="Calibri"/>
              </a:rPr>
              <a:t>n</a:t>
            </a:r>
            <a:r>
              <a:rPr sz="1800" spc="75" dirty="0">
                <a:solidFill>
                  <a:srgbClr val="040404"/>
                </a:solidFill>
                <a:latin typeface="Calibri"/>
                <a:cs typeface="Calibri"/>
              </a:rPr>
              <a:t> </a:t>
            </a:r>
            <a:r>
              <a:rPr sz="1800" spc="-65" dirty="0">
                <a:solidFill>
                  <a:srgbClr val="040404"/>
                </a:solidFill>
                <a:latin typeface="Calibri"/>
                <a:cs typeface="Calibri"/>
              </a:rPr>
              <a:t>r</a:t>
            </a:r>
            <a:r>
              <a:rPr sz="1800" spc="-30" dirty="0">
                <a:solidFill>
                  <a:srgbClr val="040404"/>
                </a:solidFill>
                <a:latin typeface="Calibri"/>
                <a:cs typeface="Calibri"/>
              </a:rPr>
              <a:t>e</a:t>
            </a:r>
            <a:r>
              <a:rPr sz="1800" spc="-35" dirty="0">
                <a:solidFill>
                  <a:srgbClr val="040404"/>
                </a:solidFill>
                <a:latin typeface="Calibri"/>
                <a:cs typeface="Calibri"/>
              </a:rPr>
              <a:t>s</a:t>
            </a:r>
            <a:r>
              <a:rPr sz="1800" spc="-40" dirty="0">
                <a:solidFill>
                  <a:srgbClr val="040404"/>
                </a:solidFill>
                <a:latin typeface="Calibri"/>
                <a:cs typeface="Calibri"/>
              </a:rPr>
              <a:t>o</a:t>
            </a:r>
            <a:r>
              <a:rPr sz="1800" spc="-35" dirty="0">
                <a:solidFill>
                  <a:srgbClr val="040404"/>
                </a:solidFill>
                <a:latin typeface="Calibri"/>
                <a:cs typeface="Calibri"/>
              </a:rPr>
              <a:t>u</a:t>
            </a:r>
            <a:r>
              <a:rPr sz="1800" spc="-65" dirty="0">
                <a:solidFill>
                  <a:srgbClr val="040404"/>
                </a:solidFill>
                <a:latin typeface="Calibri"/>
                <a:cs typeface="Calibri"/>
              </a:rPr>
              <a:t>r</a:t>
            </a:r>
            <a:r>
              <a:rPr sz="1800" spc="-40" dirty="0">
                <a:solidFill>
                  <a:srgbClr val="040404"/>
                </a:solidFill>
                <a:latin typeface="Calibri"/>
                <a:cs typeface="Calibri"/>
              </a:rPr>
              <a:t>c</a:t>
            </a:r>
            <a:r>
              <a:rPr sz="1800" spc="-10" dirty="0">
                <a:solidFill>
                  <a:srgbClr val="040404"/>
                </a:solidFill>
                <a:latin typeface="Calibri"/>
                <a:cs typeface="Calibri"/>
              </a:rPr>
              <a:t>e</a:t>
            </a:r>
            <a:r>
              <a:rPr sz="1800" spc="75" dirty="0">
                <a:solidFill>
                  <a:srgbClr val="040404"/>
                </a:solidFill>
                <a:latin typeface="Calibri"/>
                <a:cs typeface="Calibri"/>
              </a:rPr>
              <a:t> </a:t>
            </a:r>
            <a:r>
              <a:rPr sz="1800" spc="-50" dirty="0">
                <a:solidFill>
                  <a:srgbClr val="040404"/>
                </a:solidFill>
                <a:latin typeface="Calibri"/>
                <a:cs typeface="Calibri"/>
              </a:rPr>
              <a:t>m</a:t>
            </a:r>
            <a:r>
              <a:rPr sz="1800" spc="-25" dirty="0">
                <a:solidFill>
                  <a:srgbClr val="040404"/>
                </a:solidFill>
                <a:latin typeface="Calibri"/>
                <a:cs typeface="Calibri"/>
              </a:rPr>
              <a:t>a</a:t>
            </a:r>
            <a:r>
              <a:rPr sz="1800" spc="-35" dirty="0">
                <a:solidFill>
                  <a:srgbClr val="040404"/>
                </a:solidFill>
                <a:latin typeface="Calibri"/>
                <a:cs typeface="Calibri"/>
              </a:rPr>
              <a:t>na</a:t>
            </a:r>
            <a:r>
              <a:rPr sz="1800" spc="-45" dirty="0">
                <a:solidFill>
                  <a:srgbClr val="040404"/>
                </a:solidFill>
                <a:latin typeface="Calibri"/>
                <a:cs typeface="Calibri"/>
              </a:rPr>
              <a:t>ge</a:t>
            </a:r>
            <a:r>
              <a:rPr sz="1800" spc="-40" dirty="0">
                <a:solidFill>
                  <a:srgbClr val="040404"/>
                </a:solidFill>
                <a:latin typeface="Calibri"/>
                <a:cs typeface="Calibri"/>
              </a:rPr>
              <a:t>m</a:t>
            </a:r>
            <a:r>
              <a:rPr sz="1800" spc="-45" dirty="0">
                <a:solidFill>
                  <a:srgbClr val="040404"/>
                </a:solidFill>
                <a:latin typeface="Calibri"/>
                <a:cs typeface="Calibri"/>
              </a:rPr>
              <a:t>e</a:t>
            </a:r>
            <a:r>
              <a:rPr sz="1800" spc="-50" dirty="0">
                <a:solidFill>
                  <a:srgbClr val="040404"/>
                </a:solidFill>
                <a:latin typeface="Calibri"/>
                <a:cs typeface="Calibri"/>
              </a:rPr>
              <a:t>n</a:t>
            </a:r>
            <a:r>
              <a:rPr sz="1800" spc="-10" dirty="0">
                <a:solidFill>
                  <a:srgbClr val="040404"/>
                </a:solidFill>
                <a:latin typeface="Calibri"/>
                <a:cs typeface="Calibri"/>
              </a:rPr>
              <a:t>t</a:t>
            </a:r>
            <a:r>
              <a:rPr lang="en-US" sz="1800" spc="-10" dirty="0">
                <a:solidFill>
                  <a:srgbClr val="040404"/>
                </a:solidFill>
                <a:latin typeface="Calibri"/>
                <a:cs typeface="Calibri"/>
              </a:rPr>
              <a:t>.  It </a:t>
            </a:r>
            <a:r>
              <a:rPr sz="1800" spc="-75" dirty="0">
                <a:solidFill>
                  <a:srgbClr val="040404"/>
                </a:solidFill>
                <a:latin typeface="Calibri"/>
                <a:cs typeface="Calibri"/>
              </a:rPr>
              <a:t>r</a:t>
            </a:r>
            <a:r>
              <a:rPr sz="1800" spc="-30" dirty="0">
                <a:solidFill>
                  <a:srgbClr val="040404"/>
                </a:solidFill>
                <a:latin typeface="Calibri"/>
                <a:cs typeface="Calibri"/>
              </a:rPr>
              <a:t>e</a:t>
            </a:r>
            <a:r>
              <a:rPr sz="1800" spc="-45" dirty="0">
                <a:solidFill>
                  <a:srgbClr val="040404"/>
                </a:solidFill>
                <a:latin typeface="Calibri"/>
                <a:cs typeface="Calibri"/>
              </a:rPr>
              <a:t>l</a:t>
            </a:r>
            <a:r>
              <a:rPr sz="1800" spc="-50" dirty="0">
                <a:solidFill>
                  <a:srgbClr val="040404"/>
                </a:solidFill>
                <a:latin typeface="Calibri"/>
                <a:cs typeface="Calibri"/>
              </a:rPr>
              <a:t>a</a:t>
            </a:r>
            <a:r>
              <a:rPr sz="1800" spc="-65" dirty="0">
                <a:solidFill>
                  <a:srgbClr val="040404"/>
                </a:solidFill>
                <a:latin typeface="Calibri"/>
                <a:cs typeface="Calibri"/>
              </a:rPr>
              <a:t>t</a:t>
            </a:r>
            <a:r>
              <a:rPr sz="1800" spc="-45" dirty="0">
                <a:solidFill>
                  <a:srgbClr val="040404"/>
                </a:solidFill>
                <a:latin typeface="Calibri"/>
                <a:cs typeface="Calibri"/>
              </a:rPr>
              <a:t>e</a:t>
            </a:r>
            <a:r>
              <a:rPr lang="en-US" sz="1800" spc="-45" dirty="0">
                <a:solidFill>
                  <a:srgbClr val="040404"/>
                </a:solidFill>
                <a:latin typeface="Calibri"/>
                <a:cs typeface="Calibri"/>
              </a:rPr>
              <a:t>s</a:t>
            </a:r>
            <a:r>
              <a:rPr sz="1800" spc="70" dirty="0">
                <a:solidFill>
                  <a:srgbClr val="040404"/>
                </a:solidFill>
                <a:latin typeface="Calibri"/>
                <a:cs typeface="Calibri"/>
              </a:rPr>
              <a:t> </a:t>
            </a:r>
            <a:r>
              <a:rPr sz="1800" spc="-55" dirty="0">
                <a:solidFill>
                  <a:srgbClr val="040404"/>
                </a:solidFill>
                <a:latin typeface="Calibri"/>
                <a:cs typeface="Calibri"/>
              </a:rPr>
              <a:t>to </a:t>
            </a:r>
            <a:r>
              <a:rPr sz="1800" spc="-50" dirty="0">
                <a:solidFill>
                  <a:srgbClr val="040404"/>
                </a:solidFill>
                <a:latin typeface="Calibri"/>
                <a:cs typeface="Calibri"/>
              </a:rPr>
              <a:t>t</a:t>
            </a:r>
            <a:r>
              <a:rPr sz="1800" spc="-35" dirty="0">
                <a:solidFill>
                  <a:srgbClr val="040404"/>
                </a:solidFill>
                <a:latin typeface="Calibri"/>
                <a:cs typeface="Calibri"/>
              </a:rPr>
              <a:t>h</a:t>
            </a:r>
            <a:r>
              <a:rPr sz="1800" spc="-10" dirty="0">
                <a:solidFill>
                  <a:srgbClr val="040404"/>
                </a:solidFill>
                <a:latin typeface="Calibri"/>
                <a:cs typeface="Calibri"/>
              </a:rPr>
              <a:t>e</a:t>
            </a:r>
            <a:r>
              <a:rPr sz="1800" spc="5" dirty="0">
                <a:solidFill>
                  <a:srgbClr val="040404"/>
                </a:solidFill>
                <a:latin typeface="Calibri"/>
                <a:cs typeface="Calibri"/>
              </a:rPr>
              <a:t> </a:t>
            </a:r>
            <a:r>
              <a:rPr sz="1800" spc="-60" dirty="0">
                <a:solidFill>
                  <a:srgbClr val="040404"/>
                </a:solidFill>
                <a:latin typeface="Calibri"/>
                <a:cs typeface="Calibri"/>
              </a:rPr>
              <a:t>s</a:t>
            </a:r>
            <a:r>
              <a:rPr sz="1800" spc="-50" dirty="0">
                <a:solidFill>
                  <a:srgbClr val="040404"/>
                </a:solidFill>
                <a:latin typeface="Calibri"/>
                <a:cs typeface="Calibri"/>
              </a:rPr>
              <a:t>y</a:t>
            </a:r>
            <a:r>
              <a:rPr sz="1800" spc="-45" dirty="0">
                <a:solidFill>
                  <a:srgbClr val="040404"/>
                </a:solidFill>
                <a:latin typeface="Calibri"/>
                <a:cs typeface="Calibri"/>
              </a:rPr>
              <a:t>s</a:t>
            </a:r>
            <a:r>
              <a:rPr sz="1800" spc="-65" dirty="0">
                <a:solidFill>
                  <a:srgbClr val="040404"/>
                </a:solidFill>
                <a:latin typeface="Calibri"/>
                <a:cs typeface="Calibri"/>
              </a:rPr>
              <a:t>t</a:t>
            </a:r>
            <a:r>
              <a:rPr sz="1800" spc="-30" dirty="0">
                <a:solidFill>
                  <a:srgbClr val="040404"/>
                </a:solidFill>
                <a:latin typeface="Calibri"/>
                <a:cs typeface="Calibri"/>
              </a:rPr>
              <a:t>e</a:t>
            </a:r>
            <a:r>
              <a:rPr sz="1800" spc="-50" dirty="0">
                <a:solidFill>
                  <a:srgbClr val="040404"/>
                </a:solidFill>
                <a:latin typeface="Calibri"/>
                <a:cs typeface="Calibri"/>
              </a:rPr>
              <a:t>m</a:t>
            </a:r>
            <a:r>
              <a:rPr sz="1800" spc="-35" dirty="0">
                <a:solidFill>
                  <a:srgbClr val="040404"/>
                </a:solidFill>
                <a:latin typeface="Calibri"/>
                <a:cs typeface="Calibri"/>
              </a:rPr>
              <a:t>a</a:t>
            </a:r>
            <a:r>
              <a:rPr sz="1800" spc="-40" dirty="0">
                <a:solidFill>
                  <a:srgbClr val="040404"/>
                </a:solidFill>
                <a:latin typeface="Calibri"/>
                <a:cs typeface="Calibri"/>
              </a:rPr>
              <a:t>t</a:t>
            </a:r>
            <a:r>
              <a:rPr sz="1800" spc="-30" dirty="0">
                <a:solidFill>
                  <a:srgbClr val="040404"/>
                </a:solidFill>
                <a:latin typeface="Calibri"/>
                <a:cs typeface="Calibri"/>
              </a:rPr>
              <a:t>i</a:t>
            </a:r>
            <a:r>
              <a:rPr sz="1800" spc="-10" dirty="0">
                <a:solidFill>
                  <a:srgbClr val="040404"/>
                </a:solidFill>
                <a:latin typeface="Calibri"/>
                <a:cs typeface="Calibri"/>
              </a:rPr>
              <a:t>c </a:t>
            </a:r>
            <a:r>
              <a:rPr sz="1800" spc="40" dirty="0">
                <a:solidFill>
                  <a:srgbClr val="040404"/>
                </a:solidFill>
                <a:latin typeface="Calibri"/>
                <a:cs typeface="Calibri"/>
              </a:rPr>
              <a:t> </a:t>
            </a:r>
            <a:r>
              <a:rPr sz="1800" spc="-45" dirty="0">
                <a:solidFill>
                  <a:srgbClr val="040404"/>
                </a:solidFill>
                <a:latin typeface="Calibri"/>
                <a:cs typeface="Calibri"/>
              </a:rPr>
              <a:t>i</a:t>
            </a:r>
            <a:r>
              <a:rPr sz="1800" spc="-25" dirty="0">
                <a:solidFill>
                  <a:srgbClr val="040404"/>
                </a:solidFill>
                <a:latin typeface="Calibri"/>
                <a:cs typeface="Calibri"/>
              </a:rPr>
              <a:t>d</a:t>
            </a:r>
            <a:r>
              <a:rPr sz="1800" spc="-30" dirty="0">
                <a:solidFill>
                  <a:srgbClr val="040404"/>
                </a:solidFill>
                <a:latin typeface="Calibri"/>
                <a:cs typeface="Calibri"/>
              </a:rPr>
              <a:t>e</a:t>
            </a:r>
            <a:r>
              <a:rPr sz="1800" spc="-35" dirty="0">
                <a:solidFill>
                  <a:srgbClr val="040404"/>
                </a:solidFill>
                <a:latin typeface="Calibri"/>
                <a:cs typeface="Calibri"/>
              </a:rPr>
              <a:t>n</a:t>
            </a:r>
            <a:r>
              <a:rPr sz="1800" spc="-40" dirty="0">
                <a:solidFill>
                  <a:srgbClr val="040404"/>
                </a:solidFill>
                <a:latin typeface="Calibri"/>
                <a:cs typeface="Calibri"/>
              </a:rPr>
              <a:t>t</a:t>
            </a:r>
            <a:r>
              <a:rPr sz="1800" spc="-30" dirty="0">
                <a:solidFill>
                  <a:srgbClr val="040404"/>
                </a:solidFill>
                <a:latin typeface="Calibri"/>
                <a:cs typeface="Calibri"/>
              </a:rPr>
              <a:t>i</a:t>
            </a:r>
            <a:r>
              <a:rPr sz="1800" spc="-25" dirty="0">
                <a:solidFill>
                  <a:srgbClr val="040404"/>
                </a:solidFill>
                <a:latin typeface="Calibri"/>
                <a:cs typeface="Calibri"/>
              </a:rPr>
              <a:t>f</a:t>
            </a:r>
            <a:r>
              <a:rPr sz="1800" spc="-30" dirty="0">
                <a:solidFill>
                  <a:srgbClr val="040404"/>
                </a:solidFill>
                <a:latin typeface="Calibri"/>
                <a:cs typeface="Calibri"/>
              </a:rPr>
              <a:t>i</a:t>
            </a:r>
            <a:r>
              <a:rPr sz="1800" spc="-55" dirty="0">
                <a:solidFill>
                  <a:srgbClr val="040404"/>
                </a:solidFill>
                <a:latin typeface="Calibri"/>
                <a:cs typeface="Calibri"/>
              </a:rPr>
              <a:t>c</a:t>
            </a:r>
            <a:r>
              <a:rPr sz="1800" spc="-35" dirty="0">
                <a:solidFill>
                  <a:srgbClr val="040404"/>
                </a:solidFill>
                <a:latin typeface="Calibri"/>
                <a:cs typeface="Calibri"/>
              </a:rPr>
              <a:t>a</a:t>
            </a:r>
            <a:r>
              <a:rPr sz="1800" spc="-40" dirty="0">
                <a:solidFill>
                  <a:srgbClr val="040404"/>
                </a:solidFill>
                <a:latin typeface="Calibri"/>
                <a:cs typeface="Calibri"/>
              </a:rPr>
              <a:t>t</a:t>
            </a:r>
            <a:r>
              <a:rPr sz="1800" spc="-30" dirty="0">
                <a:solidFill>
                  <a:srgbClr val="040404"/>
                </a:solidFill>
                <a:latin typeface="Calibri"/>
                <a:cs typeface="Calibri"/>
              </a:rPr>
              <a:t>io</a:t>
            </a:r>
            <a:r>
              <a:rPr sz="1800" spc="0" dirty="0">
                <a:solidFill>
                  <a:srgbClr val="040404"/>
                </a:solidFill>
                <a:latin typeface="Calibri"/>
                <a:cs typeface="Calibri"/>
              </a:rPr>
              <a:t>n</a:t>
            </a:r>
            <a:r>
              <a:rPr sz="1800" spc="20" dirty="0">
                <a:solidFill>
                  <a:srgbClr val="040404"/>
                </a:solidFill>
                <a:latin typeface="Calibri"/>
                <a:cs typeface="Calibri"/>
              </a:rPr>
              <a:t> </a:t>
            </a:r>
            <a:r>
              <a:rPr sz="1800" spc="-60" dirty="0">
                <a:solidFill>
                  <a:srgbClr val="040404"/>
                </a:solidFill>
                <a:latin typeface="Calibri"/>
                <a:cs typeface="Calibri"/>
              </a:rPr>
              <a:t>a</a:t>
            </a:r>
            <a:r>
              <a:rPr sz="1800" spc="-50" dirty="0">
                <a:solidFill>
                  <a:srgbClr val="040404"/>
                </a:solidFill>
                <a:latin typeface="Calibri"/>
                <a:cs typeface="Calibri"/>
              </a:rPr>
              <a:t>n</a:t>
            </a:r>
            <a:r>
              <a:rPr sz="1800" spc="0" dirty="0">
                <a:solidFill>
                  <a:srgbClr val="040404"/>
                </a:solidFill>
                <a:latin typeface="Calibri"/>
                <a:cs typeface="Calibri"/>
              </a:rPr>
              <a:t>d</a:t>
            </a:r>
            <a:r>
              <a:rPr sz="1800" spc="-25" dirty="0">
                <a:solidFill>
                  <a:srgbClr val="040404"/>
                </a:solidFill>
                <a:latin typeface="Calibri"/>
                <a:cs typeface="Calibri"/>
              </a:rPr>
              <a:t> ana</a:t>
            </a:r>
            <a:r>
              <a:rPr sz="1800" spc="-30" dirty="0">
                <a:solidFill>
                  <a:srgbClr val="040404"/>
                </a:solidFill>
                <a:latin typeface="Calibri"/>
                <a:cs typeface="Calibri"/>
              </a:rPr>
              <a:t>l</a:t>
            </a:r>
            <a:r>
              <a:rPr sz="1800" spc="-60" dirty="0">
                <a:solidFill>
                  <a:srgbClr val="040404"/>
                </a:solidFill>
                <a:latin typeface="Calibri"/>
                <a:cs typeface="Calibri"/>
              </a:rPr>
              <a:t>y</a:t>
            </a:r>
            <a:r>
              <a:rPr sz="1800" spc="-20" dirty="0">
                <a:solidFill>
                  <a:srgbClr val="040404"/>
                </a:solidFill>
                <a:latin typeface="Calibri"/>
                <a:cs typeface="Calibri"/>
              </a:rPr>
              <a:t>s</a:t>
            </a:r>
            <a:r>
              <a:rPr sz="1800" spc="-30" dirty="0">
                <a:solidFill>
                  <a:srgbClr val="040404"/>
                </a:solidFill>
                <a:latin typeface="Calibri"/>
                <a:cs typeface="Calibri"/>
              </a:rPr>
              <a:t>i</a:t>
            </a:r>
            <a:r>
              <a:rPr sz="1800" spc="0" dirty="0">
                <a:solidFill>
                  <a:srgbClr val="040404"/>
                </a:solidFill>
                <a:latin typeface="Calibri"/>
                <a:cs typeface="Calibri"/>
              </a:rPr>
              <a:t>s</a:t>
            </a:r>
            <a:r>
              <a:rPr sz="1800" spc="5" dirty="0">
                <a:solidFill>
                  <a:srgbClr val="040404"/>
                </a:solidFill>
                <a:latin typeface="Calibri"/>
                <a:cs typeface="Calibri"/>
              </a:rPr>
              <a:t> </a:t>
            </a:r>
            <a:r>
              <a:rPr sz="1800" spc="-15" dirty="0">
                <a:solidFill>
                  <a:srgbClr val="040404"/>
                </a:solidFill>
                <a:latin typeface="Calibri"/>
                <a:cs typeface="Calibri"/>
              </a:rPr>
              <a:t>o</a:t>
            </a:r>
            <a:r>
              <a:rPr sz="1800" spc="0" dirty="0">
                <a:solidFill>
                  <a:srgbClr val="040404"/>
                </a:solidFill>
                <a:latin typeface="Calibri"/>
                <a:cs typeface="Calibri"/>
              </a:rPr>
              <a:t>f</a:t>
            </a:r>
            <a:r>
              <a:rPr sz="1800" spc="25" dirty="0">
                <a:solidFill>
                  <a:srgbClr val="040404"/>
                </a:solidFill>
                <a:latin typeface="Calibri"/>
                <a:cs typeface="Calibri"/>
              </a:rPr>
              <a:t> </a:t>
            </a:r>
            <a:r>
              <a:rPr sz="1800" spc="-55" dirty="0">
                <a:solidFill>
                  <a:srgbClr val="040404"/>
                </a:solidFill>
                <a:latin typeface="Calibri"/>
                <a:cs typeface="Calibri"/>
              </a:rPr>
              <a:t>w</a:t>
            </a:r>
            <a:r>
              <a:rPr sz="1800" spc="-35" dirty="0">
                <a:solidFill>
                  <a:srgbClr val="040404"/>
                </a:solidFill>
                <a:latin typeface="Calibri"/>
                <a:cs typeface="Calibri"/>
              </a:rPr>
              <a:t>h</a:t>
            </a:r>
            <a:r>
              <a:rPr sz="1800" spc="-50" dirty="0">
                <a:solidFill>
                  <a:srgbClr val="040404"/>
                </a:solidFill>
                <a:latin typeface="Calibri"/>
                <a:cs typeface="Calibri"/>
              </a:rPr>
              <a:t>a</a:t>
            </a:r>
            <a:r>
              <a:rPr sz="1800" spc="-10" dirty="0">
                <a:solidFill>
                  <a:srgbClr val="040404"/>
                </a:solidFill>
                <a:latin typeface="Calibri"/>
                <a:cs typeface="Calibri"/>
              </a:rPr>
              <a:t>t </a:t>
            </a:r>
            <a:r>
              <a:rPr sz="1800" spc="-75" dirty="0">
                <a:solidFill>
                  <a:srgbClr val="040404"/>
                </a:solidFill>
                <a:latin typeface="Calibri"/>
                <a:cs typeface="Calibri"/>
              </a:rPr>
              <a:t>a</a:t>
            </a:r>
            <a:r>
              <a:rPr sz="1800" spc="0" dirty="0">
                <a:solidFill>
                  <a:srgbClr val="040404"/>
                </a:solidFill>
                <a:latin typeface="Calibri"/>
                <a:cs typeface="Calibri"/>
              </a:rPr>
              <a:t>n</a:t>
            </a:r>
            <a:r>
              <a:rPr sz="1800" spc="-35" dirty="0">
                <a:solidFill>
                  <a:srgbClr val="040404"/>
                </a:solidFill>
                <a:latin typeface="Calibri"/>
                <a:cs typeface="Calibri"/>
              </a:rPr>
              <a:t> </a:t>
            </a:r>
            <a:r>
              <a:rPr sz="1800" spc="-30" dirty="0">
                <a:solidFill>
                  <a:srgbClr val="040404"/>
                </a:solidFill>
                <a:latin typeface="Calibri"/>
                <a:cs typeface="Calibri"/>
              </a:rPr>
              <a:t>o</a:t>
            </a:r>
            <a:r>
              <a:rPr sz="1800" spc="-65" dirty="0">
                <a:solidFill>
                  <a:srgbClr val="040404"/>
                </a:solidFill>
                <a:latin typeface="Calibri"/>
                <a:cs typeface="Calibri"/>
              </a:rPr>
              <a:t>r</a:t>
            </a:r>
            <a:r>
              <a:rPr sz="1800" spc="-70" dirty="0">
                <a:solidFill>
                  <a:srgbClr val="040404"/>
                </a:solidFill>
                <a:latin typeface="Calibri"/>
                <a:cs typeface="Calibri"/>
              </a:rPr>
              <a:t>g</a:t>
            </a:r>
            <a:r>
              <a:rPr sz="1800" spc="-25" dirty="0">
                <a:solidFill>
                  <a:srgbClr val="040404"/>
                </a:solidFill>
                <a:latin typeface="Calibri"/>
                <a:cs typeface="Calibri"/>
              </a:rPr>
              <a:t>an</a:t>
            </a:r>
            <a:r>
              <a:rPr sz="1800" spc="-30" dirty="0">
                <a:solidFill>
                  <a:srgbClr val="040404"/>
                </a:solidFill>
                <a:latin typeface="Calibri"/>
                <a:cs typeface="Calibri"/>
              </a:rPr>
              <a:t>i</a:t>
            </a:r>
            <a:r>
              <a:rPr sz="1800" spc="-55" dirty="0">
                <a:solidFill>
                  <a:srgbClr val="040404"/>
                </a:solidFill>
                <a:latin typeface="Calibri"/>
                <a:cs typeface="Calibri"/>
              </a:rPr>
              <a:t>z</a:t>
            </a:r>
            <a:r>
              <a:rPr sz="1800" spc="-35" dirty="0">
                <a:solidFill>
                  <a:srgbClr val="040404"/>
                </a:solidFill>
                <a:latin typeface="Calibri"/>
                <a:cs typeface="Calibri"/>
              </a:rPr>
              <a:t>a</a:t>
            </a:r>
            <a:r>
              <a:rPr sz="1800" spc="-40" dirty="0">
                <a:solidFill>
                  <a:srgbClr val="040404"/>
                </a:solidFill>
                <a:latin typeface="Calibri"/>
                <a:cs typeface="Calibri"/>
              </a:rPr>
              <a:t>t</a:t>
            </a:r>
            <a:r>
              <a:rPr sz="1800" spc="-30" dirty="0">
                <a:solidFill>
                  <a:srgbClr val="040404"/>
                </a:solidFill>
                <a:latin typeface="Calibri"/>
                <a:cs typeface="Calibri"/>
              </a:rPr>
              <a:t>io</a:t>
            </a:r>
            <a:r>
              <a:rPr sz="1800" spc="0" dirty="0">
                <a:solidFill>
                  <a:srgbClr val="040404"/>
                </a:solidFill>
                <a:latin typeface="Calibri"/>
                <a:cs typeface="Calibri"/>
              </a:rPr>
              <a:t>n</a:t>
            </a:r>
            <a:r>
              <a:rPr sz="1800" spc="15" dirty="0">
                <a:solidFill>
                  <a:srgbClr val="040404"/>
                </a:solidFill>
                <a:latin typeface="Calibri"/>
                <a:cs typeface="Calibri"/>
              </a:rPr>
              <a:t> </a:t>
            </a:r>
            <a:r>
              <a:rPr sz="1800" spc="-55" dirty="0">
                <a:solidFill>
                  <a:srgbClr val="040404"/>
                </a:solidFill>
                <a:latin typeface="Calibri"/>
                <a:cs typeface="Calibri"/>
              </a:rPr>
              <a:t>i</a:t>
            </a:r>
            <a:r>
              <a:rPr sz="1800" spc="0" dirty="0">
                <a:solidFill>
                  <a:srgbClr val="040404"/>
                </a:solidFill>
                <a:latin typeface="Calibri"/>
                <a:cs typeface="Calibri"/>
              </a:rPr>
              <a:t>s</a:t>
            </a:r>
            <a:r>
              <a:rPr sz="1800" spc="-20" dirty="0">
                <a:solidFill>
                  <a:srgbClr val="040404"/>
                </a:solidFill>
                <a:latin typeface="Calibri"/>
                <a:cs typeface="Calibri"/>
              </a:rPr>
              <a:t> </a:t>
            </a:r>
            <a:r>
              <a:rPr sz="1800" spc="-45" dirty="0">
                <a:solidFill>
                  <a:srgbClr val="040404"/>
                </a:solidFill>
                <a:latin typeface="Calibri"/>
                <a:cs typeface="Calibri"/>
              </a:rPr>
              <a:t>g</a:t>
            </a:r>
            <a:r>
              <a:rPr sz="1800" spc="-30" dirty="0">
                <a:solidFill>
                  <a:srgbClr val="040404"/>
                </a:solidFill>
                <a:latin typeface="Calibri"/>
                <a:cs typeface="Calibri"/>
              </a:rPr>
              <a:t>oi</a:t>
            </a:r>
            <a:r>
              <a:rPr sz="1800" spc="-35" dirty="0">
                <a:solidFill>
                  <a:srgbClr val="040404"/>
                </a:solidFill>
                <a:latin typeface="Calibri"/>
                <a:cs typeface="Calibri"/>
              </a:rPr>
              <a:t>n</a:t>
            </a:r>
            <a:r>
              <a:rPr sz="1800" spc="-10" dirty="0">
                <a:solidFill>
                  <a:srgbClr val="040404"/>
                </a:solidFill>
                <a:latin typeface="Calibri"/>
                <a:cs typeface="Calibri"/>
              </a:rPr>
              <a:t>g</a:t>
            </a:r>
            <a:r>
              <a:rPr sz="1800" spc="10" dirty="0">
                <a:solidFill>
                  <a:srgbClr val="040404"/>
                </a:solidFill>
                <a:latin typeface="Calibri"/>
                <a:cs typeface="Calibri"/>
              </a:rPr>
              <a:t> </a:t>
            </a:r>
            <a:r>
              <a:rPr sz="1800" spc="-55" dirty="0">
                <a:solidFill>
                  <a:srgbClr val="040404"/>
                </a:solidFill>
                <a:latin typeface="Calibri"/>
                <a:cs typeface="Calibri"/>
              </a:rPr>
              <a:t>t</a:t>
            </a:r>
            <a:r>
              <a:rPr sz="1800" spc="0" dirty="0">
                <a:solidFill>
                  <a:srgbClr val="040404"/>
                </a:solidFill>
                <a:latin typeface="Calibri"/>
                <a:cs typeface="Calibri"/>
              </a:rPr>
              <a:t>o </a:t>
            </a:r>
            <a:r>
              <a:rPr sz="1800" spc="-50" dirty="0">
                <a:solidFill>
                  <a:srgbClr val="040404"/>
                </a:solidFill>
                <a:latin typeface="Calibri"/>
                <a:cs typeface="Calibri"/>
              </a:rPr>
              <a:t>n</a:t>
            </a:r>
            <a:r>
              <a:rPr sz="1800" spc="-65" dirty="0">
                <a:solidFill>
                  <a:srgbClr val="040404"/>
                </a:solidFill>
                <a:latin typeface="Calibri"/>
                <a:cs typeface="Calibri"/>
              </a:rPr>
              <a:t>e</a:t>
            </a:r>
            <a:r>
              <a:rPr sz="1800" spc="-55" dirty="0">
                <a:solidFill>
                  <a:srgbClr val="040404"/>
                </a:solidFill>
                <a:latin typeface="Calibri"/>
                <a:cs typeface="Calibri"/>
              </a:rPr>
              <a:t>e</a:t>
            </a:r>
            <a:r>
              <a:rPr sz="1800" spc="0" dirty="0">
                <a:solidFill>
                  <a:srgbClr val="040404"/>
                </a:solidFill>
                <a:latin typeface="Calibri"/>
                <a:cs typeface="Calibri"/>
              </a:rPr>
              <a:t>d</a:t>
            </a:r>
            <a:r>
              <a:rPr sz="1800" spc="-10" dirty="0">
                <a:solidFill>
                  <a:srgbClr val="040404"/>
                </a:solidFill>
                <a:latin typeface="Calibri"/>
                <a:cs typeface="Calibri"/>
              </a:rPr>
              <a:t> </a:t>
            </a:r>
            <a:r>
              <a:rPr sz="1800" spc="-80" dirty="0">
                <a:solidFill>
                  <a:srgbClr val="040404"/>
                </a:solidFill>
                <a:latin typeface="Calibri"/>
                <a:cs typeface="Calibri"/>
              </a:rPr>
              <a:t>i</a:t>
            </a:r>
            <a:r>
              <a:rPr sz="1800" spc="0" dirty="0">
                <a:solidFill>
                  <a:srgbClr val="040404"/>
                </a:solidFill>
                <a:latin typeface="Calibri"/>
                <a:cs typeface="Calibri"/>
              </a:rPr>
              <a:t>n</a:t>
            </a:r>
            <a:r>
              <a:rPr sz="1800" spc="-35" dirty="0">
                <a:solidFill>
                  <a:srgbClr val="040404"/>
                </a:solidFill>
                <a:latin typeface="Calibri"/>
                <a:cs typeface="Calibri"/>
              </a:rPr>
              <a:t> </a:t>
            </a:r>
            <a:r>
              <a:rPr sz="1800" spc="-65" dirty="0">
                <a:solidFill>
                  <a:srgbClr val="040404"/>
                </a:solidFill>
                <a:latin typeface="Calibri"/>
                <a:cs typeface="Calibri"/>
              </a:rPr>
              <a:t>t</a:t>
            </a:r>
            <a:r>
              <a:rPr sz="1800" spc="-30" dirty="0">
                <a:solidFill>
                  <a:srgbClr val="040404"/>
                </a:solidFill>
                <a:latin typeface="Calibri"/>
                <a:cs typeface="Calibri"/>
              </a:rPr>
              <a:t>e</a:t>
            </a:r>
            <a:r>
              <a:rPr sz="1800" spc="-40" dirty="0">
                <a:solidFill>
                  <a:srgbClr val="040404"/>
                </a:solidFill>
                <a:latin typeface="Calibri"/>
                <a:cs typeface="Calibri"/>
              </a:rPr>
              <a:t>r</a:t>
            </a:r>
            <a:r>
              <a:rPr sz="1800" spc="-50" dirty="0">
                <a:solidFill>
                  <a:srgbClr val="040404"/>
                </a:solidFill>
                <a:latin typeface="Calibri"/>
                <a:cs typeface="Calibri"/>
              </a:rPr>
              <a:t>m</a:t>
            </a:r>
            <a:r>
              <a:rPr sz="1800" spc="0" dirty="0">
                <a:solidFill>
                  <a:srgbClr val="040404"/>
                </a:solidFill>
                <a:latin typeface="Calibri"/>
                <a:cs typeface="Calibri"/>
              </a:rPr>
              <a:t>s </a:t>
            </a:r>
            <a:r>
              <a:rPr sz="1800" spc="-25" dirty="0">
                <a:solidFill>
                  <a:srgbClr val="040404"/>
                </a:solidFill>
                <a:latin typeface="Calibri"/>
                <a:cs typeface="Calibri"/>
              </a:rPr>
              <a:t>o</a:t>
            </a:r>
            <a:r>
              <a:rPr sz="1800" spc="0" dirty="0">
                <a:solidFill>
                  <a:srgbClr val="040404"/>
                </a:solidFill>
                <a:latin typeface="Calibri"/>
                <a:cs typeface="Calibri"/>
              </a:rPr>
              <a:t>f </a:t>
            </a:r>
            <a:r>
              <a:rPr sz="1800" spc="100" dirty="0">
                <a:solidFill>
                  <a:srgbClr val="040404"/>
                </a:solidFill>
                <a:latin typeface="Calibri"/>
                <a:cs typeface="Calibri"/>
              </a:rPr>
              <a:t> </a:t>
            </a:r>
            <a:r>
              <a:rPr sz="1800" spc="-40" dirty="0">
                <a:solidFill>
                  <a:srgbClr val="040404"/>
                </a:solidFill>
                <a:latin typeface="Calibri"/>
                <a:cs typeface="Calibri"/>
              </a:rPr>
              <a:t>t</a:t>
            </a:r>
            <a:r>
              <a:rPr sz="1800" spc="-35" dirty="0">
                <a:solidFill>
                  <a:srgbClr val="040404"/>
                </a:solidFill>
                <a:latin typeface="Calibri"/>
                <a:cs typeface="Calibri"/>
              </a:rPr>
              <a:t>h</a:t>
            </a:r>
            <a:r>
              <a:rPr sz="1800" spc="-10" dirty="0">
                <a:solidFill>
                  <a:srgbClr val="040404"/>
                </a:solidFill>
                <a:latin typeface="Calibri"/>
                <a:cs typeface="Calibri"/>
              </a:rPr>
              <a:t>e</a:t>
            </a:r>
            <a:r>
              <a:rPr sz="1800" spc="100" dirty="0">
                <a:solidFill>
                  <a:srgbClr val="040404"/>
                </a:solidFill>
                <a:latin typeface="Calibri"/>
                <a:cs typeface="Calibri"/>
              </a:rPr>
              <a:t> </a:t>
            </a:r>
            <a:r>
              <a:rPr sz="1800" spc="-35" dirty="0">
                <a:solidFill>
                  <a:srgbClr val="040404"/>
                </a:solidFill>
                <a:latin typeface="Calibri"/>
                <a:cs typeface="Calibri"/>
              </a:rPr>
              <a:t>s</a:t>
            </a:r>
            <a:r>
              <a:rPr sz="1800" spc="-45" dirty="0">
                <a:solidFill>
                  <a:srgbClr val="040404"/>
                </a:solidFill>
                <a:latin typeface="Calibri"/>
                <a:cs typeface="Calibri"/>
              </a:rPr>
              <a:t>i</a:t>
            </a:r>
            <a:r>
              <a:rPr sz="1800" spc="-80" dirty="0">
                <a:solidFill>
                  <a:srgbClr val="040404"/>
                </a:solidFill>
                <a:latin typeface="Calibri"/>
                <a:cs typeface="Calibri"/>
              </a:rPr>
              <a:t>z</a:t>
            </a:r>
            <a:r>
              <a:rPr sz="1800" spc="-30" dirty="0">
                <a:solidFill>
                  <a:srgbClr val="040404"/>
                </a:solidFill>
                <a:latin typeface="Calibri"/>
                <a:cs typeface="Calibri"/>
              </a:rPr>
              <a:t>e</a:t>
            </a:r>
            <a:r>
              <a:rPr sz="1800" spc="-5" dirty="0">
                <a:solidFill>
                  <a:srgbClr val="040404"/>
                </a:solidFill>
                <a:latin typeface="Calibri"/>
                <a:cs typeface="Calibri"/>
              </a:rPr>
              <a:t>,</a:t>
            </a:r>
            <a:r>
              <a:rPr lang="en-US" sz="1800" spc="-5" dirty="0">
                <a:solidFill>
                  <a:srgbClr val="040404"/>
                </a:solidFill>
                <a:latin typeface="Calibri"/>
                <a:cs typeface="Calibri"/>
              </a:rPr>
              <a:t> </a:t>
            </a:r>
            <a:r>
              <a:rPr sz="1800" spc="-40" dirty="0">
                <a:solidFill>
                  <a:srgbClr val="040404"/>
                </a:solidFill>
                <a:latin typeface="Calibri"/>
                <a:cs typeface="Calibri"/>
              </a:rPr>
              <a:t>t</a:t>
            </a:r>
            <a:r>
              <a:rPr sz="1800" spc="-35" dirty="0">
                <a:solidFill>
                  <a:srgbClr val="040404"/>
                </a:solidFill>
                <a:latin typeface="Calibri"/>
                <a:cs typeface="Calibri"/>
              </a:rPr>
              <a:t>y</a:t>
            </a:r>
            <a:r>
              <a:rPr sz="1800" spc="-25" dirty="0">
                <a:solidFill>
                  <a:srgbClr val="040404"/>
                </a:solidFill>
                <a:latin typeface="Calibri"/>
                <a:cs typeface="Calibri"/>
              </a:rPr>
              <a:t>p</a:t>
            </a:r>
            <a:r>
              <a:rPr sz="1800" spc="-30" dirty="0">
                <a:solidFill>
                  <a:srgbClr val="040404"/>
                </a:solidFill>
                <a:latin typeface="Calibri"/>
                <a:cs typeface="Calibri"/>
              </a:rPr>
              <a:t>e</a:t>
            </a:r>
            <a:r>
              <a:rPr sz="1800" spc="-5" dirty="0">
                <a:solidFill>
                  <a:srgbClr val="040404"/>
                </a:solidFill>
                <a:latin typeface="Calibri"/>
                <a:cs typeface="Calibri"/>
              </a:rPr>
              <a:t>,</a:t>
            </a:r>
            <a:r>
              <a:rPr sz="1800" spc="105" dirty="0">
                <a:solidFill>
                  <a:srgbClr val="040404"/>
                </a:solidFill>
                <a:latin typeface="Calibri"/>
                <a:cs typeface="Calibri"/>
              </a:rPr>
              <a:t> </a:t>
            </a:r>
            <a:r>
              <a:rPr sz="1800" spc="-55" dirty="0">
                <a:solidFill>
                  <a:srgbClr val="040404"/>
                </a:solidFill>
                <a:latin typeface="Calibri"/>
                <a:cs typeface="Calibri"/>
              </a:rPr>
              <a:t>e</a:t>
            </a:r>
            <a:r>
              <a:rPr sz="1800" spc="-25" dirty="0">
                <a:solidFill>
                  <a:srgbClr val="040404"/>
                </a:solidFill>
                <a:latin typeface="Calibri"/>
                <a:cs typeface="Calibri"/>
              </a:rPr>
              <a:t>x</a:t>
            </a:r>
            <a:r>
              <a:rPr sz="1800" spc="-35" dirty="0">
                <a:solidFill>
                  <a:srgbClr val="040404"/>
                </a:solidFill>
                <a:latin typeface="Calibri"/>
                <a:cs typeface="Calibri"/>
              </a:rPr>
              <a:t>p</a:t>
            </a:r>
            <a:r>
              <a:rPr sz="1800" spc="-30" dirty="0">
                <a:solidFill>
                  <a:srgbClr val="040404"/>
                </a:solidFill>
                <a:latin typeface="Calibri"/>
                <a:cs typeface="Calibri"/>
              </a:rPr>
              <a:t>e</a:t>
            </a:r>
            <a:r>
              <a:rPr sz="1800" spc="-40" dirty="0">
                <a:solidFill>
                  <a:srgbClr val="040404"/>
                </a:solidFill>
                <a:latin typeface="Calibri"/>
                <a:cs typeface="Calibri"/>
              </a:rPr>
              <a:t>r</a:t>
            </a:r>
            <a:r>
              <a:rPr sz="1800" spc="-30" dirty="0">
                <a:solidFill>
                  <a:srgbClr val="040404"/>
                </a:solidFill>
                <a:latin typeface="Calibri"/>
                <a:cs typeface="Calibri"/>
              </a:rPr>
              <a:t>ie</a:t>
            </a:r>
            <a:r>
              <a:rPr sz="1800" spc="-25" dirty="0">
                <a:solidFill>
                  <a:srgbClr val="040404"/>
                </a:solidFill>
                <a:latin typeface="Calibri"/>
                <a:cs typeface="Calibri"/>
              </a:rPr>
              <a:t>n</a:t>
            </a:r>
            <a:r>
              <a:rPr sz="1800" spc="-40" dirty="0">
                <a:solidFill>
                  <a:srgbClr val="040404"/>
                </a:solidFill>
                <a:latin typeface="Calibri"/>
                <a:cs typeface="Calibri"/>
              </a:rPr>
              <a:t>c</a:t>
            </a:r>
            <a:r>
              <a:rPr sz="1800" spc="-30" dirty="0">
                <a:solidFill>
                  <a:srgbClr val="040404"/>
                </a:solidFill>
                <a:latin typeface="Calibri"/>
                <a:cs typeface="Calibri"/>
              </a:rPr>
              <a:t>e</a:t>
            </a:r>
            <a:r>
              <a:rPr sz="1800" spc="-5" dirty="0">
                <a:solidFill>
                  <a:srgbClr val="040404"/>
                </a:solidFill>
                <a:latin typeface="Calibri"/>
                <a:cs typeface="Calibri"/>
              </a:rPr>
              <a:t>, </a:t>
            </a:r>
            <a:r>
              <a:rPr sz="1800" spc="-180" dirty="0">
                <a:solidFill>
                  <a:srgbClr val="040404"/>
                </a:solidFill>
                <a:latin typeface="Calibri"/>
                <a:cs typeface="Calibri"/>
              </a:rPr>
              <a:t> </a:t>
            </a:r>
            <a:r>
              <a:rPr sz="1800" spc="-50" dirty="0">
                <a:solidFill>
                  <a:srgbClr val="040404"/>
                </a:solidFill>
                <a:latin typeface="Calibri"/>
                <a:cs typeface="Calibri"/>
              </a:rPr>
              <a:t>k</a:t>
            </a:r>
            <a:r>
              <a:rPr sz="1800" spc="-25" dirty="0">
                <a:solidFill>
                  <a:srgbClr val="040404"/>
                </a:solidFill>
                <a:latin typeface="Calibri"/>
                <a:cs typeface="Calibri"/>
              </a:rPr>
              <a:t>n</a:t>
            </a:r>
            <a:r>
              <a:rPr sz="1800" spc="-50" dirty="0">
                <a:solidFill>
                  <a:srgbClr val="040404"/>
                </a:solidFill>
                <a:latin typeface="Calibri"/>
                <a:cs typeface="Calibri"/>
              </a:rPr>
              <a:t>o</a:t>
            </a:r>
            <a:r>
              <a:rPr sz="1800" spc="-45" dirty="0">
                <a:solidFill>
                  <a:srgbClr val="040404"/>
                </a:solidFill>
                <a:latin typeface="Calibri"/>
                <a:cs typeface="Calibri"/>
              </a:rPr>
              <a:t>wl</a:t>
            </a:r>
            <a:r>
              <a:rPr sz="1800" spc="-30" dirty="0">
                <a:solidFill>
                  <a:srgbClr val="040404"/>
                </a:solidFill>
                <a:latin typeface="Calibri"/>
                <a:cs typeface="Calibri"/>
              </a:rPr>
              <a:t>e</a:t>
            </a:r>
            <a:r>
              <a:rPr sz="1800" spc="-35" dirty="0">
                <a:solidFill>
                  <a:srgbClr val="040404"/>
                </a:solidFill>
                <a:latin typeface="Calibri"/>
                <a:cs typeface="Calibri"/>
              </a:rPr>
              <a:t>d</a:t>
            </a:r>
            <a:r>
              <a:rPr sz="1800" spc="-55" dirty="0">
                <a:solidFill>
                  <a:srgbClr val="040404"/>
                </a:solidFill>
                <a:latin typeface="Calibri"/>
                <a:cs typeface="Calibri"/>
              </a:rPr>
              <a:t>g</a:t>
            </a:r>
            <a:r>
              <a:rPr sz="1800" spc="-30" dirty="0">
                <a:solidFill>
                  <a:srgbClr val="040404"/>
                </a:solidFill>
                <a:latin typeface="Calibri"/>
                <a:cs typeface="Calibri"/>
              </a:rPr>
              <a:t>e</a:t>
            </a:r>
            <a:r>
              <a:rPr sz="1800" spc="-5" dirty="0">
                <a:solidFill>
                  <a:srgbClr val="040404"/>
                </a:solidFill>
                <a:latin typeface="Calibri"/>
                <a:cs typeface="Calibri"/>
              </a:rPr>
              <a:t>, </a:t>
            </a:r>
            <a:r>
              <a:rPr sz="1800" spc="-50" dirty="0">
                <a:solidFill>
                  <a:srgbClr val="040404"/>
                </a:solidFill>
                <a:latin typeface="Calibri"/>
                <a:cs typeface="Calibri"/>
              </a:rPr>
              <a:t>a</a:t>
            </a:r>
            <a:r>
              <a:rPr sz="1800" spc="-35" dirty="0">
                <a:solidFill>
                  <a:srgbClr val="040404"/>
                </a:solidFill>
                <a:latin typeface="Calibri"/>
                <a:cs typeface="Calibri"/>
              </a:rPr>
              <a:t>n</a:t>
            </a:r>
            <a:r>
              <a:rPr sz="1800" spc="0" dirty="0">
                <a:solidFill>
                  <a:srgbClr val="040404"/>
                </a:solidFill>
                <a:latin typeface="Calibri"/>
                <a:cs typeface="Calibri"/>
              </a:rPr>
              <a:t>d </a:t>
            </a:r>
            <a:r>
              <a:rPr sz="1800" spc="90" dirty="0">
                <a:solidFill>
                  <a:srgbClr val="040404"/>
                </a:solidFill>
                <a:latin typeface="Calibri"/>
                <a:cs typeface="Calibri"/>
              </a:rPr>
              <a:t> </a:t>
            </a:r>
            <a:r>
              <a:rPr sz="1800" spc="-35" dirty="0">
                <a:solidFill>
                  <a:srgbClr val="040404"/>
                </a:solidFill>
                <a:latin typeface="Calibri"/>
                <a:cs typeface="Calibri"/>
              </a:rPr>
              <a:t>s</a:t>
            </a:r>
            <a:r>
              <a:rPr sz="1800" spc="-40" dirty="0">
                <a:solidFill>
                  <a:srgbClr val="040404"/>
                </a:solidFill>
                <a:latin typeface="Calibri"/>
                <a:cs typeface="Calibri"/>
              </a:rPr>
              <a:t>k</a:t>
            </a:r>
            <a:r>
              <a:rPr sz="1800" spc="-30" dirty="0">
                <a:solidFill>
                  <a:srgbClr val="040404"/>
                </a:solidFill>
                <a:latin typeface="Calibri"/>
                <a:cs typeface="Calibri"/>
              </a:rPr>
              <a:t>ill</a:t>
            </a:r>
            <a:r>
              <a:rPr sz="1800" spc="0" dirty="0">
                <a:solidFill>
                  <a:srgbClr val="040404"/>
                </a:solidFill>
                <a:latin typeface="Calibri"/>
                <a:cs typeface="Calibri"/>
              </a:rPr>
              <a:t>s </a:t>
            </a:r>
            <a:r>
              <a:rPr sz="1800" spc="-25" dirty="0">
                <a:solidFill>
                  <a:srgbClr val="040404"/>
                </a:solidFill>
                <a:latin typeface="Calibri"/>
                <a:cs typeface="Calibri"/>
              </a:rPr>
              <a:t>o</a:t>
            </a:r>
            <a:r>
              <a:rPr sz="1800" spc="0" dirty="0">
                <a:solidFill>
                  <a:srgbClr val="040404"/>
                </a:solidFill>
                <a:latin typeface="Calibri"/>
                <a:cs typeface="Calibri"/>
              </a:rPr>
              <a:t>f </a:t>
            </a:r>
            <a:r>
              <a:rPr sz="1800" spc="-45" dirty="0">
                <a:solidFill>
                  <a:srgbClr val="040404"/>
                </a:solidFill>
                <a:latin typeface="Calibri"/>
                <a:cs typeface="Calibri"/>
              </a:rPr>
              <a:t>i</a:t>
            </a:r>
            <a:r>
              <a:rPr sz="1800" spc="-65" dirty="0">
                <a:solidFill>
                  <a:srgbClr val="040404"/>
                </a:solidFill>
                <a:latin typeface="Calibri"/>
                <a:cs typeface="Calibri"/>
              </a:rPr>
              <a:t>t</a:t>
            </a:r>
            <a:r>
              <a:rPr sz="1800" spc="0" dirty="0">
                <a:solidFill>
                  <a:srgbClr val="040404"/>
                </a:solidFill>
                <a:latin typeface="Calibri"/>
                <a:cs typeface="Calibri"/>
              </a:rPr>
              <a:t>s </a:t>
            </a:r>
            <a:r>
              <a:rPr sz="1800" spc="-70" dirty="0">
                <a:solidFill>
                  <a:srgbClr val="040404"/>
                </a:solidFill>
                <a:latin typeface="Calibri"/>
                <a:cs typeface="Calibri"/>
              </a:rPr>
              <a:t>w</a:t>
            </a:r>
            <a:r>
              <a:rPr sz="1800" spc="-30" dirty="0">
                <a:solidFill>
                  <a:srgbClr val="040404"/>
                </a:solidFill>
                <a:latin typeface="Calibri"/>
                <a:cs typeface="Calibri"/>
              </a:rPr>
              <a:t>o</a:t>
            </a:r>
            <a:r>
              <a:rPr sz="1800" spc="-40" dirty="0">
                <a:solidFill>
                  <a:srgbClr val="040404"/>
                </a:solidFill>
                <a:latin typeface="Calibri"/>
                <a:cs typeface="Calibri"/>
              </a:rPr>
              <a:t>rk</a:t>
            </a:r>
            <a:r>
              <a:rPr sz="1800" spc="-60" dirty="0">
                <a:solidFill>
                  <a:srgbClr val="040404"/>
                </a:solidFill>
                <a:latin typeface="Calibri"/>
                <a:cs typeface="Calibri"/>
              </a:rPr>
              <a:t>f</a:t>
            </a:r>
            <a:r>
              <a:rPr sz="1800" spc="-40" dirty="0">
                <a:solidFill>
                  <a:srgbClr val="040404"/>
                </a:solidFill>
                <a:latin typeface="Calibri"/>
                <a:cs typeface="Calibri"/>
              </a:rPr>
              <a:t>o</a:t>
            </a:r>
            <a:r>
              <a:rPr sz="1800" spc="-65" dirty="0">
                <a:solidFill>
                  <a:srgbClr val="040404"/>
                </a:solidFill>
                <a:latin typeface="Calibri"/>
                <a:cs typeface="Calibri"/>
              </a:rPr>
              <a:t>r</a:t>
            </a:r>
            <a:r>
              <a:rPr sz="1800" spc="-40" dirty="0">
                <a:solidFill>
                  <a:srgbClr val="040404"/>
                </a:solidFill>
                <a:latin typeface="Calibri"/>
                <a:cs typeface="Calibri"/>
              </a:rPr>
              <a:t>c</a:t>
            </a:r>
            <a:r>
              <a:rPr sz="1800" spc="-10" dirty="0">
                <a:solidFill>
                  <a:srgbClr val="040404"/>
                </a:solidFill>
                <a:latin typeface="Calibri"/>
                <a:cs typeface="Calibri"/>
              </a:rPr>
              <a:t>e </a:t>
            </a:r>
            <a:r>
              <a:rPr sz="1800" spc="-55" dirty="0">
                <a:solidFill>
                  <a:srgbClr val="040404"/>
                </a:solidFill>
                <a:latin typeface="Calibri"/>
                <a:cs typeface="Calibri"/>
              </a:rPr>
              <a:t>t</a:t>
            </a:r>
            <a:r>
              <a:rPr sz="1800" spc="0" dirty="0">
                <a:solidFill>
                  <a:srgbClr val="040404"/>
                </a:solidFill>
                <a:latin typeface="Calibri"/>
                <a:cs typeface="Calibri"/>
              </a:rPr>
              <a:t>o </a:t>
            </a:r>
            <a:r>
              <a:rPr sz="1800" spc="-35" dirty="0">
                <a:solidFill>
                  <a:srgbClr val="040404"/>
                </a:solidFill>
                <a:latin typeface="Calibri"/>
                <a:cs typeface="Calibri"/>
              </a:rPr>
              <a:t>a</a:t>
            </a:r>
            <a:r>
              <a:rPr sz="1800" spc="-55" dirty="0">
                <a:solidFill>
                  <a:srgbClr val="040404"/>
                </a:solidFill>
                <a:latin typeface="Calibri"/>
                <a:cs typeface="Calibri"/>
              </a:rPr>
              <a:t>c</a:t>
            </a:r>
            <a:r>
              <a:rPr sz="1800" spc="-35" dirty="0">
                <a:solidFill>
                  <a:srgbClr val="040404"/>
                </a:solidFill>
                <a:latin typeface="Calibri"/>
                <a:cs typeface="Calibri"/>
              </a:rPr>
              <a:t>h</a:t>
            </a:r>
            <a:r>
              <a:rPr sz="1800" spc="-30" dirty="0">
                <a:solidFill>
                  <a:srgbClr val="040404"/>
                </a:solidFill>
                <a:latin typeface="Calibri"/>
                <a:cs typeface="Calibri"/>
              </a:rPr>
              <a:t>i</a:t>
            </a:r>
            <a:r>
              <a:rPr sz="1800" spc="-55" dirty="0">
                <a:solidFill>
                  <a:srgbClr val="040404"/>
                </a:solidFill>
                <a:latin typeface="Calibri"/>
                <a:cs typeface="Calibri"/>
              </a:rPr>
              <a:t>ev</a:t>
            </a:r>
            <a:r>
              <a:rPr sz="1800" spc="-10" dirty="0">
                <a:solidFill>
                  <a:srgbClr val="040404"/>
                </a:solidFill>
                <a:latin typeface="Calibri"/>
                <a:cs typeface="Calibri"/>
              </a:rPr>
              <a:t>e</a:t>
            </a:r>
            <a:r>
              <a:rPr sz="1800" spc="100" dirty="0">
                <a:solidFill>
                  <a:srgbClr val="040404"/>
                </a:solidFill>
                <a:latin typeface="Calibri"/>
                <a:cs typeface="Calibri"/>
              </a:rPr>
              <a:t> </a:t>
            </a:r>
            <a:r>
              <a:rPr sz="1800" spc="-45" dirty="0">
                <a:solidFill>
                  <a:srgbClr val="040404"/>
                </a:solidFill>
                <a:latin typeface="Calibri"/>
                <a:cs typeface="Calibri"/>
              </a:rPr>
              <a:t>i</a:t>
            </a:r>
            <a:r>
              <a:rPr sz="1800" spc="-50" dirty="0">
                <a:solidFill>
                  <a:srgbClr val="040404"/>
                </a:solidFill>
                <a:latin typeface="Calibri"/>
                <a:cs typeface="Calibri"/>
              </a:rPr>
              <a:t>t</a:t>
            </a:r>
            <a:r>
              <a:rPr sz="1800" spc="0" dirty="0">
                <a:solidFill>
                  <a:srgbClr val="040404"/>
                </a:solidFill>
                <a:latin typeface="Calibri"/>
                <a:cs typeface="Calibri"/>
              </a:rPr>
              <a:t>s</a:t>
            </a:r>
            <a:r>
              <a:rPr lang="en-US" sz="1800" spc="0" dirty="0">
                <a:solidFill>
                  <a:srgbClr val="040404"/>
                </a:solidFill>
                <a:latin typeface="Calibri"/>
                <a:cs typeface="Calibri"/>
              </a:rPr>
              <a:t> </a:t>
            </a:r>
            <a:r>
              <a:rPr sz="1800" spc="-30" dirty="0">
                <a:solidFill>
                  <a:srgbClr val="040404"/>
                </a:solidFill>
                <a:latin typeface="Calibri"/>
                <a:cs typeface="Calibri"/>
              </a:rPr>
              <a:t>o</a:t>
            </a:r>
            <a:r>
              <a:rPr sz="1800" spc="-25" dirty="0">
                <a:solidFill>
                  <a:srgbClr val="040404"/>
                </a:solidFill>
                <a:latin typeface="Calibri"/>
                <a:cs typeface="Calibri"/>
              </a:rPr>
              <a:t>bj</a:t>
            </a:r>
            <a:r>
              <a:rPr sz="1800" spc="-30" dirty="0">
                <a:solidFill>
                  <a:srgbClr val="040404"/>
                </a:solidFill>
                <a:latin typeface="Calibri"/>
                <a:cs typeface="Calibri"/>
              </a:rPr>
              <a:t>e</a:t>
            </a:r>
            <a:r>
              <a:rPr sz="1800" spc="-40" dirty="0">
                <a:solidFill>
                  <a:srgbClr val="040404"/>
                </a:solidFill>
                <a:latin typeface="Calibri"/>
                <a:cs typeface="Calibri"/>
              </a:rPr>
              <a:t>ct</a:t>
            </a:r>
            <a:r>
              <a:rPr sz="1800" spc="-45" dirty="0">
                <a:solidFill>
                  <a:srgbClr val="040404"/>
                </a:solidFill>
                <a:latin typeface="Calibri"/>
                <a:cs typeface="Calibri"/>
              </a:rPr>
              <a:t>ive</a:t>
            </a:r>
            <a:r>
              <a:rPr sz="1800" spc="-35" dirty="0">
                <a:solidFill>
                  <a:srgbClr val="040404"/>
                </a:solidFill>
                <a:latin typeface="Calibri"/>
                <a:cs typeface="Calibri"/>
              </a:rPr>
              <a:t>s</a:t>
            </a:r>
            <a:r>
              <a:rPr sz="1800" spc="0" dirty="0">
                <a:solidFill>
                  <a:srgbClr val="040404"/>
                </a:solidFill>
                <a:latin typeface="Calibri"/>
                <a:cs typeface="Calibri"/>
              </a:rPr>
              <a:t>.</a:t>
            </a:r>
            <a:r>
              <a:rPr lang="en-US" sz="1800" spc="0" dirty="0">
                <a:solidFill>
                  <a:srgbClr val="040404"/>
                </a:solidFill>
                <a:latin typeface="Calibri"/>
                <a:cs typeface="Calibri"/>
              </a:rPr>
              <a:t> </a:t>
            </a:r>
            <a:r>
              <a:rPr sz="1800" spc="25" dirty="0">
                <a:solidFill>
                  <a:srgbClr val="040404"/>
                </a:solidFill>
                <a:latin typeface="Calibri"/>
                <a:cs typeface="Calibri"/>
              </a:rPr>
              <a:t> </a:t>
            </a:r>
            <a:r>
              <a:rPr sz="1800" spc="-75" dirty="0">
                <a:solidFill>
                  <a:srgbClr val="040404"/>
                </a:solidFill>
                <a:latin typeface="Calibri"/>
                <a:cs typeface="Calibri"/>
              </a:rPr>
              <a:t>I</a:t>
            </a:r>
            <a:r>
              <a:rPr sz="1800" spc="-10" dirty="0">
                <a:solidFill>
                  <a:srgbClr val="040404"/>
                </a:solidFill>
                <a:latin typeface="Calibri"/>
                <a:cs typeface="Calibri"/>
              </a:rPr>
              <a:t>t</a:t>
            </a:r>
            <a:r>
              <a:rPr sz="1800" spc="-40" dirty="0">
                <a:solidFill>
                  <a:srgbClr val="040404"/>
                </a:solidFill>
                <a:latin typeface="Calibri"/>
                <a:cs typeface="Calibri"/>
              </a:rPr>
              <a:t> </a:t>
            </a:r>
            <a:r>
              <a:rPr sz="1800" spc="-70" dirty="0">
                <a:solidFill>
                  <a:srgbClr val="040404"/>
                </a:solidFill>
                <a:latin typeface="Calibri"/>
                <a:cs typeface="Calibri"/>
              </a:rPr>
              <a:t>i</a:t>
            </a:r>
            <a:r>
              <a:rPr sz="1800" spc="0" dirty="0">
                <a:solidFill>
                  <a:srgbClr val="040404"/>
                </a:solidFill>
                <a:latin typeface="Calibri"/>
                <a:cs typeface="Calibri"/>
              </a:rPr>
              <a:t>s</a:t>
            </a:r>
            <a:r>
              <a:rPr sz="1800" spc="-20" dirty="0">
                <a:solidFill>
                  <a:srgbClr val="040404"/>
                </a:solidFill>
                <a:latin typeface="Calibri"/>
                <a:cs typeface="Calibri"/>
              </a:rPr>
              <a:t> </a:t>
            </a:r>
            <a:r>
              <a:rPr sz="1800" spc="0" dirty="0">
                <a:solidFill>
                  <a:srgbClr val="040404"/>
                </a:solidFill>
                <a:latin typeface="Calibri"/>
                <a:cs typeface="Calibri"/>
              </a:rPr>
              <a:t>a</a:t>
            </a:r>
            <a:r>
              <a:rPr sz="1800" spc="60" dirty="0">
                <a:solidFill>
                  <a:srgbClr val="040404"/>
                </a:solidFill>
                <a:latin typeface="Calibri"/>
                <a:cs typeface="Calibri"/>
              </a:rPr>
              <a:t> </a:t>
            </a:r>
            <a:r>
              <a:rPr sz="1800" spc="-35" dirty="0">
                <a:solidFill>
                  <a:srgbClr val="040404"/>
                </a:solidFill>
                <a:latin typeface="Calibri"/>
                <a:cs typeface="Calibri"/>
              </a:rPr>
              <a:t>p</a:t>
            </a:r>
            <a:r>
              <a:rPr sz="1800" spc="-75" dirty="0">
                <a:solidFill>
                  <a:srgbClr val="040404"/>
                </a:solidFill>
                <a:latin typeface="Calibri"/>
                <a:cs typeface="Calibri"/>
              </a:rPr>
              <a:t>r</a:t>
            </a:r>
            <a:r>
              <a:rPr sz="1800" spc="-30" dirty="0">
                <a:solidFill>
                  <a:srgbClr val="040404"/>
                </a:solidFill>
                <a:latin typeface="Calibri"/>
                <a:cs typeface="Calibri"/>
              </a:rPr>
              <a:t>o</a:t>
            </a:r>
            <a:r>
              <a:rPr sz="1800" spc="-40" dirty="0">
                <a:solidFill>
                  <a:srgbClr val="040404"/>
                </a:solidFill>
                <a:latin typeface="Calibri"/>
                <a:cs typeface="Calibri"/>
              </a:rPr>
              <a:t>c</a:t>
            </a:r>
            <a:r>
              <a:rPr sz="1800" spc="-45" dirty="0">
                <a:solidFill>
                  <a:srgbClr val="040404"/>
                </a:solidFill>
                <a:latin typeface="Calibri"/>
                <a:cs typeface="Calibri"/>
              </a:rPr>
              <a:t>e</a:t>
            </a:r>
            <a:r>
              <a:rPr sz="1800" spc="-35" dirty="0">
                <a:solidFill>
                  <a:srgbClr val="040404"/>
                </a:solidFill>
                <a:latin typeface="Calibri"/>
                <a:cs typeface="Calibri"/>
              </a:rPr>
              <a:t>s</a:t>
            </a:r>
            <a:r>
              <a:rPr sz="1800" spc="0" dirty="0">
                <a:solidFill>
                  <a:srgbClr val="040404"/>
                </a:solidFill>
                <a:latin typeface="Calibri"/>
                <a:cs typeface="Calibri"/>
              </a:rPr>
              <a:t>s</a:t>
            </a:r>
            <a:r>
              <a:rPr sz="1800" spc="5" dirty="0">
                <a:solidFill>
                  <a:srgbClr val="040404"/>
                </a:solidFill>
                <a:latin typeface="Calibri"/>
                <a:cs typeface="Calibri"/>
              </a:rPr>
              <a:t> </a:t>
            </a:r>
            <a:r>
              <a:rPr sz="1800" spc="-50" dirty="0">
                <a:solidFill>
                  <a:srgbClr val="040404"/>
                </a:solidFill>
                <a:latin typeface="Calibri"/>
                <a:cs typeface="Calibri"/>
              </a:rPr>
              <a:t>u</a:t>
            </a:r>
            <a:r>
              <a:rPr sz="1800" spc="-45" dirty="0">
                <a:solidFill>
                  <a:srgbClr val="040404"/>
                </a:solidFill>
                <a:latin typeface="Calibri"/>
                <a:cs typeface="Calibri"/>
              </a:rPr>
              <a:t>se</a:t>
            </a:r>
            <a:r>
              <a:rPr sz="1800" spc="0" dirty="0">
                <a:solidFill>
                  <a:srgbClr val="040404"/>
                </a:solidFill>
                <a:latin typeface="Calibri"/>
                <a:cs typeface="Calibri"/>
              </a:rPr>
              <a:t>d</a:t>
            </a:r>
            <a:r>
              <a:rPr sz="1800" spc="5" dirty="0">
                <a:solidFill>
                  <a:srgbClr val="040404"/>
                </a:solidFill>
                <a:latin typeface="Calibri"/>
                <a:cs typeface="Calibri"/>
              </a:rPr>
              <a:t> </a:t>
            </a:r>
            <a:r>
              <a:rPr sz="1800" spc="-65" dirty="0">
                <a:solidFill>
                  <a:srgbClr val="040404"/>
                </a:solidFill>
                <a:latin typeface="Calibri"/>
                <a:cs typeface="Calibri"/>
              </a:rPr>
              <a:t>t</a:t>
            </a:r>
            <a:r>
              <a:rPr sz="1800" spc="0" dirty="0">
                <a:solidFill>
                  <a:srgbClr val="040404"/>
                </a:solidFill>
                <a:latin typeface="Calibri"/>
                <a:cs typeface="Calibri"/>
              </a:rPr>
              <a:t>o</a:t>
            </a:r>
            <a:r>
              <a:rPr sz="1800" spc="-15" dirty="0">
                <a:solidFill>
                  <a:srgbClr val="040404"/>
                </a:solidFill>
                <a:latin typeface="Calibri"/>
                <a:cs typeface="Calibri"/>
              </a:rPr>
              <a:t> </a:t>
            </a:r>
            <a:r>
              <a:rPr sz="1800" spc="-30" dirty="0">
                <a:solidFill>
                  <a:srgbClr val="040404"/>
                </a:solidFill>
                <a:latin typeface="Calibri"/>
                <a:cs typeface="Calibri"/>
              </a:rPr>
              <a:t>ge</a:t>
            </a:r>
            <a:r>
              <a:rPr sz="1800" spc="-25" dirty="0">
                <a:solidFill>
                  <a:srgbClr val="040404"/>
                </a:solidFill>
                <a:latin typeface="Calibri"/>
                <a:cs typeface="Calibri"/>
              </a:rPr>
              <a:t>n</a:t>
            </a:r>
            <a:r>
              <a:rPr sz="1800" spc="-30" dirty="0">
                <a:solidFill>
                  <a:srgbClr val="040404"/>
                </a:solidFill>
                <a:latin typeface="Calibri"/>
                <a:cs typeface="Calibri"/>
              </a:rPr>
              <a:t>e</a:t>
            </a:r>
            <a:r>
              <a:rPr sz="1800" spc="-85" dirty="0">
                <a:solidFill>
                  <a:srgbClr val="040404"/>
                </a:solidFill>
                <a:latin typeface="Calibri"/>
                <a:cs typeface="Calibri"/>
              </a:rPr>
              <a:t>r</a:t>
            </a:r>
            <a:r>
              <a:rPr sz="1800" spc="-35" dirty="0">
                <a:solidFill>
                  <a:srgbClr val="040404"/>
                </a:solidFill>
                <a:latin typeface="Calibri"/>
                <a:cs typeface="Calibri"/>
              </a:rPr>
              <a:t>a</a:t>
            </a:r>
            <a:r>
              <a:rPr sz="1800" spc="-65" dirty="0">
                <a:solidFill>
                  <a:srgbClr val="040404"/>
                </a:solidFill>
                <a:latin typeface="Calibri"/>
                <a:cs typeface="Calibri"/>
              </a:rPr>
              <a:t>t</a:t>
            </a:r>
            <a:r>
              <a:rPr sz="1800" spc="-10" dirty="0">
                <a:solidFill>
                  <a:srgbClr val="040404"/>
                </a:solidFill>
                <a:latin typeface="Calibri"/>
                <a:cs typeface="Calibri"/>
              </a:rPr>
              <a:t>e</a:t>
            </a:r>
            <a:r>
              <a:rPr sz="1800" spc="25" dirty="0">
                <a:solidFill>
                  <a:srgbClr val="040404"/>
                </a:solidFill>
                <a:latin typeface="Calibri"/>
                <a:cs typeface="Calibri"/>
              </a:rPr>
              <a:t> </a:t>
            </a:r>
            <a:r>
              <a:rPr lang="en-US" sz="1800" spc="-35" dirty="0">
                <a:solidFill>
                  <a:srgbClr val="040404"/>
                </a:solidFill>
                <a:latin typeface="Calibri"/>
                <a:cs typeface="Calibri"/>
              </a:rPr>
              <a:t>the data </a:t>
            </a:r>
            <a:r>
              <a:rPr sz="1800" spc="-55" dirty="0">
                <a:solidFill>
                  <a:srgbClr val="040404"/>
                </a:solidFill>
                <a:latin typeface="Calibri"/>
                <a:cs typeface="Calibri"/>
              </a:rPr>
              <a:t>t</a:t>
            </a:r>
            <a:r>
              <a:rPr sz="1800" spc="0" dirty="0">
                <a:solidFill>
                  <a:srgbClr val="040404"/>
                </a:solidFill>
                <a:latin typeface="Calibri"/>
                <a:cs typeface="Calibri"/>
              </a:rPr>
              <a:t>o</a:t>
            </a:r>
            <a:r>
              <a:rPr sz="1800" spc="10" dirty="0">
                <a:solidFill>
                  <a:srgbClr val="040404"/>
                </a:solidFill>
                <a:latin typeface="Calibri"/>
                <a:cs typeface="Calibri"/>
              </a:rPr>
              <a:t> </a:t>
            </a:r>
            <a:r>
              <a:rPr sz="1800" spc="-30" dirty="0">
                <a:solidFill>
                  <a:srgbClr val="040404"/>
                </a:solidFill>
                <a:latin typeface="Calibri"/>
                <a:cs typeface="Calibri"/>
              </a:rPr>
              <a:t>i</a:t>
            </a:r>
            <a:r>
              <a:rPr sz="1800" spc="-50" dirty="0">
                <a:solidFill>
                  <a:srgbClr val="040404"/>
                </a:solidFill>
                <a:latin typeface="Calibri"/>
                <a:cs typeface="Calibri"/>
              </a:rPr>
              <a:t>n</a:t>
            </a:r>
            <a:r>
              <a:rPr sz="1800" spc="-70" dirty="0">
                <a:solidFill>
                  <a:srgbClr val="040404"/>
                </a:solidFill>
                <a:latin typeface="Calibri"/>
                <a:cs typeface="Calibri"/>
              </a:rPr>
              <a:t>f</a:t>
            </a:r>
            <a:r>
              <a:rPr sz="1800" spc="-40" dirty="0">
                <a:solidFill>
                  <a:srgbClr val="040404"/>
                </a:solidFill>
                <a:latin typeface="Calibri"/>
                <a:cs typeface="Calibri"/>
              </a:rPr>
              <a:t>o</a:t>
            </a:r>
            <a:r>
              <a:rPr sz="1800" spc="-50" dirty="0">
                <a:solidFill>
                  <a:srgbClr val="040404"/>
                </a:solidFill>
                <a:latin typeface="Calibri"/>
                <a:cs typeface="Calibri"/>
              </a:rPr>
              <a:t>r</a:t>
            </a:r>
            <a:r>
              <a:rPr sz="1800" spc="-15" dirty="0">
                <a:solidFill>
                  <a:srgbClr val="040404"/>
                </a:solidFill>
                <a:latin typeface="Calibri"/>
                <a:cs typeface="Calibri"/>
              </a:rPr>
              <a:t>m</a:t>
            </a:r>
            <a:r>
              <a:rPr sz="1800" spc="15" dirty="0">
                <a:solidFill>
                  <a:srgbClr val="040404"/>
                </a:solidFill>
                <a:latin typeface="Calibri"/>
                <a:cs typeface="Calibri"/>
              </a:rPr>
              <a:t> </a:t>
            </a:r>
            <a:r>
              <a:rPr sz="1800" spc="-40" dirty="0">
                <a:solidFill>
                  <a:srgbClr val="040404"/>
                </a:solidFill>
                <a:latin typeface="Calibri"/>
                <a:cs typeface="Calibri"/>
              </a:rPr>
              <a:t>t</a:t>
            </a:r>
            <a:r>
              <a:rPr sz="1800" spc="-35" dirty="0">
                <a:solidFill>
                  <a:srgbClr val="040404"/>
                </a:solidFill>
                <a:latin typeface="Calibri"/>
                <a:cs typeface="Calibri"/>
              </a:rPr>
              <a:t>h</a:t>
            </a:r>
            <a:r>
              <a:rPr sz="1800" spc="-10" dirty="0">
                <a:solidFill>
                  <a:srgbClr val="040404"/>
                </a:solidFill>
                <a:latin typeface="Calibri"/>
                <a:cs typeface="Calibri"/>
              </a:rPr>
              <a:t>e</a:t>
            </a:r>
            <a:r>
              <a:rPr sz="1800" spc="15" dirty="0">
                <a:solidFill>
                  <a:srgbClr val="040404"/>
                </a:solidFill>
                <a:latin typeface="Calibri"/>
                <a:cs typeface="Calibri"/>
              </a:rPr>
              <a:t> </a:t>
            </a:r>
            <a:r>
              <a:rPr sz="1800" spc="-30" dirty="0">
                <a:solidFill>
                  <a:srgbClr val="040404"/>
                </a:solidFill>
                <a:latin typeface="Calibri"/>
                <a:cs typeface="Calibri"/>
              </a:rPr>
              <a:t>o</a:t>
            </a:r>
            <a:r>
              <a:rPr sz="1800" spc="-65" dirty="0">
                <a:solidFill>
                  <a:srgbClr val="040404"/>
                </a:solidFill>
                <a:latin typeface="Calibri"/>
                <a:cs typeface="Calibri"/>
              </a:rPr>
              <a:t>r</a:t>
            </a:r>
            <a:r>
              <a:rPr sz="1800" spc="-70" dirty="0">
                <a:solidFill>
                  <a:srgbClr val="040404"/>
                </a:solidFill>
                <a:latin typeface="Calibri"/>
                <a:cs typeface="Calibri"/>
              </a:rPr>
              <a:t>g</a:t>
            </a:r>
            <a:r>
              <a:rPr sz="1800" spc="-25" dirty="0">
                <a:solidFill>
                  <a:srgbClr val="040404"/>
                </a:solidFill>
                <a:latin typeface="Calibri"/>
                <a:cs typeface="Calibri"/>
              </a:rPr>
              <a:t>an</a:t>
            </a:r>
            <a:r>
              <a:rPr sz="1800" spc="-20" dirty="0">
                <a:solidFill>
                  <a:srgbClr val="040404"/>
                </a:solidFill>
                <a:latin typeface="Calibri"/>
                <a:cs typeface="Calibri"/>
              </a:rPr>
              <a:t>i</a:t>
            </a:r>
            <a:r>
              <a:rPr sz="1800" spc="-55" dirty="0">
                <a:solidFill>
                  <a:srgbClr val="040404"/>
                </a:solidFill>
                <a:latin typeface="Calibri"/>
                <a:cs typeface="Calibri"/>
              </a:rPr>
              <a:t>z</a:t>
            </a:r>
            <a:r>
              <a:rPr sz="1800" spc="-35" dirty="0">
                <a:solidFill>
                  <a:srgbClr val="040404"/>
                </a:solidFill>
                <a:latin typeface="Calibri"/>
                <a:cs typeface="Calibri"/>
              </a:rPr>
              <a:t>a</a:t>
            </a:r>
            <a:r>
              <a:rPr sz="1800" spc="-40" dirty="0">
                <a:solidFill>
                  <a:srgbClr val="040404"/>
                </a:solidFill>
                <a:latin typeface="Calibri"/>
                <a:cs typeface="Calibri"/>
              </a:rPr>
              <a:t>t</a:t>
            </a:r>
            <a:r>
              <a:rPr sz="1800" spc="-30" dirty="0">
                <a:solidFill>
                  <a:srgbClr val="040404"/>
                </a:solidFill>
                <a:latin typeface="Calibri"/>
                <a:cs typeface="Calibri"/>
              </a:rPr>
              <a:t>io</a:t>
            </a:r>
            <a:r>
              <a:rPr sz="1800" spc="0" dirty="0">
                <a:solidFill>
                  <a:srgbClr val="040404"/>
                </a:solidFill>
                <a:latin typeface="Calibri"/>
                <a:cs typeface="Calibri"/>
              </a:rPr>
              <a:t>n </a:t>
            </a:r>
            <a:r>
              <a:rPr sz="1800" spc="-25" dirty="0">
                <a:solidFill>
                  <a:srgbClr val="040404"/>
                </a:solidFill>
                <a:latin typeface="Calibri"/>
                <a:cs typeface="Calibri"/>
              </a:rPr>
              <a:t>o</a:t>
            </a:r>
            <a:r>
              <a:rPr sz="1800" spc="0" dirty="0">
                <a:solidFill>
                  <a:srgbClr val="040404"/>
                </a:solidFill>
                <a:latin typeface="Calibri"/>
                <a:cs typeface="Calibri"/>
              </a:rPr>
              <a:t>f</a:t>
            </a:r>
            <a:r>
              <a:rPr sz="1800" spc="60" dirty="0">
                <a:solidFill>
                  <a:srgbClr val="040404"/>
                </a:solidFill>
                <a:latin typeface="Calibri"/>
                <a:cs typeface="Calibri"/>
              </a:rPr>
              <a:t> </a:t>
            </a:r>
            <a:r>
              <a:rPr sz="1800" spc="-40" dirty="0">
                <a:solidFill>
                  <a:srgbClr val="040404"/>
                </a:solidFill>
                <a:latin typeface="Calibri"/>
                <a:cs typeface="Calibri"/>
              </a:rPr>
              <a:t>t</a:t>
            </a:r>
            <a:r>
              <a:rPr sz="1800" spc="-35" dirty="0">
                <a:solidFill>
                  <a:srgbClr val="040404"/>
                </a:solidFill>
                <a:latin typeface="Calibri"/>
                <a:cs typeface="Calibri"/>
              </a:rPr>
              <a:t>h</a:t>
            </a:r>
            <a:r>
              <a:rPr sz="1800" spc="-10" dirty="0">
                <a:solidFill>
                  <a:srgbClr val="040404"/>
                </a:solidFill>
                <a:latin typeface="Calibri"/>
                <a:cs typeface="Calibri"/>
              </a:rPr>
              <a:t>e</a:t>
            </a:r>
            <a:r>
              <a:rPr sz="1800" spc="65" dirty="0">
                <a:solidFill>
                  <a:srgbClr val="040404"/>
                </a:solidFill>
                <a:latin typeface="Calibri"/>
                <a:cs typeface="Calibri"/>
              </a:rPr>
              <a:t> </a:t>
            </a:r>
            <a:r>
              <a:rPr sz="1800" spc="-40" dirty="0">
                <a:solidFill>
                  <a:srgbClr val="040404"/>
                </a:solidFill>
                <a:latin typeface="Calibri"/>
                <a:cs typeface="Calibri"/>
              </a:rPr>
              <a:t>c</a:t>
            </a:r>
            <a:r>
              <a:rPr sz="1800" spc="-25" dirty="0">
                <a:solidFill>
                  <a:srgbClr val="040404"/>
                </a:solidFill>
                <a:latin typeface="Calibri"/>
                <a:cs typeface="Calibri"/>
              </a:rPr>
              <a:t>u</a:t>
            </a:r>
            <a:r>
              <a:rPr sz="1800" spc="-40" dirty="0">
                <a:solidFill>
                  <a:srgbClr val="040404"/>
                </a:solidFill>
                <a:latin typeface="Calibri"/>
                <a:cs typeface="Calibri"/>
              </a:rPr>
              <a:t>r</a:t>
            </a:r>
            <a:r>
              <a:rPr sz="1800" spc="-65" dirty="0">
                <a:solidFill>
                  <a:srgbClr val="040404"/>
                </a:solidFill>
                <a:latin typeface="Calibri"/>
                <a:cs typeface="Calibri"/>
              </a:rPr>
              <a:t>r</a:t>
            </a:r>
            <a:r>
              <a:rPr sz="1800" spc="-30" dirty="0">
                <a:solidFill>
                  <a:srgbClr val="040404"/>
                </a:solidFill>
                <a:latin typeface="Calibri"/>
                <a:cs typeface="Calibri"/>
              </a:rPr>
              <a:t>e</a:t>
            </a:r>
            <a:r>
              <a:rPr sz="1800" spc="-35" dirty="0">
                <a:solidFill>
                  <a:srgbClr val="040404"/>
                </a:solidFill>
                <a:latin typeface="Calibri"/>
                <a:cs typeface="Calibri"/>
              </a:rPr>
              <a:t>n</a:t>
            </a:r>
            <a:r>
              <a:rPr sz="1800" spc="-40" dirty="0">
                <a:solidFill>
                  <a:srgbClr val="040404"/>
                </a:solidFill>
                <a:latin typeface="Calibri"/>
                <a:cs typeface="Calibri"/>
              </a:rPr>
              <a:t>t</a:t>
            </a:r>
            <a:r>
              <a:rPr sz="1800" spc="-5" dirty="0">
                <a:solidFill>
                  <a:srgbClr val="040404"/>
                </a:solidFill>
                <a:latin typeface="Calibri"/>
                <a:cs typeface="Calibri"/>
              </a:rPr>
              <a:t>,</a:t>
            </a:r>
            <a:r>
              <a:rPr sz="1800" spc="55" dirty="0">
                <a:solidFill>
                  <a:srgbClr val="040404"/>
                </a:solidFill>
                <a:latin typeface="Calibri"/>
                <a:cs typeface="Calibri"/>
              </a:rPr>
              <a:t> </a:t>
            </a:r>
            <a:r>
              <a:rPr sz="1800" spc="-40" dirty="0">
                <a:solidFill>
                  <a:srgbClr val="040404"/>
                </a:solidFill>
                <a:latin typeface="Calibri"/>
                <a:cs typeface="Calibri"/>
              </a:rPr>
              <a:t>t</a:t>
            </a:r>
            <a:r>
              <a:rPr sz="1800" spc="-75" dirty="0">
                <a:solidFill>
                  <a:srgbClr val="040404"/>
                </a:solidFill>
                <a:latin typeface="Calibri"/>
                <a:cs typeface="Calibri"/>
              </a:rPr>
              <a:t>r</a:t>
            </a:r>
            <a:r>
              <a:rPr sz="1800" spc="-25" dirty="0">
                <a:solidFill>
                  <a:srgbClr val="040404"/>
                </a:solidFill>
                <a:latin typeface="Calibri"/>
                <a:cs typeface="Calibri"/>
              </a:rPr>
              <a:t>an</a:t>
            </a:r>
            <a:r>
              <a:rPr sz="1800" spc="-20" dirty="0">
                <a:solidFill>
                  <a:srgbClr val="040404"/>
                </a:solidFill>
                <a:latin typeface="Calibri"/>
                <a:cs typeface="Calibri"/>
              </a:rPr>
              <a:t>s</a:t>
            </a:r>
            <a:r>
              <a:rPr sz="1800" spc="-30" dirty="0">
                <a:solidFill>
                  <a:srgbClr val="040404"/>
                </a:solidFill>
                <a:latin typeface="Calibri"/>
                <a:cs typeface="Calibri"/>
              </a:rPr>
              <a:t>i</a:t>
            </a:r>
            <a:r>
              <a:rPr sz="1800" spc="-40" dirty="0">
                <a:solidFill>
                  <a:srgbClr val="040404"/>
                </a:solidFill>
                <a:latin typeface="Calibri"/>
                <a:cs typeface="Calibri"/>
              </a:rPr>
              <a:t>t</a:t>
            </a:r>
            <a:r>
              <a:rPr sz="1800" spc="-30" dirty="0">
                <a:solidFill>
                  <a:srgbClr val="040404"/>
                </a:solidFill>
                <a:latin typeface="Calibri"/>
                <a:cs typeface="Calibri"/>
              </a:rPr>
              <a:t>io</a:t>
            </a:r>
            <a:r>
              <a:rPr sz="1800" spc="0" dirty="0">
                <a:solidFill>
                  <a:srgbClr val="040404"/>
                </a:solidFill>
                <a:latin typeface="Calibri"/>
                <a:cs typeface="Calibri"/>
              </a:rPr>
              <a:t>n</a:t>
            </a:r>
            <a:r>
              <a:rPr sz="1800" spc="65" dirty="0">
                <a:solidFill>
                  <a:srgbClr val="040404"/>
                </a:solidFill>
                <a:latin typeface="Calibri"/>
                <a:cs typeface="Calibri"/>
              </a:rPr>
              <a:t> </a:t>
            </a:r>
            <a:r>
              <a:rPr sz="1800" spc="-60" dirty="0">
                <a:solidFill>
                  <a:srgbClr val="040404"/>
                </a:solidFill>
                <a:latin typeface="Calibri"/>
                <a:cs typeface="Calibri"/>
              </a:rPr>
              <a:t>a</a:t>
            </a:r>
            <a:r>
              <a:rPr sz="1800" spc="-50" dirty="0">
                <a:solidFill>
                  <a:srgbClr val="040404"/>
                </a:solidFill>
                <a:latin typeface="Calibri"/>
                <a:cs typeface="Calibri"/>
              </a:rPr>
              <a:t>n</a:t>
            </a:r>
            <a:r>
              <a:rPr sz="1800" spc="0" dirty="0">
                <a:solidFill>
                  <a:srgbClr val="040404"/>
                </a:solidFill>
                <a:latin typeface="Calibri"/>
                <a:cs typeface="Calibri"/>
              </a:rPr>
              <a:t>d</a:t>
            </a:r>
            <a:r>
              <a:rPr sz="1800" spc="25" dirty="0">
                <a:solidFill>
                  <a:srgbClr val="040404"/>
                </a:solidFill>
                <a:latin typeface="Calibri"/>
                <a:cs typeface="Calibri"/>
              </a:rPr>
              <a:t> </a:t>
            </a:r>
            <a:r>
              <a:rPr sz="1800" spc="-25" dirty="0">
                <a:solidFill>
                  <a:srgbClr val="040404"/>
                </a:solidFill>
                <a:latin typeface="Calibri"/>
                <a:cs typeface="Calibri"/>
              </a:rPr>
              <a:t>f</a:t>
            </a:r>
            <a:r>
              <a:rPr sz="1800" spc="-35" dirty="0">
                <a:solidFill>
                  <a:srgbClr val="040404"/>
                </a:solidFill>
                <a:latin typeface="Calibri"/>
                <a:cs typeface="Calibri"/>
              </a:rPr>
              <a:t>u</a:t>
            </a:r>
            <a:r>
              <a:rPr sz="1800" spc="-40" dirty="0">
                <a:solidFill>
                  <a:srgbClr val="040404"/>
                </a:solidFill>
                <a:latin typeface="Calibri"/>
                <a:cs typeface="Calibri"/>
              </a:rPr>
              <a:t>t</a:t>
            </a:r>
            <a:r>
              <a:rPr sz="1800" spc="-25" dirty="0">
                <a:solidFill>
                  <a:srgbClr val="040404"/>
                </a:solidFill>
                <a:latin typeface="Calibri"/>
                <a:cs typeface="Calibri"/>
              </a:rPr>
              <a:t>u</a:t>
            </a:r>
            <a:r>
              <a:rPr sz="1800" spc="-75" dirty="0">
                <a:solidFill>
                  <a:srgbClr val="040404"/>
                </a:solidFill>
                <a:latin typeface="Calibri"/>
                <a:cs typeface="Calibri"/>
              </a:rPr>
              <a:t>r</a:t>
            </a:r>
            <a:r>
              <a:rPr sz="1800" spc="-10" dirty="0">
                <a:solidFill>
                  <a:srgbClr val="040404"/>
                </a:solidFill>
                <a:latin typeface="Calibri"/>
                <a:cs typeface="Calibri"/>
              </a:rPr>
              <a:t>e</a:t>
            </a:r>
            <a:r>
              <a:rPr sz="1800" spc="65" dirty="0">
                <a:solidFill>
                  <a:srgbClr val="040404"/>
                </a:solidFill>
                <a:latin typeface="Calibri"/>
                <a:cs typeface="Calibri"/>
              </a:rPr>
              <a:t> </a:t>
            </a:r>
            <a:r>
              <a:rPr sz="1800" spc="-45" dirty="0">
                <a:solidFill>
                  <a:srgbClr val="040404"/>
                </a:solidFill>
                <a:latin typeface="Calibri"/>
                <a:cs typeface="Calibri"/>
              </a:rPr>
              <a:t>i</a:t>
            </a:r>
            <a:r>
              <a:rPr sz="1800" spc="-50" dirty="0">
                <a:solidFill>
                  <a:srgbClr val="040404"/>
                </a:solidFill>
                <a:latin typeface="Calibri"/>
                <a:cs typeface="Calibri"/>
              </a:rPr>
              <a:t>m</a:t>
            </a:r>
            <a:r>
              <a:rPr sz="1800" spc="-35" dirty="0">
                <a:solidFill>
                  <a:srgbClr val="040404"/>
                </a:solidFill>
                <a:latin typeface="Calibri"/>
                <a:cs typeface="Calibri"/>
              </a:rPr>
              <a:t>p</a:t>
            </a:r>
            <a:r>
              <a:rPr sz="1800" spc="-25" dirty="0">
                <a:solidFill>
                  <a:srgbClr val="040404"/>
                </a:solidFill>
                <a:latin typeface="Calibri"/>
                <a:cs typeface="Calibri"/>
              </a:rPr>
              <a:t>a</a:t>
            </a:r>
            <a:r>
              <a:rPr sz="1800" spc="-55" dirty="0">
                <a:solidFill>
                  <a:srgbClr val="040404"/>
                </a:solidFill>
                <a:latin typeface="Calibri"/>
                <a:cs typeface="Calibri"/>
              </a:rPr>
              <a:t>c</a:t>
            </a:r>
            <a:r>
              <a:rPr sz="1800" spc="-10" dirty="0">
                <a:solidFill>
                  <a:srgbClr val="040404"/>
                </a:solidFill>
                <a:latin typeface="Calibri"/>
                <a:cs typeface="Calibri"/>
              </a:rPr>
              <a:t>t</a:t>
            </a:r>
            <a:r>
              <a:rPr sz="1800" spc="55" dirty="0">
                <a:solidFill>
                  <a:srgbClr val="040404"/>
                </a:solidFill>
                <a:latin typeface="Calibri"/>
                <a:cs typeface="Calibri"/>
              </a:rPr>
              <a:t> </a:t>
            </a:r>
            <a:r>
              <a:rPr sz="1800" spc="-25" dirty="0">
                <a:solidFill>
                  <a:srgbClr val="040404"/>
                </a:solidFill>
                <a:latin typeface="Calibri"/>
                <a:cs typeface="Calibri"/>
              </a:rPr>
              <a:t>o</a:t>
            </a:r>
            <a:r>
              <a:rPr sz="1800" spc="0" dirty="0">
                <a:solidFill>
                  <a:srgbClr val="040404"/>
                </a:solidFill>
                <a:latin typeface="Calibri"/>
                <a:cs typeface="Calibri"/>
              </a:rPr>
              <a:t>f</a:t>
            </a:r>
            <a:r>
              <a:rPr sz="1800" spc="75" dirty="0">
                <a:solidFill>
                  <a:srgbClr val="040404"/>
                </a:solidFill>
                <a:latin typeface="Calibri"/>
                <a:cs typeface="Calibri"/>
              </a:rPr>
              <a:t> </a:t>
            </a:r>
            <a:r>
              <a:rPr sz="1800" spc="-50" dirty="0">
                <a:solidFill>
                  <a:srgbClr val="040404"/>
                </a:solidFill>
                <a:latin typeface="Calibri"/>
                <a:cs typeface="Calibri"/>
              </a:rPr>
              <a:t>t</a:t>
            </a:r>
            <a:r>
              <a:rPr sz="1800" spc="-25" dirty="0">
                <a:solidFill>
                  <a:srgbClr val="040404"/>
                </a:solidFill>
                <a:latin typeface="Calibri"/>
                <a:cs typeface="Calibri"/>
              </a:rPr>
              <a:t>h</a:t>
            </a:r>
            <a:r>
              <a:rPr sz="1800" spc="-10" dirty="0">
                <a:solidFill>
                  <a:srgbClr val="040404"/>
                </a:solidFill>
                <a:latin typeface="Calibri"/>
                <a:cs typeface="Calibri"/>
              </a:rPr>
              <a:t>e</a:t>
            </a:r>
            <a:r>
              <a:rPr sz="1800" spc="65" dirty="0">
                <a:solidFill>
                  <a:srgbClr val="040404"/>
                </a:solidFill>
                <a:latin typeface="Calibri"/>
                <a:cs typeface="Calibri"/>
              </a:rPr>
              <a:t> </a:t>
            </a:r>
            <a:r>
              <a:rPr sz="1800" spc="-30" dirty="0">
                <a:solidFill>
                  <a:srgbClr val="040404"/>
                </a:solidFill>
                <a:latin typeface="Calibri"/>
                <a:cs typeface="Calibri"/>
              </a:rPr>
              <a:t>e</a:t>
            </a:r>
            <a:r>
              <a:rPr sz="1800" spc="-50" dirty="0">
                <a:solidFill>
                  <a:srgbClr val="040404"/>
                </a:solidFill>
                <a:latin typeface="Calibri"/>
                <a:cs typeface="Calibri"/>
              </a:rPr>
              <a:t>n</a:t>
            </a:r>
            <a:r>
              <a:rPr sz="1800" spc="-35" dirty="0">
                <a:solidFill>
                  <a:srgbClr val="040404"/>
                </a:solidFill>
                <a:latin typeface="Calibri"/>
                <a:cs typeface="Calibri"/>
              </a:rPr>
              <a:t>v</a:t>
            </a:r>
            <a:r>
              <a:rPr sz="1800" spc="-30" dirty="0">
                <a:solidFill>
                  <a:srgbClr val="040404"/>
                </a:solidFill>
                <a:latin typeface="Calibri"/>
                <a:cs typeface="Calibri"/>
              </a:rPr>
              <a:t>i</a:t>
            </a:r>
            <a:r>
              <a:rPr sz="1800" spc="-75" dirty="0">
                <a:solidFill>
                  <a:srgbClr val="040404"/>
                </a:solidFill>
                <a:latin typeface="Calibri"/>
                <a:cs typeface="Calibri"/>
              </a:rPr>
              <a:t>r</a:t>
            </a:r>
            <a:r>
              <a:rPr sz="1800" spc="-30" dirty="0">
                <a:solidFill>
                  <a:srgbClr val="040404"/>
                </a:solidFill>
                <a:latin typeface="Calibri"/>
                <a:cs typeface="Calibri"/>
              </a:rPr>
              <a:t>o</a:t>
            </a:r>
            <a:r>
              <a:rPr sz="1800" spc="-25" dirty="0">
                <a:solidFill>
                  <a:srgbClr val="040404"/>
                </a:solidFill>
                <a:latin typeface="Calibri"/>
                <a:cs typeface="Calibri"/>
              </a:rPr>
              <a:t>n</a:t>
            </a:r>
            <a:r>
              <a:rPr sz="1800" spc="-40" dirty="0">
                <a:solidFill>
                  <a:srgbClr val="040404"/>
                </a:solidFill>
                <a:latin typeface="Calibri"/>
                <a:cs typeface="Calibri"/>
              </a:rPr>
              <a:t>m</a:t>
            </a:r>
            <a:r>
              <a:rPr sz="1800" spc="-45" dirty="0">
                <a:solidFill>
                  <a:srgbClr val="040404"/>
                </a:solidFill>
                <a:latin typeface="Calibri"/>
                <a:cs typeface="Calibri"/>
              </a:rPr>
              <a:t>e</a:t>
            </a:r>
            <a:r>
              <a:rPr sz="1800" spc="-35" dirty="0">
                <a:solidFill>
                  <a:srgbClr val="040404"/>
                </a:solidFill>
                <a:latin typeface="Calibri"/>
                <a:cs typeface="Calibri"/>
              </a:rPr>
              <a:t>n</a:t>
            </a:r>
            <a:r>
              <a:rPr sz="1800" spc="-10" dirty="0">
                <a:solidFill>
                  <a:srgbClr val="040404"/>
                </a:solidFill>
                <a:latin typeface="Calibri"/>
                <a:cs typeface="Calibri"/>
              </a:rPr>
              <a:t>t</a:t>
            </a:r>
            <a:r>
              <a:rPr lang="en-US" sz="1800" spc="-10" dirty="0">
                <a:solidFill>
                  <a:srgbClr val="040404"/>
                </a:solidFill>
                <a:latin typeface="Calibri"/>
                <a:cs typeface="Calibri"/>
              </a:rPr>
              <a:t> </a:t>
            </a:r>
            <a:r>
              <a:rPr sz="1800" spc="-75" dirty="0">
                <a:solidFill>
                  <a:srgbClr val="040404"/>
                </a:solidFill>
                <a:latin typeface="Calibri"/>
                <a:cs typeface="Calibri"/>
              </a:rPr>
              <a:t>o</a:t>
            </a:r>
            <a:r>
              <a:rPr lang="en-US" spc="-75" dirty="0">
                <a:solidFill>
                  <a:srgbClr val="040404"/>
                </a:solidFill>
                <a:latin typeface="Calibri"/>
                <a:cs typeface="Calibri"/>
              </a:rPr>
              <a:t>f</a:t>
            </a:r>
            <a:r>
              <a:rPr sz="1800" spc="-75" dirty="0">
                <a:solidFill>
                  <a:srgbClr val="040404"/>
                </a:solidFill>
                <a:latin typeface="Calibri"/>
                <a:cs typeface="Calibri"/>
              </a:rPr>
              <a:t> </a:t>
            </a:r>
            <a:r>
              <a:rPr sz="1800" spc="-50" dirty="0">
                <a:solidFill>
                  <a:srgbClr val="040404"/>
                </a:solidFill>
                <a:latin typeface="Calibri"/>
                <a:cs typeface="Calibri"/>
              </a:rPr>
              <a:t>t</a:t>
            </a:r>
            <a:r>
              <a:rPr sz="1800" spc="-35" dirty="0">
                <a:solidFill>
                  <a:srgbClr val="040404"/>
                </a:solidFill>
                <a:latin typeface="Calibri"/>
                <a:cs typeface="Calibri"/>
              </a:rPr>
              <a:t>h</a:t>
            </a:r>
            <a:r>
              <a:rPr sz="1800" spc="-10" dirty="0">
                <a:solidFill>
                  <a:srgbClr val="040404"/>
                </a:solidFill>
                <a:latin typeface="Calibri"/>
                <a:cs typeface="Calibri"/>
              </a:rPr>
              <a:t>e</a:t>
            </a:r>
            <a:r>
              <a:rPr sz="1800" spc="-80" dirty="0">
                <a:solidFill>
                  <a:srgbClr val="040404"/>
                </a:solidFill>
                <a:latin typeface="Calibri"/>
                <a:cs typeface="Calibri"/>
              </a:rPr>
              <a:t> </a:t>
            </a:r>
            <a:r>
              <a:rPr sz="1800" spc="-30" dirty="0">
                <a:solidFill>
                  <a:srgbClr val="040404"/>
                </a:solidFill>
                <a:latin typeface="Calibri"/>
                <a:cs typeface="Calibri"/>
              </a:rPr>
              <a:t>o</a:t>
            </a:r>
            <a:r>
              <a:rPr sz="1800" spc="-65" dirty="0">
                <a:solidFill>
                  <a:srgbClr val="040404"/>
                </a:solidFill>
                <a:latin typeface="Calibri"/>
                <a:cs typeface="Calibri"/>
              </a:rPr>
              <a:t>r</a:t>
            </a:r>
            <a:r>
              <a:rPr sz="1800" spc="-70" dirty="0">
                <a:solidFill>
                  <a:srgbClr val="040404"/>
                </a:solidFill>
                <a:latin typeface="Calibri"/>
                <a:cs typeface="Calibri"/>
              </a:rPr>
              <a:t>g</a:t>
            </a:r>
            <a:r>
              <a:rPr sz="1800" spc="-25" dirty="0">
                <a:solidFill>
                  <a:srgbClr val="040404"/>
                </a:solidFill>
                <a:latin typeface="Calibri"/>
                <a:cs typeface="Calibri"/>
              </a:rPr>
              <a:t>an</a:t>
            </a:r>
            <a:r>
              <a:rPr sz="1800" spc="-30" dirty="0">
                <a:solidFill>
                  <a:srgbClr val="040404"/>
                </a:solidFill>
                <a:latin typeface="Calibri"/>
                <a:cs typeface="Calibri"/>
              </a:rPr>
              <a:t>i</a:t>
            </a:r>
            <a:r>
              <a:rPr sz="1800" spc="-55" dirty="0">
                <a:solidFill>
                  <a:srgbClr val="040404"/>
                </a:solidFill>
                <a:latin typeface="Calibri"/>
                <a:cs typeface="Calibri"/>
              </a:rPr>
              <a:t>z</a:t>
            </a:r>
            <a:r>
              <a:rPr sz="1800" spc="-35" dirty="0">
                <a:solidFill>
                  <a:srgbClr val="040404"/>
                </a:solidFill>
                <a:latin typeface="Calibri"/>
                <a:cs typeface="Calibri"/>
              </a:rPr>
              <a:t>a</a:t>
            </a:r>
            <a:r>
              <a:rPr sz="1800" spc="-40" dirty="0">
                <a:solidFill>
                  <a:srgbClr val="040404"/>
                </a:solidFill>
                <a:latin typeface="Calibri"/>
                <a:cs typeface="Calibri"/>
              </a:rPr>
              <a:t>t</a:t>
            </a:r>
            <a:r>
              <a:rPr sz="1800" spc="-30" dirty="0">
                <a:solidFill>
                  <a:srgbClr val="040404"/>
                </a:solidFill>
                <a:latin typeface="Calibri"/>
                <a:cs typeface="Calibri"/>
              </a:rPr>
              <a:t>io</a:t>
            </a:r>
            <a:r>
              <a:rPr sz="1800" spc="-20" dirty="0">
                <a:solidFill>
                  <a:srgbClr val="040404"/>
                </a:solidFill>
                <a:latin typeface="Calibri"/>
                <a:cs typeface="Calibri"/>
              </a:rPr>
              <a:t>n</a:t>
            </a:r>
            <a:endParaRPr lang="en-US" sz="1800" spc="0" dirty="0">
              <a:solidFill>
                <a:srgbClr val="040404"/>
              </a:solidFill>
              <a:latin typeface="Calibri"/>
              <a:cs typeface="Calibri"/>
            </a:endParaRPr>
          </a:p>
          <a:p>
            <a:pPr marL="17145" marR="12700" indent="-5080">
              <a:lnSpc>
                <a:spcPct val="100000"/>
              </a:lnSpc>
            </a:pPr>
            <a:endParaRPr lang="en-US" sz="1800" dirty="0">
              <a:solidFill>
                <a:srgbClr val="040404"/>
              </a:solidFill>
              <a:latin typeface="Calibri"/>
              <a:cs typeface="Calibri"/>
            </a:endParaRPr>
          </a:p>
          <a:p>
            <a:pPr marL="17145" marR="12700" indent="-5080">
              <a:lnSpc>
                <a:spcPct val="100000"/>
              </a:lnSpc>
            </a:pPr>
            <a:r>
              <a:rPr lang="en-US" sz="1800" dirty="0">
                <a:solidFill>
                  <a:srgbClr val="040404"/>
                </a:solidFill>
                <a:latin typeface="Calibri"/>
                <a:cs typeface="Calibri"/>
              </a:rPr>
              <a:t>Each area should be looking at their workforce </a:t>
            </a:r>
            <a:r>
              <a:rPr lang="en-US" dirty="0">
                <a:solidFill>
                  <a:srgbClr val="040404"/>
                </a:solidFill>
                <a:latin typeface="Calibri"/>
                <a:cs typeface="Calibri"/>
              </a:rPr>
              <a:t>both operationally and strategically:</a:t>
            </a:r>
            <a:endParaRPr sz="1800" dirty="0">
              <a:latin typeface="Calibri"/>
              <a:cs typeface="Calibri"/>
            </a:endParaRPr>
          </a:p>
          <a:p>
            <a:pPr>
              <a:lnSpc>
                <a:spcPts val="1100"/>
              </a:lnSpc>
              <a:spcBef>
                <a:spcPts val="60"/>
              </a:spcBef>
            </a:pPr>
            <a:endParaRPr sz="1100" dirty="0"/>
          </a:p>
          <a:p>
            <a:pPr marL="297815" marR="59055" indent="-285750">
              <a:buFont typeface="Arial" panose="020B0604020202020204" pitchFamily="34" charset="0"/>
              <a:buChar char="•"/>
            </a:pPr>
            <a:r>
              <a:rPr lang="en-US" dirty="0">
                <a:solidFill>
                  <a:srgbClr val="040404"/>
                </a:solidFill>
                <a:cs typeface="Calibri"/>
              </a:rPr>
              <a:t>Operational </a:t>
            </a:r>
            <a:r>
              <a:rPr lang="en-US" dirty="0">
                <a:cs typeface="Calibri"/>
              </a:rPr>
              <a:t>workforce planning</a:t>
            </a:r>
            <a:r>
              <a:rPr lang="en-US" dirty="0">
                <a:solidFill>
                  <a:srgbClr val="040404"/>
                </a:solidFill>
                <a:cs typeface="Calibri"/>
              </a:rPr>
              <a:t>: usually covers the next 12-18 months and should align with the  timeframe of the business planning cycle.  It is the process and systems applied to gathering, analyzing  and  reporting on  workforce  planning strategy</a:t>
            </a:r>
          </a:p>
          <a:p>
            <a:pPr marL="297815" marR="59055" indent="-285750">
              <a:buFont typeface="Arial" panose="020B0604020202020204" pitchFamily="34" charset="0"/>
              <a:buChar char="•"/>
            </a:pPr>
            <a:endParaRPr lang="en-US" dirty="0">
              <a:cs typeface="Calibri"/>
            </a:endParaRPr>
          </a:p>
          <a:p>
            <a:pPr marL="297815" marR="59055" indent="-285750">
              <a:lnSpc>
                <a:spcPct val="100000"/>
              </a:lnSpc>
              <a:buFont typeface="Arial" panose="020B0604020202020204" pitchFamily="34" charset="0"/>
              <a:buChar char="•"/>
            </a:pPr>
            <a:r>
              <a:rPr sz="1800" dirty="0">
                <a:solidFill>
                  <a:srgbClr val="040404"/>
                </a:solidFill>
                <a:latin typeface="Calibri"/>
                <a:cs typeface="Calibri"/>
              </a:rPr>
              <a:t>Strategic </a:t>
            </a:r>
            <a:r>
              <a:rPr sz="1800" dirty="0">
                <a:latin typeface="Calibri"/>
                <a:cs typeface="Calibri"/>
              </a:rPr>
              <a:t>workforce planning</a:t>
            </a:r>
            <a:r>
              <a:rPr sz="1800" dirty="0">
                <a:solidFill>
                  <a:srgbClr val="040404"/>
                </a:solidFill>
                <a:latin typeface="Calibri"/>
                <a:cs typeface="Calibri"/>
              </a:rPr>
              <a:t>: usually covers a </a:t>
            </a:r>
            <a:r>
              <a:rPr lang="en-US" sz="1800" dirty="0">
                <a:solidFill>
                  <a:srgbClr val="040404"/>
                </a:solidFill>
                <a:latin typeface="Calibri"/>
                <a:cs typeface="Calibri"/>
              </a:rPr>
              <a:t>3-5 </a:t>
            </a:r>
            <a:r>
              <a:rPr sz="1800" dirty="0">
                <a:solidFill>
                  <a:srgbClr val="040404"/>
                </a:solidFill>
                <a:latin typeface="Calibri"/>
                <a:cs typeface="Calibri"/>
              </a:rPr>
              <a:t>year forecast period, aligned to business needs</a:t>
            </a:r>
            <a:r>
              <a:rPr lang="en-US" sz="1800" dirty="0">
                <a:solidFill>
                  <a:srgbClr val="040404"/>
                </a:solidFill>
                <a:latin typeface="Calibri"/>
                <a:cs typeface="Calibri"/>
              </a:rPr>
              <a:t> </a:t>
            </a:r>
            <a:r>
              <a:rPr sz="1800" dirty="0">
                <a:solidFill>
                  <a:srgbClr val="040404"/>
                </a:solidFill>
                <a:latin typeface="Calibri"/>
                <a:cs typeface="Calibri"/>
              </a:rPr>
              <a:t>and outcomes.  It focuse</a:t>
            </a:r>
            <a:r>
              <a:rPr lang="en-US" sz="1800" dirty="0">
                <a:solidFill>
                  <a:srgbClr val="040404"/>
                </a:solidFill>
                <a:latin typeface="Calibri"/>
                <a:cs typeface="Calibri"/>
              </a:rPr>
              <a:t>s</a:t>
            </a:r>
            <a:r>
              <a:rPr sz="1800" dirty="0">
                <a:solidFill>
                  <a:srgbClr val="040404"/>
                </a:solidFill>
                <a:latin typeface="Calibri"/>
                <a:cs typeface="Calibri"/>
              </a:rPr>
              <a:t> on identifying the </a:t>
            </a:r>
            <a:r>
              <a:rPr sz="1800" dirty="0">
                <a:latin typeface="Calibri"/>
                <a:cs typeface="Calibri"/>
              </a:rPr>
              <a:t>workforce </a:t>
            </a:r>
            <a:r>
              <a:rPr sz="1800" dirty="0">
                <a:solidFill>
                  <a:srgbClr val="040404"/>
                </a:solidFill>
                <a:latin typeface="Calibri"/>
                <a:cs typeface="Calibri"/>
              </a:rPr>
              <a:t>implications, current,  transition and future of business  strategic objects and    includes scenario planning</a:t>
            </a:r>
            <a:endParaRPr sz="1800" dirty="0">
              <a:latin typeface="Calibri"/>
              <a:cs typeface="Calibri"/>
            </a:endParaRPr>
          </a:p>
          <a:p>
            <a:pPr marL="171450" indent="-171450">
              <a:lnSpc>
                <a:spcPts val="1000"/>
              </a:lnSpc>
              <a:buFont typeface="Arial" panose="020B0604020202020204" pitchFamily="34" charset="0"/>
              <a:buChar char="•"/>
            </a:pPr>
            <a:endParaRPr sz="1000" dirty="0"/>
          </a:p>
          <a:p>
            <a:pPr marL="171450" indent="-171450">
              <a:lnSpc>
                <a:spcPts val="1100"/>
              </a:lnSpc>
              <a:spcBef>
                <a:spcPts val="57"/>
              </a:spcBef>
              <a:buFont typeface="Arial" panose="020B0604020202020204" pitchFamily="34" charset="0"/>
              <a:buChar char="•"/>
            </a:pPr>
            <a:endParaRPr sz="1100" dirty="0"/>
          </a:p>
        </p:txBody>
      </p:sp>
      <p:sp>
        <p:nvSpPr>
          <p:cNvPr id="6" name="Slide Number Placeholder 5">
            <a:extLst>
              <a:ext uri="{FF2B5EF4-FFF2-40B4-BE49-F238E27FC236}">
                <a16:creationId xmlns:a16="http://schemas.microsoft.com/office/drawing/2014/main" id="{2D4FC5F4-945A-41AF-B602-CC7B7D3695BE}"/>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51</a:t>
            </a:fld>
            <a:endParaRPr lang="en-US" sz="1400" dirty="0">
              <a:latin typeface="Arial"/>
              <a:cs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859532" y="4038219"/>
            <a:ext cx="758444" cy="0"/>
          </a:xfrm>
          <a:custGeom>
            <a:avLst/>
            <a:gdLst/>
            <a:ahLst/>
            <a:cxnLst/>
            <a:rect l="l" t="t" r="r" b="b"/>
            <a:pathLst>
              <a:path w="758444">
                <a:moveTo>
                  <a:pt x="0" y="0"/>
                </a:moveTo>
                <a:lnTo>
                  <a:pt x="758444" y="0"/>
                </a:lnTo>
              </a:path>
            </a:pathLst>
          </a:custGeom>
          <a:ln w="6096">
            <a:solidFill>
              <a:srgbClr val="1F1F1F"/>
            </a:solidFill>
          </a:ln>
        </p:spPr>
        <p:txBody>
          <a:bodyPr wrap="square" lIns="0" tIns="0" rIns="0" bIns="0" rtlCol="0">
            <a:noAutofit/>
          </a:bodyPr>
          <a:lstStyle/>
          <a:p>
            <a:endParaRPr dirty="0"/>
          </a:p>
        </p:txBody>
      </p:sp>
      <p:sp>
        <p:nvSpPr>
          <p:cNvPr id="4" name="object 4"/>
          <p:cNvSpPr txBox="1"/>
          <p:nvPr/>
        </p:nvSpPr>
        <p:spPr>
          <a:xfrm>
            <a:off x="304800" y="2715133"/>
            <a:ext cx="2560320" cy="266065"/>
          </a:xfrm>
          <a:prstGeom prst="rect">
            <a:avLst/>
          </a:prstGeom>
        </p:spPr>
        <p:txBody>
          <a:bodyPr vert="horz" wrap="square" lIns="0" tIns="0" rIns="0" bIns="0" rtlCol="0">
            <a:noAutofit/>
          </a:bodyPr>
          <a:lstStyle/>
          <a:p>
            <a:pPr marR="1270" algn="r">
              <a:lnSpc>
                <a:spcPct val="100000"/>
              </a:lnSpc>
            </a:pPr>
            <a:r>
              <a:rPr sz="850" b="1" spc="-20" dirty="0">
                <a:solidFill>
                  <a:srgbClr val="000004"/>
                </a:solidFill>
                <a:latin typeface="Calibri"/>
                <a:cs typeface="Calibri"/>
              </a:rPr>
              <a:t>F</a:t>
            </a:r>
            <a:r>
              <a:rPr sz="850" b="1" spc="-30" dirty="0">
                <a:solidFill>
                  <a:srgbClr val="000004"/>
                </a:solidFill>
                <a:latin typeface="Calibri"/>
                <a:cs typeface="Calibri"/>
              </a:rPr>
              <a:t>or</a:t>
            </a:r>
            <a:r>
              <a:rPr sz="850" b="1" spc="-25" dirty="0">
                <a:solidFill>
                  <a:srgbClr val="000004"/>
                </a:solidFill>
                <a:latin typeface="Calibri"/>
                <a:cs typeface="Calibri"/>
              </a:rPr>
              <a:t>eca</a:t>
            </a:r>
            <a:r>
              <a:rPr sz="850" b="1" spc="-30" dirty="0">
                <a:solidFill>
                  <a:srgbClr val="000004"/>
                </a:solidFill>
                <a:latin typeface="Calibri"/>
                <a:cs typeface="Calibri"/>
              </a:rPr>
              <a:t>s</a:t>
            </a:r>
            <a:r>
              <a:rPr sz="850" b="1" spc="-20" dirty="0">
                <a:solidFill>
                  <a:srgbClr val="000004"/>
                </a:solidFill>
                <a:latin typeface="Calibri"/>
                <a:cs typeface="Calibri"/>
              </a:rPr>
              <a:t>t</a:t>
            </a:r>
            <a:r>
              <a:rPr sz="850" b="1" spc="-30" dirty="0">
                <a:solidFill>
                  <a:srgbClr val="000004"/>
                </a:solidFill>
                <a:latin typeface="Calibri"/>
                <a:cs typeface="Calibri"/>
              </a:rPr>
              <a:t>in</a:t>
            </a:r>
            <a:r>
              <a:rPr sz="850" b="1" spc="0" dirty="0">
                <a:solidFill>
                  <a:srgbClr val="000004"/>
                </a:solidFill>
                <a:latin typeface="Calibri"/>
                <a:cs typeface="Calibri"/>
              </a:rPr>
              <a:t>g</a:t>
            </a:r>
            <a:endParaRPr sz="850" dirty="0">
              <a:latin typeface="Calibri"/>
              <a:cs typeface="Calibri"/>
            </a:endParaRPr>
          </a:p>
          <a:p>
            <a:pPr algn="r">
              <a:lnSpc>
                <a:spcPct val="100000"/>
              </a:lnSpc>
              <a:spcBef>
                <a:spcPts val="10"/>
              </a:spcBef>
            </a:pPr>
            <a:r>
              <a:rPr sz="850" b="1" spc="-25" dirty="0">
                <a:solidFill>
                  <a:srgbClr val="000003"/>
                </a:solidFill>
                <a:latin typeface="Calibri"/>
                <a:cs typeface="Calibri"/>
              </a:rPr>
              <a:t>a</a:t>
            </a:r>
            <a:r>
              <a:rPr sz="850" b="1" spc="-30" dirty="0">
                <a:solidFill>
                  <a:srgbClr val="000003"/>
                </a:solidFill>
                <a:latin typeface="Calibri"/>
                <a:cs typeface="Calibri"/>
              </a:rPr>
              <a:t>ss</a:t>
            </a:r>
            <a:r>
              <a:rPr sz="850" b="1" spc="-25" dirty="0">
                <a:solidFill>
                  <a:srgbClr val="000003"/>
                </a:solidFill>
                <a:latin typeface="Calibri"/>
                <a:cs typeface="Calibri"/>
              </a:rPr>
              <a:t>e</a:t>
            </a:r>
            <a:r>
              <a:rPr sz="850" b="1" spc="-30" dirty="0">
                <a:solidFill>
                  <a:srgbClr val="000003"/>
                </a:solidFill>
                <a:latin typeface="Calibri"/>
                <a:cs typeface="Calibri"/>
              </a:rPr>
              <a:t>ss</a:t>
            </a:r>
            <a:r>
              <a:rPr sz="850" b="1" spc="-25" dirty="0">
                <a:solidFill>
                  <a:srgbClr val="000003"/>
                </a:solidFill>
                <a:latin typeface="Calibri"/>
                <a:cs typeface="Calibri"/>
              </a:rPr>
              <a:t>me</a:t>
            </a:r>
            <a:r>
              <a:rPr sz="850" b="1" spc="-30" dirty="0">
                <a:solidFill>
                  <a:srgbClr val="000003"/>
                </a:solidFill>
                <a:latin typeface="Calibri"/>
                <a:cs typeface="Calibri"/>
              </a:rPr>
              <a:t>n</a:t>
            </a:r>
            <a:r>
              <a:rPr sz="850" b="1" spc="0" dirty="0">
                <a:solidFill>
                  <a:srgbClr val="000003"/>
                </a:solidFill>
                <a:latin typeface="Calibri"/>
                <a:cs typeface="Calibri"/>
              </a:rPr>
              <a:t>t</a:t>
            </a:r>
            <a:endParaRPr sz="850" dirty="0">
              <a:latin typeface="Calibri"/>
              <a:cs typeface="Calibri"/>
            </a:endParaRPr>
          </a:p>
        </p:txBody>
      </p:sp>
      <p:sp>
        <p:nvSpPr>
          <p:cNvPr id="5" name="object 5"/>
          <p:cNvSpPr txBox="1"/>
          <p:nvPr/>
        </p:nvSpPr>
        <p:spPr>
          <a:xfrm>
            <a:off x="2859532" y="2722117"/>
            <a:ext cx="5991860" cy="262255"/>
          </a:xfrm>
          <a:prstGeom prst="rect">
            <a:avLst/>
          </a:prstGeom>
        </p:spPr>
        <p:txBody>
          <a:bodyPr vert="horz" wrap="square" lIns="0" tIns="0" rIns="0" bIns="0" rtlCol="0">
            <a:noAutofit/>
          </a:bodyPr>
          <a:lstStyle/>
          <a:p>
            <a:pPr marR="2191385" algn="ctr">
              <a:lnSpc>
                <a:spcPct val="100000"/>
              </a:lnSpc>
              <a:tabLst>
                <a:tab pos="768350" algn="l"/>
              </a:tabLst>
            </a:pPr>
            <a:r>
              <a:rPr sz="1275" b="1" spc="-112" baseline="3267" dirty="0">
                <a:solidFill>
                  <a:srgbClr val="000004"/>
                </a:solidFill>
                <a:latin typeface="Calibri"/>
                <a:cs typeface="Calibri"/>
              </a:rPr>
              <a:t>an</a:t>
            </a:r>
            <a:r>
              <a:rPr sz="1275" b="1" spc="0" baseline="3267" dirty="0">
                <a:solidFill>
                  <a:srgbClr val="000004"/>
                </a:solidFill>
                <a:latin typeface="Calibri"/>
                <a:cs typeface="Calibri"/>
              </a:rPr>
              <a:t>d	</a:t>
            </a:r>
            <a:r>
              <a:rPr sz="850" spc="-35" dirty="0">
                <a:solidFill>
                  <a:srgbClr val="000001"/>
                </a:solidFill>
                <a:latin typeface="Calibri"/>
                <a:cs typeface="Calibri"/>
              </a:rPr>
              <a:t>Est</a:t>
            </a:r>
            <a:r>
              <a:rPr sz="850" spc="-40" dirty="0">
                <a:solidFill>
                  <a:srgbClr val="000001"/>
                </a:solidFill>
                <a:latin typeface="Calibri"/>
                <a:cs typeface="Calibri"/>
              </a:rPr>
              <a:t>i</a:t>
            </a:r>
            <a:r>
              <a:rPr sz="850" spc="-35" dirty="0">
                <a:solidFill>
                  <a:srgbClr val="000001"/>
                </a:solidFill>
                <a:latin typeface="Calibri"/>
                <a:cs typeface="Calibri"/>
              </a:rPr>
              <a:t>m</a:t>
            </a:r>
            <a:r>
              <a:rPr sz="850" spc="-40" dirty="0">
                <a:solidFill>
                  <a:srgbClr val="000001"/>
                </a:solidFill>
                <a:latin typeface="Calibri"/>
                <a:cs typeface="Calibri"/>
              </a:rPr>
              <a:t>a</a:t>
            </a:r>
            <a:r>
              <a:rPr sz="850" spc="-35" dirty="0">
                <a:solidFill>
                  <a:srgbClr val="000001"/>
                </a:solidFill>
                <a:latin typeface="Calibri"/>
                <a:cs typeface="Calibri"/>
              </a:rPr>
              <a:t>t</a:t>
            </a:r>
            <a:r>
              <a:rPr sz="850" spc="-40" dirty="0">
                <a:solidFill>
                  <a:srgbClr val="000001"/>
                </a:solidFill>
                <a:latin typeface="Calibri"/>
                <a:cs typeface="Calibri"/>
              </a:rPr>
              <a:t>e</a:t>
            </a:r>
            <a:r>
              <a:rPr sz="850" spc="-35" dirty="0">
                <a:solidFill>
                  <a:srgbClr val="000001"/>
                </a:solidFill>
                <a:latin typeface="Calibri"/>
                <a:cs typeface="Calibri"/>
              </a:rPr>
              <a:t>s</a:t>
            </a:r>
            <a:r>
              <a:rPr sz="850" spc="0" dirty="0">
                <a:solidFill>
                  <a:srgbClr val="000001"/>
                </a:solidFill>
                <a:latin typeface="Calibri"/>
                <a:cs typeface="Calibri"/>
              </a:rPr>
              <a:t>,</a:t>
            </a:r>
            <a:r>
              <a:rPr sz="850" spc="-20" dirty="0">
                <a:solidFill>
                  <a:srgbClr val="000001"/>
                </a:solidFill>
                <a:latin typeface="Calibri"/>
                <a:cs typeface="Calibri"/>
              </a:rPr>
              <a:t> f</a:t>
            </a:r>
            <a:r>
              <a:rPr sz="850" spc="-30" dirty="0">
                <a:solidFill>
                  <a:srgbClr val="000001"/>
                </a:solidFill>
                <a:latin typeface="Calibri"/>
                <a:cs typeface="Calibri"/>
              </a:rPr>
              <a:t>o</a:t>
            </a:r>
            <a:r>
              <a:rPr sz="850" spc="0" dirty="0">
                <a:solidFill>
                  <a:srgbClr val="000001"/>
                </a:solidFill>
                <a:latin typeface="Calibri"/>
                <a:cs typeface="Calibri"/>
              </a:rPr>
              <a:t>r</a:t>
            </a:r>
            <a:r>
              <a:rPr sz="850" spc="-60" dirty="0">
                <a:solidFill>
                  <a:srgbClr val="000001"/>
                </a:solidFill>
                <a:latin typeface="Calibri"/>
                <a:cs typeface="Calibri"/>
              </a:rPr>
              <a:t> </a:t>
            </a:r>
            <a:r>
              <a:rPr sz="850" spc="-40" dirty="0">
                <a:solidFill>
                  <a:srgbClr val="000001"/>
                </a:solidFill>
                <a:latin typeface="Calibri"/>
                <a:cs typeface="Calibri"/>
              </a:rPr>
              <a:t>e</a:t>
            </a:r>
            <a:r>
              <a:rPr sz="850" spc="-35" dirty="0">
                <a:solidFill>
                  <a:srgbClr val="000001"/>
                </a:solidFill>
                <a:latin typeface="Calibri"/>
                <a:cs typeface="Calibri"/>
              </a:rPr>
              <a:t>x</a:t>
            </a:r>
            <a:r>
              <a:rPr sz="850" spc="-40" dirty="0">
                <a:solidFill>
                  <a:srgbClr val="000001"/>
                </a:solidFill>
                <a:latin typeface="Calibri"/>
                <a:cs typeface="Calibri"/>
              </a:rPr>
              <a:t>a</a:t>
            </a:r>
            <a:r>
              <a:rPr sz="850" spc="-35" dirty="0">
                <a:solidFill>
                  <a:srgbClr val="000001"/>
                </a:solidFill>
                <a:latin typeface="Calibri"/>
                <a:cs typeface="Calibri"/>
              </a:rPr>
              <a:t>m</a:t>
            </a:r>
            <a:r>
              <a:rPr sz="850" spc="-40" dirty="0">
                <a:solidFill>
                  <a:srgbClr val="000001"/>
                </a:solidFill>
                <a:latin typeface="Calibri"/>
                <a:cs typeface="Calibri"/>
              </a:rPr>
              <a:t>ple</a:t>
            </a:r>
            <a:r>
              <a:rPr sz="850" spc="0" dirty="0">
                <a:solidFill>
                  <a:srgbClr val="000001"/>
                </a:solidFill>
                <a:latin typeface="Calibri"/>
                <a:cs typeface="Calibri"/>
              </a:rPr>
              <a:t>,</a:t>
            </a:r>
            <a:r>
              <a:rPr sz="850" spc="-10" dirty="0">
                <a:solidFill>
                  <a:srgbClr val="000001"/>
                </a:solidFill>
                <a:latin typeface="Calibri"/>
                <a:cs typeface="Calibri"/>
              </a:rPr>
              <a:t> </a:t>
            </a:r>
            <a:r>
              <a:rPr sz="850" spc="-20" dirty="0">
                <a:solidFill>
                  <a:srgbClr val="000001"/>
                </a:solidFill>
                <a:latin typeface="Calibri"/>
                <a:cs typeface="Calibri"/>
              </a:rPr>
              <a:t>o</a:t>
            </a:r>
            <a:r>
              <a:rPr sz="850" spc="0" dirty="0">
                <a:solidFill>
                  <a:srgbClr val="000001"/>
                </a:solidFill>
                <a:latin typeface="Calibri"/>
                <a:cs typeface="Calibri"/>
              </a:rPr>
              <a:t>f</a:t>
            </a:r>
            <a:r>
              <a:rPr sz="850" spc="-35" dirty="0">
                <a:solidFill>
                  <a:srgbClr val="000001"/>
                </a:solidFill>
                <a:latin typeface="Calibri"/>
                <a:cs typeface="Calibri"/>
              </a:rPr>
              <a:t> t</a:t>
            </a:r>
            <a:r>
              <a:rPr sz="850" spc="-40" dirty="0">
                <a:solidFill>
                  <a:srgbClr val="000001"/>
                </a:solidFill>
                <a:latin typeface="Calibri"/>
                <a:cs typeface="Calibri"/>
              </a:rPr>
              <a:t>h</a:t>
            </a:r>
            <a:r>
              <a:rPr sz="850" spc="0" dirty="0">
                <a:solidFill>
                  <a:srgbClr val="000001"/>
                </a:solidFill>
                <a:latin typeface="Calibri"/>
                <a:cs typeface="Calibri"/>
              </a:rPr>
              <a:t>e</a:t>
            </a:r>
            <a:r>
              <a:rPr sz="850" spc="-55" dirty="0">
                <a:solidFill>
                  <a:srgbClr val="000001"/>
                </a:solidFill>
                <a:latin typeface="Calibri"/>
                <a:cs typeface="Calibri"/>
              </a:rPr>
              <a:t> </a:t>
            </a:r>
            <a:r>
              <a:rPr sz="850" spc="-30" dirty="0">
                <a:solidFill>
                  <a:srgbClr val="000001"/>
                </a:solidFill>
                <a:latin typeface="Calibri"/>
                <a:cs typeface="Calibri"/>
              </a:rPr>
              <a:t>in</a:t>
            </a:r>
            <a:r>
              <a:rPr sz="850" spc="-25" dirty="0">
                <a:solidFill>
                  <a:srgbClr val="000001"/>
                </a:solidFill>
                <a:latin typeface="Calibri"/>
                <a:cs typeface="Calibri"/>
              </a:rPr>
              <a:t>t</a:t>
            </a:r>
            <a:r>
              <a:rPr sz="850" spc="-30" dirty="0">
                <a:solidFill>
                  <a:srgbClr val="000001"/>
                </a:solidFill>
                <a:latin typeface="Calibri"/>
                <a:cs typeface="Calibri"/>
              </a:rPr>
              <a:t>e</a:t>
            </a:r>
            <a:r>
              <a:rPr sz="850" spc="-25" dirty="0">
                <a:solidFill>
                  <a:srgbClr val="000001"/>
                </a:solidFill>
                <a:latin typeface="Calibri"/>
                <a:cs typeface="Calibri"/>
              </a:rPr>
              <a:t>r</a:t>
            </a:r>
            <a:r>
              <a:rPr sz="850" spc="-30" dirty="0">
                <a:solidFill>
                  <a:srgbClr val="000001"/>
                </a:solidFill>
                <a:latin typeface="Calibri"/>
                <a:cs typeface="Calibri"/>
              </a:rPr>
              <a:t>n</a:t>
            </a:r>
            <a:r>
              <a:rPr sz="850" spc="-25" dirty="0">
                <a:solidFill>
                  <a:srgbClr val="000001"/>
                </a:solidFill>
                <a:latin typeface="Calibri"/>
                <a:cs typeface="Calibri"/>
              </a:rPr>
              <a:t>a</a:t>
            </a:r>
            <a:r>
              <a:rPr sz="850" spc="-30" dirty="0">
                <a:solidFill>
                  <a:srgbClr val="000001"/>
                </a:solidFill>
                <a:latin typeface="Calibri"/>
                <a:cs typeface="Calibri"/>
              </a:rPr>
              <a:t>l/e</a:t>
            </a:r>
            <a:r>
              <a:rPr sz="850" spc="-25" dirty="0">
                <a:solidFill>
                  <a:srgbClr val="000001"/>
                </a:solidFill>
                <a:latin typeface="Calibri"/>
                <a:cs typeface="Calibri"/>
              </a:rPr>
              <a:t>xt</a:t>
            </a:r>
            <a:r>
              <a:rPr sz="850" spc="-30" dirty="0">
                <a:solidFill>
                  <a:srgbClr val="000001"/>
                </a:solidFill>
                <a:latin typeface="Calibri"/>
                <a:cs typeface="Calibri"/>
              </a:rPr>
              <a:t>e</a:t>
            </a:r>
            <a:r>
              <a:rPr sz="850" spc="-25" dirty="0">
                <a:solidFill>
                  <a:srgbClr val="000001"/>
                </a:solidFill>
                <a:latin typeface="Calibri"/>
                <a:cs typeface="Calibri"/>
              </a:rPr>
              <a:t>r</a:t>
            </a:r>
            <a:r>
              <a:rPr sz="850" spc="-30" dirty="0">
                <a:solidFill>
                  <a:srgbClr val="000001"/>
                </a:solidFill>
                <a:latin typeface="Calibri"/>
                <a:cs typeface="Calibri"/>
              </a:rPr>
              <a:t>n</a:t>
            </a:r>
            <a:r>
              <a:rPr sz="850" spc="-15" dirty="0">
                <a:solidFill>
                  <a:srgbClr val="000001"/>
                </a:solidFill>
                <a:latin typeface="Calibri"/>
                <a:cs typeface="Calibri"/>
              </a:rPr>
              <a:t>a</a:t>
            </a:r>
            <a:r>
              <a:rPr sz="850" spc="0" dirty="0">
                <a:solidFill>
                  <a:srgbClr val="000001"/>
                </a:solidFill>
                <a:latin typeface="Calibri"/>
                <a:cs typeface="Calibri"/>
              </a:rPr>
              <a:t>l</a:t>
            </a:r>
            <a:r>
              <a:rPr sz="850" spc="-5" dirty="0">
                <a:solidFill>
                  <a:srgbClr val="000001"/>
                </a:solidFill>
                <a:latin typeface="Calibri"/>
                <a:cs typeface="Calibri"/>
              </a:rPr>
              <a:t> </a:t>
            </a:r>
            <a:r>
              <a:rPr sz="850" spc="-25" dirty="0">
                <a:solidFill>
                  <a:srgbClr val="000001"/>
                </a:solidFill>
                <a:latin typeface="Calibri"/>
                <a:cs typeface="Calibri"/>
              </a:rPr>
              <a:t>s</a:t>
            </a:r>
            <a:r>
              <a:rPr sz="850" spc="-30" dirty="0">
                <a:solidFill>
                  <a:srgbClr val="000001"/>
                </a:solidFill>
                <a:latin typeface="Calibri"/>
                <a:cs typeface="Calibri"/>
              </a:rPr>
              <a:t>uppl</a:t>
            </a:r>
            <a:r>
              <a:rPr sz="850" spc="0" dirty="0">
                <a:solidFill>
                  <a:srgbClr val="000001"/>
                </a:solidFill>
                <a:latin typeface="Calibri"/>
                <a:cs typeface="Calibri"/>
              </a:rPr>
              <a:t>y</a:t>
            </a:r>
            <a:r>
              <a:rPr sz="850" spc="10" dirty="0">
                <a:solidFill>
                  <a:srgbClr val="000001"/>
                </a:solidFill>
                <a:latin typeface="Calibri"/>
                <a:cs typeface="Calibri"/>
              </a:rPr>
              <a:t> </a:t>
            </a:r>
            <a:r>
              <a:rPr sz="850" spc="-65" dirty="0">
                <a:solidFill>
                  <a:srgbClr val="000001"/>
                </a:solidFill>
                <a:latin typeface="Calibri"/>
                <a:cs typeface="Calibri"/>
              </a:rPr>
              <a:t>an</a:t>
            </a:r>
            <a:r>
              <a:rPr sz="850" spc="0" dirty="0">
                <a:solidFill>
                  <a:srgbClr val="000001"/>
                </a:solidFill>
                <a:latin typeface="Calibri"/>
                <a:cs typeface="Calibri"/>
              </a:rPr>
              <a:t>d</a:t>
            </a:r>
            <a:r>
              <a:rPr sz="850" spc="-100" dirty="0">
                <a:solidFill>
                  <a:srgbClr val="000001"/>
                </a:solidFill>
                <a:latin typeface="Calibri"/>
                <a:cs typeface="Calibri"/>
              </a:rPr>
              <a:t> </a:t>
            </a:r>
            <a:r>
              <a:rPr sz="850" spc="-40" dirty="0">
                <a:solidFill>
                  <a:srgbClr val="000001"/>
                </a:solidFill>
                <a:latin typeface="Calibri"/>
                <a:cs typeface="Calibri"/>
              </a:rPr>
              <a:t>de</a:t>
            </a:r>
            <a:r>
              <a:rPr sz="850" spc="-35" dirty="0">
                <a:solidFill>
                  <a:srgbClr val="000001"/>
                </a:solidFill>
                <a:latin typeface="Calibri"/>
                <a:cs typeface="Calibri"/>
              </a:rPr>
              <a:t>m</a:t>
            </a:r>
            <a:r>
              <a:rPr sz="850" spc="-40" dirty="0">
                <a:solidFill>
                  <a:srgbClr val="000001"/>
                </a:solidFill>
                <a:latin typeface="Calibri"/>
                <a:cs typeface="Calibri"/>
              </a:rPr>
              <a:t>and</a:t>
            </a:r>
            <a:r>
              <a:rPr sz="850" spc="0" dirty="0">
                <a:solidFill>
                  <a:srgbClr val="000001"/>
                </a:solidFill>
                <a:latin typeface="Calibri"/>
                <a:cs typeface="Calibri"/>
              </a:rPr>
              <a:t>;</a:t>
            </a:r>
            <a:r>
              <a:rPr sz="850" spc="-75" dirty="0">
                <a:solidFill>
                  <a:srgbClr val="000001"/>
                </a:solidFill>
                <a:latin typeface="Calibri"/>
                <a:cs typeface="Calibri"/>
              </a:rPr>
              <a:t> </a:t>
            </a:r>
            <a:r>
              <a:rPr sz="850" spc="-40" dirty="0">
                <a:solidFill>
                  <a:srgbClr val="000001"/>
                </a:solidFill>
                <a:latin typeface="Calibri"/>
                <a:cs typeface="Calibri"/>
              </a:rPr>
              <a:t>lab</a:t>
            </a:r>
            <a:r>
              <a:rPr sz="850" spc="-45" dirty="0">
                <a:solidFill>
                  <a:srgbClr val="000001"/>
                </a:solidFill>
                <a:latin typeface="Calibri"/>
                <a:cs typeface="Calibri"/>
              </a:rPr>
              <a:t>o</a:t>
            </a:r>
            <a:r>
              <a:rPr sz="850" spc="0" dirty="0">
                <a:solidFill>
                  <a:srgbClr val="000001"/>
                </a:solidFill>
                <a:latin typeface="Calibri"/>
                <a:cs typeface="Calibri"/>
              </a:rPr>
              <a:t>r</a:t>
            </a:r>
            <a:endParaRPr sz="850" dirty="0">
              <a:latin typeface="Calibri"/>
              <a:cs typeface="Calibri"/>
            </a:endParaRPr>
          </a:p>
          <a:p>
            <a:pPr marR="2071370" algn="ctr">
              <a:lnSpc>
                <a:spcPts val="1000"/>
              </a:lnSpc>
            </a:pPr>
            <a:r>
              <a:rPr sz="850" spc="-40" dirty="0">
                <a:solidFill>
                  <a:srgbClr val="010103"/>
                </a:solidFill>
                <a:latin typeface="Calibri"/>
                <a:cs typeface="Calibri"/>
              </a:rPr>
              <a:t>c</a:t>
            </a:r>
            <a:r>
              <a:rPr sz="850" spc="-45" dirty="0">
                <a:solidFill>
                  <a:srgbClr val="010103"/>
                </a:solidFill>
                <a:latin typeface="Calibri"/>
                <a:cs typeface="Calibri"/>
              </a:rPr>
              <a:t>o</a:t>
            </a:r>
            <a:r>
              <a:rPr sz="850" spc="-35" dirty="0">
                <a:solidFill>
                  <a:srgbClr val="010103"/>
                </a:solidFill>
                <a:latin typeface="Calibri"/>
                <a:cs typeface="Calibri"/>
              </a:rPr>
              <a:t>sts</a:t>
            </a:r>
            <a:r>
              <a:rPr sz="850" spc="0" dirty="0">
                <a:solidFill>
                  <a:srgbClr val="010103"/>
                </a:solidFill>
                <a:latin typeface="Calibri"/>
                <a:cs typeface="Calibri"/>
              </a:rPr>
              <a:t>; </a:t>
            </a:r>
            <a:r>
              <a:rPr sz="850" spc="-95" dirty="0">
                <a:solidFill>
                  <a:srgbClr val="010103"/>
                </a:solidFill>
                <a:latin typeface="Calibri"/>
                <a:cs typeface="Calibri"/>
              </a:rPr>
              <a:t> </a:t>
            </a:r>
            <a:r>
              <a:rPr sz="850" spc="-30" dirty="0">
                <a:solidFill>
                  <a:srgbClr val="010103"/>
                </a:solidFill>
                <a:latin typeface="Calibri"/>
                <a:cs typeface="Calibri"/>
              </a:rPr>
              <a:t>o</a:t>
            </a:r>
            <a:r>
              <a:rPr sz="850" spc="-25" dirty="0">
                <a:solidFill>
                  <a:srgbClr val="010103"/>
                </a:solidFill>
                <a:latin typeface="Calibri"/>
                <a:cs typeface="Calibri"/>
              </a:rPr>
              <a:t>r</a:t>
            </a:r>
            <a:r>
              <a:rPr sz="850" spc="-30" dirty="0">
                <a:solidFill>
                  <a:srgbClr val="010103"/>
                </a:solidFill>
                <a:latin typeface="Calibri"/>
                <a:cs typeface="Calibri"/>
              </a:rPr>
              <a:t>g</a:t>
            </a:r>
            <a:r>
              <a:rPr sz="850" spc="-25" dirty="0">
                <a:solidFill>
                  <a:srgbClr val="010103"/>
                </a:solidFill>
                <a:latin typeface="Calibri"/>
                <a:cs typeface="Calibri"/>
              </a:rPr>
              <a:t>a</a:t>
            </a:r>
            <a:r>
              <a:rPr sz="850" spc="-30" dirty="0">
                <a:solidFill>
                  <a:srgbClr val="010103"/>
                </a:solidFill>
                <a:latin typeface="Calibri"/>
                <a:cs typeface="Calibri"/>
              </a:rPr>
              <a:t>ni</a:t>
            </a:r>
            <a:r>
              <a:rPr sz="850" spc="-25" dirty="0">
                <a:solidFill>
                  <a:srgbClr val="010103"/>
                </a:solidFill>
                <a:latin typeface="Calibri"/>
                <a:cs typeface="Calibri"/>
              </a:rPr>
              <a:t>zat</a:t>
            </a:r>
            <a:r>
              <a:rPr sz="850" spc="-30" dirty="0">
                <a:solidFill>
                  <a:srgbClr val="010103"/>
                </a:solidFill>
                <a:latin typeface="Calibri"/>
                <a:cs typeface="Calibri"/>
              </a:rPr>
              <a:t>ion</a:t>
            </a:r>
            <a:r>
              <a:rPr sz="850" spc="-15" dirty="0">
                <a:solidFill>
                  <a:srgbClr val="010103"/>
                </a:solidFill>
                <a:latin typeface="Calibri"/>
                <a:cs typeface="Calibri"/>
              </a:rPr>
              <a:t>a</a:t>
            </a:r>
            <a:r>
              <a:rPr sz="850" spc="0" dirty="0">
                <a:solidFill>
                  <a:srgbClr val="010103"/>
                </a:solidFill>
                <a:latin typeface="Calibri"/>
                <a:cs typeface="Calibri"/>
              </a:rPr>
              <a:t>l </a:t>
            </a:r>
            <a:r>
              <a:rPr sz="850" spc="-30" dirty="0">
                <a:solidFill>
                  <a:srgbClr val="010103"/>
                </a:solidFill>
                <a:latin typeface="Calibri"/>
                <a:cs typeface="Calibri"/>
              </a:rPr>
              <a:t> </a:t>
            </a:r>
            <a:r>
              <a:rPr sz="850" spc="-45" dirty="0">
                <a:solidFill>
                  <a:srgbClr val="010103"/>
                </a:solidFill>
                <a:latin typeface="Calibri"/>
                <a:cs typeface="Calibri"/>
              </a:rPr>
              <a:t>g</a:t>
            </a:r>
            <a:r>
              <a:rPr sz="850" spc="-35" dirty="0">
                <a:solidFill>
                  <a:srgbClr val="010103"/>
                </a:solidFill>
                <a:latin typeface="Calibri"/>
                <a:cs typeface="Calibri"/>
              </a:rPr>
              <a:t>r</a:t>
            </a:r>
            <a:r>
              <a:rPr sz="850" spc="-45" dirty="0">
                <a:solidFill>
                  <a:srgbClr val="010103"/>
                </a:solidFill>
                <a:latin typeface="Calibri"/>
                <a:cs typeface="Calibri"/>
              </a:rPr>
              <a:t>o</a:t>
            </a:r>
            <a:r>
              <a:rPr sz="850" spc="-35" dirty="0">
                <a:solidFill>
                  <a:srgbClr val="010103"/>
                </a:solidFill>
                <a:latin typeface="Calibri"/>
                <a:cs typeface="Calibri"/>
              </a:rPr>
              <a:t>wt</a:t>
            </a:r>
            <a:r>
              <a:rPr sz="850" spc="0" dirty="0">
                <a:solidFill>
                  <a:srgbClr val="010103"/>
                </a:solidFill>
                <a:latin typeface="Calibri"/>
                <a:cs typeface="Calibri"/>
              </a:rPr>
              <a:t>h </a:t>
            </a:r>
            <a:r>
              <a:rPr sz="850" spc="-90" dirty="0">
                <a:solidFill>
                  <a:srgbClr val="010103"/>
                </a:solidFill>
                <a:latin typeface="Calibri"/>
                <a:cs typeface="Calibri"/>
              </a:rPr>
              <a:t> </a:t>
            </a:r>
            <a:r>
              <a:rPr sz="850" spc="-35" dirty="0">
                <a:solidFill>
                  <a:srgbClr val="010103"/>
                </a:solidFill>
                <a:latin typeface="Calibri"/>
                <a:cs typeface="Calibri"/>
              </a:rPr>
              <a:t>r</a:t>
            </a:r>
            <a:r>
              <a:rPr sz="850" spc="-40" dirty="0">
                <a:solidFill>
                  <a:srgbClr val="010103"/>
                </a:solidFill>
                <a:latin typeface="Calibri"/>
                <a:cs typeface="Calibri"/>
              </a:rPr>
              <a:t>a</a:t>
            </a:r>
            <a:r>
              <a:rPr sz="850" spc="-35" dirty="0">
                <a:solidFill>
                  <a:srgbClr val="010103"/>
                </a:solidFill>
                <a:latin typeface="Calibri"/>
                <a:cs typeface="Calibri"/>
              </a:rPr>
              <a:t>t</a:t>
            </a:r>
            <a:r>
              <a:rPr sz="850" spc="-40" dirty="0">
                <a:solidFill>
                  <a:srgbClr val="010103"/>
                </a:solidFill>
                <a:latin typeface="Calibri"/>
                <a:cs typeface="Calibri"/>
              </a:rPr>
              <a:t>e</a:t>
            </a:r>
            <a:r>
              <a:rPr sz="850" spc="-35" dirty="0">
                <a:solidFill>
                  <a:srgbClr val="010103"/>
                </a:solidFill>
                <a:latin typeface="Calibri"/>
                <a:cs typeface="Calibri"/>
              </a:rPr>
              <a:t>s</a:t>
            </a:r>
            <a:r>
              <a:rPr sz="850" spc="0" dirty="0">
                <a:solidFill>
                  <a:srgbClr val="010103"/>
                </a:solidFill>
                <a:latin typeface="Calibri"/>
                <a:cs typeface="Calibri"/>
              </a:rPr>
              <a:t>;</a:t>
            </a:r>
            <a:r>
              <a:rPr sz="850" spc="90" dirty="0">
                <a:solidFill>
                  <a:srgbClr val="010103"/>
                </a:solidFill>
                <a:latin typeface="Calibri"/>
                <a:cs typeface="Calibri"/>
              </a:rPr>
              <a:t> </a:t>
            </a:r>
            <a:r>
              <a:rPr sz="850" spc="-65" dirty="0">
                <a:solidFill>
                  <a:srgbClr val="010103"/>
                </a:solidFill>
                <a:latin typeface="Calibri"/>
                <a:cs typeface="Calibri"/>
              </a:rPr>
              <a:t>an</a:t>
            </a:r>
            <a:r>
              <a:rPr sz="850" spc="0" dirty="0">
                <a:solidFill>
                  <a:srgbClr val="010103"/>
                </a:solidFill>
                <a:latin typeface="Calibri"/>
                <a:cs typeface="Calibri"/>
              </a:rPr>
              <a:t>d</a:t>
            </a:r>
            <a:r>
              <a:rPr sz="850" spc="30" dirty="0">
                <a:solidFill>
                  <a:srgbClr val="010103"/>
                </a:solidFill>
                <a:latin typeface="Calibri"/>
                <a:cs typeface="Calibri"/>
              </a:rPr>
              <a:t> </a:t>
            </a:r>
            <a:r>
              <a:rPr sz="850" spc="-35" dirty="0">
                <a:solidFill>
                  <a:srgbClr val="010103"/>
                </a:solidFill>
                <a:latin typeface="Calibri"/>
                <a:cs typeface="Calibri"/>
              </a:rPr>
              <a:t>r</a:t>
            </a:r>
            <a:r>
              <a:rPr sz="850" spc="-40" dirty="0">
                <a:solidFill>
                  <a:srgbClr val="010103"/>
                </a:solidFill>
                <a:latin typeface="Calibri"/>
                <a:cs typeface="Calibri"/>
              </a:rPr>
              <a:t>evenu</a:t>
            </a:r>
            <a:r>
              <a:rPr sz="850" spc="0" dirty="0">
                <a:solidFill>
                  <a:srgbClr val="010103"/>
                </a:solidFill>
                <a:latin typeface="Calibri"/>
                <a:cs typeface="Calibri"/>
              </a:rPr>
              <a:t>e</a:t>
            </a:r>
            <a:r>
              <a:rPr sz="850" spc="-55" dirty="0">
                <a:solidFill>
                  <a:srgbClr val="010103"/>
                </a:solidFill>
                <a:latin typeface="Calibri"/>
                <a:cs typeface="Calibri"/>
              </a:rPr>
              <a:t> </a:t>
            </a:r>
            <a:r>
              <a:rPr sz="850" spc="-35" dirty="0">
                <a:solidFill>
                  <a:srgbClr val="010103"/>
                </a:solidFill>
                <a:latin typeface="Calibri"/>
                <a:cs typeface="Calibri"/>
              </a:rPr>
              <a:t>s</a:t>
            </a:r>
            <a:r>
              <a:rPr sz="850" spc="-45" dirty="0">
                <a:solidFill>
                  <a:srgbClr val="010103"/>
                </a:solidFill>
                <a:latin typeface="Calibri"/>
                <a:cs typeface="Calibri"/>
              </a:rPr>
              <a:t>o</a:t>
            </a:r>
            <a:r>
              <a:rPr sz="850" spc="-40" dirty="0">
                <a:solidFill>
                  <a:srgbClr val="010103"/>
                </a:solidFill>
                <a:latin typeface="Calibri"/>
                <a:cs typeface="Calibri"/>
              </a:rPr>
              <a:t>u</a:t>
            </a:r>
            <a:r>
              <a:rPr sz="850" spc="-35" dirty="0">
                <a:solidFill>
                  <a:srgbClr val="010103"/>
                </a:solidFill>
                <a:latin typeface="Calibri"/>
                <a:cs typeface="Calibri"/>
              </a:rPr>
              <a:t>r</a:t>
            </a:r>
            <a:r>
              <a:rPr sz="850" spc="-40" dirty="0">
                <a:solidFill>
                  <a:srgbClr val="010103"/>
                </a:solidFill>
                <a:latin typeface="Calibri"/>
                <a:cs typeface="Calibri"/>
              </a:rPr>
              <a:t>ce</a:t>
            </a:r>
            <a:r>
              <a:rPr sz="850" spc="-35" dirty="0">
                <a:solidFill>
                  <a:srgbClr val="010103"/>
                </a:solidFill>
                <a:latin typeface="Calibri"/>
                <a:cs typeface="Calibri"/>
              </a:rPr>
              <a:t>s</a:t>
            </a:r>
            <a:r>
              <a:rPr sz="850" spc="0" dirty="0">
                <a:solidFill>
                  <a:srgbClr val="010103"/>
                </a:solidFill>
                <a:latin typeface="Calibri"/>
                <a:cs typeface="Calibri"/>
              </a:rPr>
              <a:t>.</a:t>
            </a:r>
            <a:endParaRPr sz="850" dirty="0">
              <a:latin typeface="Calibri"/>
              <a:cs typeface="Calibri"/>
            </a:endParaRPr>
          </a:p>
        </p:txBody>
      </p:sp>
      <p:sp>
        <p:nvSpPr>
          <p:cNvPr id="6" name="object 6"/>
          <p:cNvSpPr txBox="1"/>
          <p:nvPr/>
        </p:nvSpPr>
        <p:spPr>
          <a:xfrm>
            <a:off x="304800" y="2975736"/>
            <a:ext cx="2555240" cy="363855"/>
          </a:xfrm>
          <a:prstGeom prst="rect">
            <a:avLst/>
          </a:prstGeom>
        </p:spPr>
        <p:txBody>
          <a:bodyPr vert="horz" wrap="square" lIns="0" tIns="0" rIns="0" bIns="0" rtlCol="0">
            <a:noAutofit/>
          </a:bodyPr>
          <a:lstStyle/>
          <a:p>
            <a:pPr marR="29209" algn="r">
              <a:lnSpc>
                <a:spcPct val="100000"/>
              </a:lnSpc>
            </a:pPr>
            <a:r>
              <a:rPr sz="850" b="1" spc="-20" dirty="0">
                <a:solidFill>
                  <a:srgbClr val="000003"/>
                </a:solidFill>
                <a:latin typeface="Calibri"/>
                <a:cs typeface="Calibri"/>
              </a:rPr>
              <a:t>S</a:t>
            </a:r>
            <a:r>
              <a:rPr sz="850" b="1" spc="-30" dirty="0">
                <a:solidFill>
                  <a:srgbClr val="000003"/>
                </a:solidFill>
                <a:latin typeface="Calibri"/>
                <a:cs typeface="Calibri"/>
              </a:rPr>
              <a:t>u</a:t>
            </a:r>
            <a:r>
              <a:rPr sz="850" b="1" spc="-25" dirty="0">
                <a:solidFill>
                  <a:srgbClr val="000003"/>
                </a:solidFill>
                <a:latin typeface="Calibri"/>
                <a:cs typeface="Calibri"/>
              </a:rPr>
              <a:t>cce</a:t>
            </a:r>
            <a:r>
              <a:rPr sz="850" b="1" spc="-30" dirty="0">
                <a:solidFill>
                  <a:srgbClr val="000003"/>
                </a:solidFill>
                <a:latin typeface="Calibri"/>
                <a:cs typeface="Calibri"/>
              </a:rPr>
              <a:t>ssio</a:t>
            </a:r>
            <a:r>
              <a:rPr sz="850" b="1" spc="0" dirty="0">
                <a:solidFill>
                  <a:srgbClr val="000003"/>
                </a:solidFill>
                <a:latin typeface="Calibri"/>
                <a:cs typeface="Calibri"/>
              </a:rPr>
              <a:t>n</a:t>
            </a:r>
            <a:endParaRPr sz="850" dirty="0">
              <a:latin typeface="Calibri"/>
              <a:cs typeface="Calibri"/>
            </a:endParaRPr>
          </a:p>
          <a:p>
            <a:pPr marR="29845" algn="r">
              <a:lnSpc>
                <a:spcPts val="1015"/>
              </a:lnSpc>
            </a:pPr>
            <a:r>
              <a:rPr sz="850" b="1" spc="-40" dirty="0">
                <a:solidFill>
                  <a:srgbClr val="010104"/>
                </a:solidFill>
                <a:latin typeface="Calibri"/>
                <a:cs typeface="Calibri"/>
              </a:rPr>
              <a:t>L</a:t>
            </a:r>
            <a:r>
              <a:rPr sz="850" b="1" spc="-35" dirty="0">
                <a:solidFill>
                  <a:srgbClr val="010104"/>
                </a:solidFill>
                <a:latin typeface="Calibri"/>
                <a:cs typeface="Calibri"/>
              </a:rPr>
              <a:t>e</a:t>
            </a:r>
            <a:r>
              <a:rPr sz="850" b="1" spc="-40" dirty="0">
                <a:solidFill>
                  <a:srgbClr val="010104"/>
                </a:solidFill>
                <a:latin typeface="Calibri"/>
                <a:cs typeface="Calibri"/>
              </a:rPr>
              <a:t>ad</a:t>
            </a:r>
            <a:r>
              <a:rPr sz="850" b="1" spc="-35" dirty="0">
                <a:solidFill>
                  <a:srgbClr val="010104"/>
                </a:solidFill>
                <a:latin typeface="Calibri"/>
                <a:cs typeface="Calibri"/>
              </a:rPr>
              <a:t>e</a:t>
            </a:r>
            <a:r>
              <a:rPr sz="850" b="1" spc="-40" dirty="0">
                <a:solidFill>
                  <a:srgbClr val="010104"/>
                </a:solidFill>
                <a:latin typeface="Calibri"/>
                <a:cs typeface="Calibri"/>
              </a:rPr>
              <a:t>rsh</a:t>
            </a:r>
            <a:r>
              <a:rPr sz="850" b="1" spc="-30" dirty="0">
                <a:solidFill>
                  <a:srgbClr val="010104"/>
                </a:solidFill>
                <a:latin typeface="Calibri"/>
                <a:cs typeface="Calibri"/>
              </a:rPr>
              <a:t>i</a:t>
            </a:r>
            <a:r>
              <a:rPr sz="850" b="1" spc="0" dirty="0">
                <a:solidFill>
                  <a:srgbClr val="010104"/>
                </a:solidFill>
                <a:latin typeface="Calibri"/>
                <a:cs typeface="Calibri"/>
              </a:rPr>
              <a:t>p</a:t>
            </a:r>
            <a:endParaRPr sz="850" dirty="0">
              <a:latin typeface="Calibri"/>
              <a:cs typeface="Calibri"/>
            </a:endParaRPr>
          </a:p>
        </p:txBody>
      </p:sp>
      <p:sp>
        <p:nvSpPr>
          <p:cNvPr id="7" name="object 7"/>
          <p:cNvSpPr txBox="1"/>
          <p:nvPr/>
        </p:nvSpPr>
        <p:spPr>
          <a:xfrm>
            <a:off x="2855976" y="2975736"/>
            <a:ext cx="5995035" cy="401320"/>
          </a:xfrm>
          <a:prstGeom prst="rect">
            <a:avLst/>
          </a:prstGeom>
        </p:spPr>
        <p:txBody>
          <a:bodyPr vert="horz" wrap="square" lIns="0" tIns="0" rIns="0" bIns="0" rtlCol="0">
            <a:noAutofit/>
          </a:bodyPr>
          <a:lstStyle/>
          <a:p>
            <a:pPr>
              <a:lnSpc>
                <a:spcPct val="100000"/>
              </a:lnSpc>
              <a:tabLst>
                <a:tab pos="791210" algn="l"/>
              </a:tabLst>
            </a:pPr>
            <a:r>
              <a:rPr sz="850" b="1" spc="-30" dirty="0">
                <a:solidFill>
                  <a:srgbClr val="000003"/>
                </a:solidFill>
                <a:latin typeface="Calibri"/>
                <a:cs typeface="Calibri"/>
              </a:rPr>
              <a:t>pl</a:t>
            </a:r>
            <a:r>
              <a:rPr sz="850" b="1" spc="-25" dirty="0">
                <a:solidFill>
                  <a:srgbClr val="000003"/>
                </a:solidFill>
                <a:latin typeface="Calibri"/>
                <a:cs typeface="Calibri"/>
              </a:rPr>
              <a:t>a</a:t>
            </a:r>
            <a:r>
              <a:rPr sz="850" b="1" spc="-30" dirty="0">
                <a:solidFill>
                  <a:srgbClr val="000003"/>
                </a:solidFill>
                <a:latin typeface="Calibri"/>
                <a:cs typeface="Calibri"/>
              </a:rPr>
              <a:t>nnin</a:t>
            </a:r>
            <a:r>
              <a:rPr sz="850" b="1" spc="0" dirty="0">
                <a:solidFill>
                  <a:srgbClr val="000003"/>
                </a:solidFill>
                <a:latin typeface="Calibri"/>
                <a:cs typeface="Calibri"/>
              </a:rPr>
              <a:t>g	</a:t>
            </a:r>
            <a:r>
              <a:rPr sz="850" spc="-20" dirty="0">
                <a:solidFill>
                  <a:srgbClr val="010101"/>
                </a:solidFill>
                <a:latin typeface="Calibri"/>
                <a:cs typeface="Calibri"/>
              </a:rPr>
              <a:t>D</a:t>
            </a:r>
            <a:r>
              <a:rPr sz="850" spc="-30" dirty="0">
                <a:solidFill>
                  <a:srgbClr val="010101"/>
                </a:solidFill>
                <a:latin typeface="Calibri"/>
                <a:cs typeface="Calibri"/>
              </a:rPr>
              <a:t>e</a:t>
            </a:r>
            <a:r>
              <a:rPr sz="850" spc="-25" dirty="0">
                <a:solidFill>
                  <a:srgbClr val="010101"/>
                </a:solidFill>
                <a:latin typeface="Calibri"/>
                <a:cs typeface="Calibri"/>
              </a:rPr>
              <a:t>s</a:t>
            </a:r>
            <a:r>
              <a:rPr sz="850" spc="-30" dirty="0">
                <a:solidFill>
                  <a:srgbClr val="010101"/>
                </a:solidFill>
                <a:latin typeface="Calibri"/>
                <a:cs typeface="Calibri"/>
              </a:rPr>
              <a:t>ign</a:t>
            </a:r>
            <a:r>
              <a:rPr sz="850" spc="-25" dirty="0">
                <a:solidFill>
                  <a:srgbClr val="010101"/>
                </a:solidFill>
                <a:latin typeface="Calibri"/>
                <a:cs typeface="Calibri"/>
              </a:rPr>
              <a:t>at</a:t>
            </a:r>
            <a:r>
              <a:rPr sz="850" spc="-30" dirty="0">
                <a:solidFill>
                  <a:srgbClr val="010101"/>
                </a:solidFill>
                <a:latin typeface="Calibri"/>
                <a:cs typeface="Calibri"/>
              </a:rPr>
              <a:t>ing</a:t>
            </a:r>
            <a:r>
              <a:rPr sz="850" spc="0" dirty="0">
                <a:solidFill>
                  <a:srgbClr val="010101"/>
                </a:solidFill>
                <a:latin typeface="Calibri"/>
                <a:cs typeface="Calibri"/>
              </a:rPr>
              <a:t>,</a:t>
            </a:r>
            <a:r>
              <a:rPr sz="850" spc="-50" dirty="0">
                <a:solidFill>
                  <a:srgbClr val="010101"/>
                </a:solidFill>
                <a:latin typeface="Calibri"/>
                <a:cs typeface="Calibri"/>
              </a:rPr>
              <a:t> </a:t>
            </a:r>
            <a:r>
              <a:rPr sz="850" spc="-20" dirty="0">
                <a:solidFill>
                  <a:srgbClr val="010101"/>
                </a:solidFill>
                <a:latin typeface="Calibri"/>
                <a:cs typeface="Calibri"/>
              </a:rPr>
              <a:t>f</a:t>
            </a:r>
            <a:r>
              <a:rPr sz="850" spc="-30" dirty="0">
                <a:solidFill>
                  <a:srgbClr val="010101"/>
                </a:solidFill>
                <a:latin typeface="Calibri"/>
                <a:cs typeface="Calibri"/>
              </a:rPr>
              <a:t>o</a:t>
            </a:r>
            <a:r>
              <a:rPr sz="850" spc="0" dirty="0">
                <a:solidFill>
                  <a:srgbClr val="010101"/>
                </a:solidFill>
                <a:latin typeface="Calibri"/>
                <a:cs typeface="Calibri"/>
              </a:rPr>
              <a:t>r</a:t>
            </a:r>
            <a:r>
              <a:rPr sz="850" spc="-60" dirty="0">
                <a:solidFill>
                  <a:srgbClr val="010101"/>
                </a:solidFill>
                <a:latin typeface="Calibri"/>
                <a:cs typeface="Calibri"/>
              </a:rPr>
              <a:t> </a:t>
            </a:r>
            <a:r>
              <a:rPr sz="850" spc="-40" dirty="0">
                <a:solidFill>
                  <a:srgbClr val="010101"/>
                </a:solidFill>
                <a:latin typeface="Calibri"/>
                <a:cs typeface="Calibri"/>
              </a:rPr>
              <a:t>e</a:t>
            </a:r>
            <a:r>
              <a:rPr sz="850" spc="-35" dirty="0">
                <a:solidFill>
                  <a:srgbClr val="010101"/>
                </a:solidFill>
                <a:latin typeface="Calibri"/>
                <a:cs typeface="Calibri"/>
              </a:rPr>
              <a:t>x</a:t>
            </a:r>
            <a:r>
              <a:rPr sz="850" spc="-40" dirty="0">
                <a:solidFill>
                  <a:srgbClr val="010101"/>
                </a:solidFill>
                <a:latin typeface="Calibri"/>
                <a:cs typeface="Calibri"/>
              </a:rPr>
              <a:t>a</a:t>
            </a:r>
            <a:r>
              <a:rPr sz="850" spc="-35" dirty="0">
                <a:solidFill>
                  <a:srgbClr val="010101"/>
                </a:solidFill>
                <a:latin typeface="Calibri"/>
                <a:cs typeface="Calibri"/>
              </a:rPr>
              <a:t>m</a:t>
            </a:r>
            <a:r>
              <a:rPr sz="850" spc="-40" dirty="0">
                <a:solidFill>
                  <a:srgbClr val="010101"/>
                </a:solidFill>
                <a:latin typeface="Calibri"/>
                <a:cs typeface="Calibri"/>
              </a:rPr>
              <a:t>ple</a:t>
            </a:r>
            <a:r>
              <a:rPr sz="850" spc="0" dirty="0">
                <a:solidFill>
                  <a:srgbClr val="010101"/>
                </a:solidFill>
                <a:latin typeface="Calibri"/>
                <a:cs typeface="Calibri"/>
              </a:rPr>
              <a:t>,</a:t>
            </a:r>
            <a:r>
              <a:rPr sz="850" spc="-50" dirty="0">
                <a:solidFill>
                  <a:srgbClr val="010101"/>
                </a:solidFill>
                <a:latin typeface="Calibri"/>
                <a:cs typeface="Calibri"/>
              </a:rPr>
              <a:t> </a:t>
            </a:r>
            <a:r>
              <a:rPr sz="850" spc="-35" dirty="0">
                <a:solidFill>
                  <a:srgbClr val="010101"/>
                </a:solidFill>
                <a:latin typeface="Calibri"/>
                <a:cs typeface="Calibri"/>
              </a:rPr>
              <a:t>t</a:t>
            </a:r>
            <a:r>
              <a:rPr sz="850" spc="-40" dirty="0">
                <a:solidFill>
                  <a:srgbClr val="010101"/>
                </a:solidFill>
                <a:latin typeface="Calibri"/>
                <a:cs typeface="Calibri"/>
              </a:rPr>
              <a:t>h</a:t>
            </a:r>
            <a:r>
              <a:rPr sz="850" spc="0" dirty="0">
                <a:solidFill>
                  <a:srgbClr val="010101"/>
                </a:solidFill>
                <a:latin typeface="Calibri"/>
                <a:cs typeface="Calibri"/>
              </a:rPr>
              <a:t>e </a:t>
            </a:r>
            <a:r>
              <a:rPr sz="850" spc="-80" dirty="0">
                <a:solidFill>
                  <a:srgbClr val="010101"/>
                </a:solidFill>
                <a:latin typeface="Calibri"/>
                <a:cs typeface="Calibri"/>
              </a:rPr>
              <a:t> </a:t>
            </a:r>
            <a:r>
              <a:rPr sz="850" spc="-40" dirty="0">
                <a:solidFill>
                  <a:srgbClr val="010101"/>
                </a:solidFill>
                <a:latin typeface="Calibri"/>
                <a:cs typeface="Calibri"/>
              </a:rPr>
              <a:t>p</a:t>
            </a:r>
            <a:r>
              <a:rPr sz="850" spc="-35" dirty="0">
                <a:solidFill>
                  <a:srgbClr val="010101"/>
                </a:solidFill>
                <a:latin typeface="Calibri"/>
                <a:cs typeface="Calibri"/>
              </a:rPr>
              <a:t>r</a:t>
            </a:r>
            <a:r>
              <a:rPr sz="850" spc="-45" dirty="0">
                <a:solidFill>
                  <a:srgbClr val="010101"/>
                </a:solidFill>
                <a:latin typeface="Calibri"/>
                <a:cs typeface="Calibri"/>
              </a:rPr>
              <a:t>og</a:t>
            </a:r>
            <a:r>
              <a:rPr sz="850" spc="-35" dirty="0">
                <a:solidFill>
                  <a:srgbClr val="010101"/>
                </a:solidFill>
                <a:latin typeface="Calibri"/>
                <a:cs typeface="Calibri"/>
              </a:rPr>
              <a:t>r</a:t>
            </a:r>
            <a:r>
              <a:rPr sz="850" spc="-40" dirty="0">
                <a:solidFill>
                  <a:srgbClr val="010101"/>
                </a:solidFill>
                <a:latin typeface="Calibri"/>
                <a:cs typeface="Calibri"/>
              </a:rPr>
              <a:t>e</a:t>
            </a:r>
            <a:r>
              <a:rPr sz="850" spc="-35" dirty="0">
                <a:solidFill>
                  <a:srgbClr val="010101"/>
                </a:solidFill>
                <a:latin typeface="Calibri"/>
                <a:cs typeface="Calibri"/>
              </a:rPr>
              <a:t>s</a:t>
            </a:r>
            <a:r>
              <a:rPr sz="850" spc="-25" dirty="0">
                <a:solidFill>
                  <a:srgbClr val="010101"/>
                </a:solidFill>
                <a:latin typeface="Calibri"/>
                <a:cs typeface="Calibri"/>
              </a:rPr>
              <a:t>s</a:t>
            </a:r>
            <a:r>
              <a:rPr sz="850" spc="-30" dirty="0">
                <a:solidFill>
                  <a:srgbClr val="010101"/>
                </a:solidFill>
                <a:latin typeface="Calibri"/>
                <a:cs typeface="Calibri"/>
              </a:rPr>
              <a:t>io</a:t>
            </a:r>
            <a:r>
              <a:rPr sz="850" spc="0" dirty="0">
                <a:solidFill>
                  <a:srgbClr val="010101"/>
                </a:solidFill>
                <a:latin typeface="Calibri"/>
                <a:cs typeface="Calibri"/>
              </a:rPr>
              <a:t>n </a:t>
            </a:r>
            <a:r>
              <a:rPr sz="850" spc="-55" dirty="0">
                <a:solidFill>
                  <a:srgbClr val="010101"/>
                </a:solidFill>
                <a:latin typeface="Calibri"/>
                <a:cs typeface="Calibri"/>
              </a:rPr>
              <a:t> pl</a:t>
            </a:r>
            <a:r>
              <a:rPr sz="850" spc="-50" dirty="0">
                <a:solidFill>
                  <a:srgbClr val="010101"/>
                </a:solidFill>
                <a:latin typeface="Calibri"/>
                <a:cs typeface="Calibri"/>
              </a:rPr>
              <a:t>a</a:t>
            </a:r>
            <a:r>
              <a:rPr sz="850" spc="0" dirty="0">
                <a:solidFill>
                  <a:srgbClr val="010101"/>
                </a:solidFill>
                <a:latin typeface="Calibri"/>
                <a:cs typeface="Calibri"/>
              </a:rPr>
              <a:t>n</a:t>
            </a:r>
            <a:r>
              <a:rPr sz="850" spc="40" dirty="0">
                <a:solidFill>
                  <a:srgbClr val="010101"/>
                </a:solidFill>
                <a:latin typeface="Calibri"/>
                <a:cs typeface="Calibri"/>
              </a:rPr>
              <a:t> </a:t>
            </a:r>
            <a:r>
              <a:rPr sz="850" spc="-20" dirty="0">
                <a:solidFill>
                  <a:srgbClr val="010101"/>
                </a:solidFill>
                <a:latin typeface="Calibri"/>
                <a:cs typeface="Calibri"/>
              </a:rPr>
              <a:t>f</a:t>
            </a:r>
            <a:r>
              <a:rPr sz="850" spc="-30" dirty="0">
                <a:solidFill>
                  <a:srgbClr val="010101"/>
                </a:solidFill>
                <a:latin typeface="Calibri"/>
                <a:cs typeface="Calibri"/>
              </a:rPr>
              <a:t>o</a:t>
            </a:r>
            <a:r>
              <a:rPr sz="850" spc="0" dirty="0">
                <a:solidFill>
                  <a:srgbClr val="010101"/>
                </a:solidFill>
                <a:latin typeface="Calibri"/>
                <a:cs typeface="Calibri"/>
              </a:rPr>
              <a:t>r </a:t>
            </a:r>
            <a:r>
              <a:rPr sz="850" spc="-80" dirty="0">
                <a:solidFill>
                  <a:srgbClr val="010101"/>
                </a:solidFill>
                <a:latin typeface="Calibri"/>
                <a:cs typeface="Calibri"/>
              </a:rPr>
              <a:t> </a:t>
            </a:r>
            <a:r>
              <a:rPr sz="850" spc="-40" dirty="0">
                <a:solidFill>
                  <a:srgbClr val="010101"/>
                </a:solidFill>
                <a:latin typeface="Calibri"/>
                <a:cs typeface="Calibri"/>
              </a:rPr>
              <a:t>ke</a:t>
            </a:r>
            <a:r>
              <a:rPr sz="850" spc="0" dirty="0">
                <a:solidFill>
                  <a:srgbClr val="010101"/>
                </a:solidFill>
                <a:latin typeface="Calibri"/>
                <a:cs typeface="Calibri"/>
              </a:rPr>
              <a:t>y </a:t>
            </a:r>
            <a:r>
              <a:rPr sz="850" spc="-40" dirty="0">
                <a:solidFill>
                  <a:srgbClr val="010101"/>
                </a:solidFill>
                <a:latin typeface="Calibri"/>
                <a:cs typeface="Calibri"/>
              </a:rPr>
              <a:t> p</a:t>
            </a:r>
            <a:r>
              <a:rPr sz="850" spc="-45" dirty="0">
                <a:solidFill>
                  <a:srgbClr val="010101"/>
                </a:solidFill>
                <a:latin typeface="Calibri"/>
                <a:cs typeface="Calibri"/>
              </a:rPr>
              <a:t>o</a:t>
            </a:r>
            <a:r>
              <a:rPr sz="850" spc="-35" dirty="0">
                <a:solidFill>
                  <a:srgbClr val="010101"/>
                </a:solidFill>
                <a:latin typeface="Calibri"/>
                <a:cs typeface="Calibri"/>
              </a:rPr>
              <a:t>s</a:t>
            </a:r>
            <a:r>
              <a:rPr sz="850" spc="-40" dirty="0">
                <a:solidFill>
                  <a:srgbClr val="010101"/>
                </a:solidFill>
                <a:latin typeface="Calibri"/>
                <a:cs typeface="Calibri"/>
              </a:rPr>
              <a:t>i</a:t>
            </a:r>
            <a:r>
              <a:rPr sz="850" spc="-35" dirty="0">
                <a:solidFill>
                  <a:srgbClr val="010101"/>
                </a:solidFill>
                <a:latin typeface="Calibri"/>
                <a:cs typeface="Calibri"/>
              </a:rPr>
              <a:t>t</a:t>
            </a:r>
            <a:r>
              <a:rPr sz="850" spc="-40" dirty="0">
                <a:solidFill>
                  <a:srgbClr val="010101"/>
                </a:solidFill>
                <a:latin typeface="Calibri"/>
                <a:cs typeface="Calibri"/>
              </a:rPr>
              <a:t>i</a:t>
            </a:r>
            <a:r>
              <a:rPr sz="850" spc="-45" dirty="0">
                <a:solidFill>
                  <a:srgbClr val="010101"/>
                </a:solidFill>
                <a:latin typeface="Calibri"/>
                <a:cs typeface="Calibri"/>
              </a:rPr>
              <a:t>o</a:t>
            </a:r>
            <a:r>
              <a:rPr sz="850" spc="-40" dirty="0">
                <a:solidFill>
                  <a:srgbClr val="010101"/>
                </a:solidFill>
                <a:latin typeface="Calibri"/>
                <a:cs typeface="Calibri"/>
              </a:rPr>
              <a:t>n</a:t>
            </a:r>
            <a:r>
              <a:rPr sz="850" spc="-35" dirty="0">
                <a:solidFill>
                  <a:srgbClr val="010101"/>
                </a:solidFill>
                <a:latin typeface="Calibri"/>
                <a:cs typeface="Calibri"/>
              </a:rPr>
              <a:t>s</a:t>
            </a:r>
            <a:r>
              <a:rPr sz="850" spc="0" dirty="0">
                <a:solidFill>
                  <a:srgbClr val="010101"/>
                </a:solidFill>
                <a:latin typeface="Calibri"/>
                <a:cs typeface="Calibri"/>
              </a:rPr>
              <a:t>.</a:t>
            </a:r>
            <a:endParaRPr sz="850" dirty="0">
              <a:latin typeface="Calibri"/>
              <a:cs typeface="Calibri"/>
            </a:endParaRPr>
          </a:p>
          <a:p>
            <a:pPr marL="5080">
              <a:lnSpc>
                <a:spcPct val="100000"/>
              </a:lnSpc>
              <a:spcBef>
                <a:spcPts val="80"/>
              </a:spcBef>
              <a:tabLst>
                <a:tab pos="817244" algn="l"/>
              </a:tabLst>
            </a:pPr>
            <a:r>
              <a:rPr sz="1275" b="1" spc="-44" baseline="6535" dirty="0">
                <a:solidFill>
                  <a:srgbClr val="010104"/>
                </a:solidFill>
                <a:latin typeface="Calibri"/>
                <a:cs typeface="Calibri"/>
              </a:rPr>
              <a:t>d</a:t>
            </a:r>
            <a:r>
              <a:rPr sz="1275" b="1" spc="-37" baseline="6535" dirty="0">
                <a:solidFill>
                  <a:srgbClr val="010104"/>
                </a:solidFill>
                <a:latin typeface="Calibri"/>
                <a:cs typeface="Calibri"/>
              </a:rPr>
              <a:t>e</a:t>
            </a:r>
            <a:r>
              <a:rPr sz="1275" b="1" spc="-30" baseline="6535" dirty="0">
                <a:solidFill>
                  <a:srgbClr val="010104"/>
                </a:solidFill>
                <a:latin typeface="Calibri"/>
                <a:cs typeface="Calibri"/>
              </a:rPr>
              <a:t>v</a:t>
            </a:r>
            <a:r>
              <a:rPr sz="1275" b="1" spc="-37" baseline="6535" dirty="0">
                <a:solidFill>
                  <a:srgbClr val="010104"/>
                </a:solidFill>
                <a:latin typeface="Calibri"/>
                <a:cs typeface="Calibri"/>
              </a:rPr>
              <a:t>e</a:t>
            </a:r>
            <a:r>
              <a:rPr sz="1275" b="1" spc="-44" baseline="6535" dirty="0">
                <a:solidFill>
                  <a:srgbClr val="010104"/>
                </a:solidFill>
                <a:latin typeface="Calibri"/>
                <a:cs typeface="Calibri"/>
              </a:rPr>
              <a:t>lop</a:t>
            </a:r>
            <a:r>
              <a:rPr sz="1275" b="1" spc="-37" baseline="6535" dirty="0">
                <a:solidFill>
                  <a:srgbClr val="010104"/>
                </a:solidFill>
                <a:latin typeface="Calibri"/>
                <a:cs typeface="Calibri"/>
              </a:rPr>
              <a:t>m</a:t>
            </a:r>
            <a:r>
              <a:rPr sz="1275" b="1" spc="-52" baseline="6535" dirty="0">
                <a:solidFill>
                  <a:srgbClr val="010104"/>
                </a:solidFill>
                <a:latin typeface="Calibri"/>
                <a:cs typeface="Calibri"/>
              </a:rPr>
              <a:t>e</a:t>
            </a:r>
            <a:r>
              <a:rPr sz="1275" b="1" spc="-44" baseline="6535" dirty="0">
                <a:solidFill>
                  <a:srgbClr val="010104"/>
                </a:solidFill>
                <a:latin typeface="Calibri"/>
                <a:cs typeface="Calibri"/>
              </a:rPr>
              <a:t>n</a:t>
            </a:r>
            <a:r>
              <a:rPr sz="1275" b="1" spc="0" baseline="6535" dirty="0">
                <a:solidFill>
                  <a:srgbClr val="010104"/>
                </a:solidFill>
                <a:latin typeface="Calibri"/>
                <a:cs typeface="Calibri"/>
              </a:rPr>
              <a:t>t	</a:t>
            </a:r>
            <a:r>
              <a:rPr sz="850" spc="-20" dirty="0">
                <a:solidFill>
                  <a:srgbClr val="000001"/>
                </a:solidFill>
                <a:latin typeface="Calibri"/>
                <a:cs typeface="Calibri"/>
              </a:rPr>
              <a:t>D</a:t>
            </a:r>
            <a:r>
              <a:rPr sz="850" spc="-30" dirty="0">
                <a:solidFill>
                  <a:srgbClr val="000001"/>
                </a:solidFill>
                <a:latin typeface="Calibri"/>
                <a:cs typeface="Calibri"/>
              </a:rPr>
              <a:t>e</a:t>
            </a:r>
            <a:r>
              <a:rPr sz="850" spc="-25" dirty="0">
                <a:solidFill>
                  <a:srgbClr val="000001"/>
                </a:solidFill>
                <a:latin typeface="Calibri"/>
                <a:cs typeface="Calibri"/>
              </a:rPr>
              <a:t>s</a:t>
            </a:r>
            <a:r>
              <a:rPr sz="850" spc="-30" dirty="0">
                <a:solidFill>
                  <a:srgbClr val="000001"/>
                </a:solidFill>
                <a:latin typeface="Calibri"/>
                <a:cs typeface="Calibri"/>
              </a:rPr>
              <a:t>ign</a:t>
            </a:r>
            <a:r>
              <a:rPr sz="850" spc="-25" dirty="0">
                <a:solidFill>
                  <a:srgbClr val="000001"/>
                </a:solidFill>
                <a:latin typeface="Calibri"/>
                <a:cs typeface="Calibri"/>
              </a:rPr>
              <a:t>at</a:t>
            </a:r>
            <a:r>
              <a:rPr sz="850" spc="-30" dirty="0">
                <a:solidFill>
                  <a:srgbClr val="000001"/>
                </a:solidFill>
                <a:latin typeface="Calibri"/>
                <a:cs typeface="Calibri"/>
              </a:rPr>
              <a:t>in</a:t>
            </a:r>
            <a:r>
              <a:rPr sz="850" spc="0" dirty="0">
                <a:solidFill>
                  <a:srgbClr val="000001"/>
                </a:solidFill>
                <a:latin typeface="Calibri"/>
                <a:cs typeface="Calibri"/>
              </a:rPr>
              <a:t>g</a:t>
            </a:r>
            <a:r>
              <a:rPr sz="850" spc="-55" dirty="0">
                <a:solidFill>
                  <a:srgbClr val="000001"/>
                </a:solidFill>
                <a:latin typeface="Calibri"/>
                <a:cs typeface="Calibri"/>
              </a:rPr>
              <a:t> </a:t>
            </a:r>
            <a:r>
              <a:rPr sz="850" spc="-30" dirty="0">
                <a:solidFill>
                  <a:srgbClr val="000001"/>
                </a:solidFill>
                <a:latin typeface="Calibri"/>
                <a:cs typeface="Calibri"/>
              </a:rPr>
              <a:t>high</a:t>
            </a:r>
            <a:r>
              <a:rPr sz="850" spc="-25" dirty="0">
                <a:solidFill>
                  <a:srgbClr val="000001"/>
                </a:solidFill>
                <a:latin typeface="Calibri"/>
                <a:cs typeface="Calibri"/>
              </a:rPr>
              <a:t>-</a:t>
            </a:r>
            <a:r>
              <a:rPr sz="850" spc="-30" dirty="0">
                <a:solidFill>
                  <a:srgbClr val="000001"/>
                </a:solidFill>
                <a:latin typeface="Calibri"/>
                <a:cs typeface="Calibri"/>
              </a:rPr>
              <a:t>po</a:t>
            </a:r>
            <a:r>
              <a:rPr sz="850" spc="-25" dirty="0">
                <a:solidFill>
                  <a:srgbClr val="000001"/>
                </a:solidFill>
                <a:latin typeface="Calibri"/>
                <a:cs typeface="Calibri"/>
              </a:rPr>
              <a:t>t</a:t>
            </a:r>
            <a:r>
              <a:rPr sz="850" spc="-30" dirty="0">
                <a:solidFill>
                  <a:srgbClr val="000001"/>
                </a:solidFill>
                <a:latin typeface="Calibri"/>
                <a:cs typeface="Calibri"/>
              </a:rPr>
              <a:t>en</a:t>
            </a:r>
            <a:r>
              <a:rPr sz="850" spc="-25" dirty="0">
                <a:solidFill>
                  <a:srgbClr val="000001"/>
                </a:solidFill>
                <a:latin typeface="Calibri"/>
                <a:cs typeface="Calibri"/>
              </a:rPr>
              <a:t>t</a:t>
            </a:r>
            <a:r>
              <a:rPr sz="850" spc="-30" dirty="0">
                <a:solidFill>
                  <a:srgbClr val="000001"/>
                </a:solidFill>
                <a:latin typeface="Calibri"/>
                <a:cs typeface="Calibri"/>
              </a:rPr>
              <a:t>i</a:t>
            </a:r>
            <a:r>
              <a:rPr sz="850" spc="-25" dirty="0">
                <a:solidFill>
                  <a:srgbClr val="000001"/>
                </a:solidFill>
                <a:latin typeface="Calibri"/>
                <a:cs typeface="Calibri"/>
              </a:rPr>
              <a:t>a</a:t>
            </a:r>
            <a:r>
              <a:rPr sz="850" spc="0" dirty="0">
                <a:solidFill>
                  <a:srgbClr val="000001"/>
                </a:solidFill>
                <a:latin typeface="Calibri"/>
                <a:cs typeface="Calibri"/>
              </a:rPr>
              <a:t>l</a:t>
            </a:r>
            <a:r>
              <a:rPr sz="850" spc="-30" dirty="0">
                <a:solidFill>
                  <a:srgbClr val="000001"/>
                </a:solidFill>
                <a:latin typeface="Calibri"/>
                <a:cs typeface="Calibri"/>
              </a:rPr>
              <a:t> </a:t>
            </a:r>
            <a:r>
              <a:rPr sz="850" spc="-40" dirty="0">
                <a:solidFill>
                  <a:srgbClr val="000001"/>
                </a:solidFill>
                <a:latin typeface="Calibri"/>
                <a:cs typeface="Calibri"/>
              </a:rPr>
              <a:t>e</a:t>
            </a:r>
            <a:r>
              <a:rPr sz="850" spc="-35" dirty="0">
                <a:solidFill>
                  <a:srgbClr val="000001"/>
                </a:solidFill>
                <a:latin typeface="Calibri"/>
                <a:cs typeface="Calibri"/>
              </a:rPr>
              <a:t>m</a:t>
            </a:r>
            <a:r>
              <a:rPr sz="850" spc="-40" dirty="0">
                <a:solidFill>
                  <a:srgbClr val="000001"/>
                </a:solidFill>
                <a:latin typeface="Calibri"/>
                <a:cs typeface="Calibri"/>
              </a:rPr>
              <a:t>pl</a:t>
            </a:r>
            <a:r>
              <a:rPr sz="850" spc="-45" dirty="0">
                <a:solidFill>
                  <a:srgbClr val="000001"/>
                </a:solidFill>
                <a:latin typeface="Calibri"/>
                <a:cs typeface="Calibri"/>
              </a:rPr>
              <a:t>o</a:t>
            </a:r>
            <a:r>
              <a:rPr sz="850" spc="-40" dirty="0">
                <a:solidFill>
                  <a:srgbClr val="000001"/>
                </a:solidFill>
                <a:latin typeface="Calibri"/>
                <a:cs typeface="Calibri"/>
              </a:rPr>
              <a:t>ye</a:t>
            </a:r>
            <a:r>
              <a:rPr sz="850" spc="-30" dirty="0">
                <a:solidFill>
                  <a:srgbClr val="000001"/>
                </a:solidFill>
                <a:latin typeface="Calibri"/>
                <a:cs typeface="Calibri"/>
              </a:rPr>
              <a:t>e</a:t>
            </a:r>
            <a:r>
              <a:rPr sz="850" spc="-35" dirty="0">
                <a:solidFill>
                  <a:srgbClr val="000001"/>
                </a:solidFill>
                <a:latin typeface="Calibri"/>
                <a:cs typeface="Calibri"/>
              </a:rPr>
              <a:t>s</a:t>
            </a:r>
            <a:r>
              <a:rPr sz="850" spc="0" dirty="0">
                <a:solidFill>
                  <a:srgbClr val="000001"/>
                </a:solidFill>
                <a:latin typeface="Calibri"/>
                <a:cs typeface="Calibri"/>
              </a:rPr>
              <a:t>;</a:t>
            </a:r>
            <a:r>
              <a:rPr sz="850" spc="-15" dirty="0">
                <a:solidFill>
                  <a:srgbClr val="000001"/>
                </a:solidFill>
                <a:latin typeface="Calibri"/>
                <a:cs typeface="Calibri"/>
              </a:rPr>
              <a:t> </a:t>
            </a:r>
            <a:r>
              <a:rPr sz="850" spc="-25" dirty="0">
                <a:solidFill>
                  <a:srgbClr val="000001"/>
                </a:solidFill>
                <a:latin typeface="Calibri"/>
                <a:cs typeface="Calibri"/>
              </a:rPr>
              <a:t>c</a:t>
            </a:r>
            <a:r>
              <a:rPr sz="850" spc="-30" dirty="0">
                <a:solidFill>
                  <a:srgbClr val="000001"/>
                </a:solidFill>
                <a:latin typeface="Calibri"/>
                <a:cs typeface="Calibri"/>
              </a:rPr>
              <a:t>o</a:t>
            </a:r>
            <a:r>
              <a:rPr sz="850" spc="-25" dirty="0">
                <a:solidFill>
                  <a:srgbClr val="000001"/>
                </a:solidFill>
                <a:latin typeface="Calibri"/>
                <a:cs typeface="Calibri"/>
              </a:rPr>
              <a:t>ac</a:t>
            </a:r>
            <a:r>
              <a:rPr sz="850" spc="-30" dirty="0">
                <a:solidFill>
                  <a:srgbClr val="000001"/>
                </a:solidFill>
                <a:latin typeface="Calibri"/>
                <a:cs typeface="Calibri"/>
              </a:rPr>
              <a:t>hing</a:t>
            </a:r>
            <a:r>
              <a:rPr sz="850" spc="0" dirty="0">
                <a:solidFill>
                  <a:srgbClr val="000001"/>
                </a:solidFill>
                <a:latin typeface="Calibri"/>
                <a:cs typeface="Calibri"/>
              </a:rPr>
              <a:t>;</a:t>
            </a:r>
            <a:r>
              <a:rPr sz="850" spc="-50" dirty="0">
                <a:solidFill>
                  <a:srgbClr val="000001"/>
                </a:solidFill>
                <a:latin typeface="Calibri"/>
                <a:cs typeface="Calibri"/>
              </a:rPr>
              <a:t> </a:t>
            </a:r>
            <a:r>
              <a:rPr sz="850" spc="-35" dirty="0">
                <a:solidFill>
                  <a:srgbClr val="000001"/>
                </a:solidFill>
                <a:latin typeface="Calibri"/>
                <a:cs typeface="Calibri"/>
              </a:rPr>
              <a:t>m</a:t>
            </a:r>
            <a:r>
              <a:rPr sz="850" spc="-40" dirty="0">
                <a:solidFill>
                  <a:srgbClr val="000001"/>
                </a:solidFill>
                <a:latin typeface="Calibri"/>
                <a:cs typeface="Calibri"/>
              </a:rPr>
              <a:t>en</a:t>
            </a:r>
            <a:r>
              <a:rPr sz="850" spc="-35" dirty="0">
                <a:solidFill>
                  <a:srgbClr val="000001"/>
                </a:solidFill>
                <a:latin typeface="Calibri"/>
                <a:cs typeface="Calibri"/>
              </a:rPr>
              <a:t>t</a:t>
            </a:r>
            <a:r>
              <a:rPr sz="850" spc="-45" dirty="0">
                <a:solidFill>
                  <a:srgbClr val="000001"/>
                </a:solidFill>
                <a:latin typeface="Calibri"/>
                <a:cs typeface="Calibri"/>
              </a:rPr>
              <a:t>o</a:t>
            </a:r>
            <a:r>
              <a:rPr sz="850" spc="-35" dirty="0">
                <a:solidFill>
                  <a:srgbClr val="000001"/>
                </a:solidFill>
                <a:latin typeface="Calibri"/>
                <a:cs typeface="Calibri"/>
              </a:rPr>
              <a:t>r</a:t>
            </a:r>
            <a:r>
              <a:rPr sz="850" spc="-40" dirty="0">
                <a:solidFill>
                  <a:srgbClr val="000001"/>
                </a:solidFill>
                <a:latin typeface="Calibri"/>
                <a:cs typeface="Calibri"/>
              </a:rPr>
              <a:t>i</a:t>
            </a:r>
            <a:r>
              <a:rPr sz="850" spc="-30" dirty="0">
                <a:solidFill>
                  <a:srgbClr val="000001"/>
                </a:solidFill>
                <a:latin typeface="Calibri"/>
                <a:cs typeface="Calibri"/>
              </a:rPr>
              <a:t>n</a:t>
            </a:r>
            <a:r>
              <a:rPr sz="850" spc="-45" dirty="0">
                <a:solidFill>
                  <a:srgbClr val="000001"/>
                </a:solidFill>
                <a:latin typeface="Calibri"/>
                <a:cs typeface="Calibri"/>
              </a:rPr>
              <a:t>g</a:t>
            </a:r>
            <a:r>
              <a:rPr sz="850" spc="0" dirty="0">
                <a:solidFill>
                  <a:srgbClr val="000001"/>
                </a:solidFill>
                <a:latin typeface="Calibri"/>
                <a:cs typeface="Calibri"/>
              </a:rPr>
              <a:t>;</a:t>
            </a:r>
            <a:r>
              <a:rPr sz="850" spc="-15" dirty="0">
                <a:solidFill>
                  <a:srgbClr val="000001"/>
                </a:solidFill>
                <a:latin typeface="Calibri"/>
                <a:cs typeface="Calibri"/>
              </a:rPr>
              <a:t> </a:t>
            </a:r>
            <a:r>
              <a:rPr sz="850" spc="-35" dirty="0">
                <a:solidFill>
                  <a:srgbClr val="000001"/>
                </a:solidFill>
                <a:latin typeface="Calibri"/>
                <a:cs typeface="Calibri"/>
              </a:rPr>
              <a:t>r</a:t>
            </a:r>
            <a:r>
              <a:rPr sz="850" spc="-45" dirty="0">
                <a:solidFill>
                  <a:srgbClr val="000001"/>
                </a:solidFill>
                <a:latin typeface="Calibri"/>
                <a:cs typeface="Calibri"/>
              </a:rPr>
              <a:t>o</a:t>
            </a:r>
            <a:r>
              <a:rPr sz="850" spc="-35" dirty="0">
                <a:solidFill>
                  <a:srgbClr val="000001"/>
                </a:solidFill>
                <a:latin typeface="Calibri"/>
                <a:cs typeface="Calibri"/>
              </a:rPr>
              <a:t>t</a:t>
            </a:r>
            <a:r>
              <a:rPr sz="850" spc="-40" dirty="0">
                <a:solidFill>
                  <a:srgbClr val="000001"/>
                </a:solidFill>
                <a:latin typeface="Calibri"/>
                <a:cs typeface="Calibri"/>
              </a:rPr>
              <a:t>a</a:t>
            </a:r>
            <a:r>
              <a:rPr sz="850" spc="-35" dirty="0">
                <a:solidFill>
                  <a:srgbClr val="000001"/>
                </a:solidFill>
                <a:latin typeface="Calibri"/>
                <a:cs typeface="Calibri"/>
              </a:rPr>
              <a:t>t</a:t>
            </a:r>
            <a:r>
              <a:rPr sz="850" spc="-40" dirty="0">
                <a:solidFill>
                  <a:srgbClr val="000001"/>
                </a:solidFill>
                <a:latin typeface="Calibri"/>
                <a:cs typeface="Calibri"/>
              </a:rPr>
              <a:t>i</a:t>
            </a:r>
            <a:r>
              <a:rPr sz="850" spc="-30" dirty="0">
                <a:solidFill>
                  <a:srgbClr val="000001"/>
                </a:solidFill>
                <a:latin typeface="Calibri"/>
                <a:cs typeface="Calibri"/>
              </a:rPr>
              <a:t>n</a:t>
            </a:r>
            <a:r>
              <a:rPr sz="850" spc="0" dirty="0">
                <a:solidFill>
                  <a:srgbClr val="000001"/>
                </a:solidFill>
                <a:latin typeface="Calibri"/>
                <a:cs typeface="Calibri"/>
              </a:rPr>
              <a:t>g</a:t>
            </a:r>
            <a:endParaRPr sz="850" dirty="0">
              <a:latin typeface="Calibri"/>
              <a:cs typeface="Calibri"/>
            </a:endParaRPr>
          </a:p>
          <a:p>
            <a:pPr marL="817244">
              <a:lnSpc>
                <a:spcPts val="994"/>
              </a:lnSpc>
            </a:pPr>
            <a:r>
              <a:rPr sz="850" spc="-40" dirty="0">
                <a:solidFill>
                  <a:srgbClr val="000101"/>
                </a:solidFill>
                <a:latin typeface="Calibri"/>
                <a:cs typeface="Calibri"/>
              </a:rPr>
              <a:t>pe</a:t>
            </a:r>
            <a:r>
              <a:rPr sz="850" spc="-45" dirty="0">
                <a:solidFill>
                  <a:srgbClr val="000101"/>
                </a:solidFill>
                <a:latin typeface="Calibri"/>
                <a:cs typeface="Calibri"/>
              </a:rPr>
              <a:t>o</a:t>
            </a:r>
            <a:r>
              <a:rPr sz="850" spc="-40" dirty="0">
                <a:solidFill>
                  <a:srgbClr val="000101"/>
                </a:solidFill>
                <a:latin typeface="Calibri"/>
                <a:cs typeface="Calibri"/>
              </a:rPr>
              <a:t>pl</a:t>
            </a:r>
            <a:r>
              <a:rPr sz="850" spc="0" dirty="0">
                <a:solidFill>
                  <a:srgbClr val="000101"/>
                </a:solidFill>
                <a:latin typeface="Calibri"/>
                <a:cs typeface="Calibri"/>
              </a:rPr>
              <a:t>e </a:t>
            </a:r>
            <a:r>
              <a:rPr sz="850" spc="-65" dirty="0">
                <a:solidFill>
                  <a:srgbClr val="000101"/>
                </a:solidFill>
                <a:latin typeface="Calibri"/>
                <a:cs typeface="Calibri"/>
              </a:rPr>
              <a:t> </a:t>
            </a:r>
            <a:r>
              <a:rPr sz="850" spc="-40" dirty="0">
                <a:solidFill>
                  <a:srgbClr val="000101"/>
                </a:solidFill>
                <a:latin typeface="Calibri"/>
                <a:cs typeface="Calibri"/>
              </a:rPr>
              <a:t>in</a:t>
            </a:r>
            <a:r>
              <a:rPr sz="850" spc="-35" dirty="0">
                <a:solidFill>
                  <a:srgbClr val="000101"/>
                </a:solidFill>
                <a:latin typeface="Calibri"/>
                <a:cs typeface="Calibri"/>
              </a:rPr>
              <a:t>t</a:t>
            </a:r>
            <a:r>
              <a:rPr sz="850" spc="0" dirty="0">
                <a:solidFill>
                  <a:srgbClr val="000101"/>
                </a:solidFill>
                <a:latin typeface="Calibri"/>
                <a:cs typeface="Calibri"/>
              </a:rPr>
              <a:t>o</a:t>
            </a:r>
            <a:r>
              <a:rPr sz="850" spc="65" dirty="0">
                <a:solidFill>
                  <a:srgbClr val="000101"/>
                </a:solidFill>
                <a:latin typeface="Calibri"/>
                <a:cs typeface="Calibri"/>
              </a:rPr>
              <a:t> </a:t>
            </a:r>
            <a:r>
              <a:rPr sz="850" spc="-30" dirty="0">
                <a:solidFill>
                  <a:srgbClr val="000101"/>
                </a:solidFill>
                <a:latin typeface="Calibri"/>
                <a:cs typeface="Calibri"/>
              </a:rPr>
              <a:t>di</a:t>
            </a:r>
            <a:r>
              <a:rPr sz="850" spc="-20" dirty="0">
                <a:solidFill>
                  <a:srgbClr val="000101"/>
                </a:solidFill>
                <a:latin typeface="Calibri"/>
                <a:cs typeface="Calibri"/>
              </a:rPr>
              <a:t>ff</a:t>
            </a:r>
            <a:r>
              <a:rPr sz="850" spc="-30" dirty="0">
                <a:solidFill>
                  <a:srgbClr val="000101"/>
                </a:solidFill>
                <a:latin typeface="Calibri"/>
                <a:cs typeface="Calibri"/>
              </a:rPr>
              <a:t>e</a:t>
            </a:r>
            <a:r>
              <a:rPr sz="850" spc="-25" dirty="0">
                <a:solidFill>
                  <a:srgbClr val="000101"/>
                </a:solidFill>
                <a:latin typeface="Calibri"/>
                <a:cs typeface="Calibri"/>
              </a:rPr>
              <a:t>r</a:t>
            </a:r>
            <a:r>
              <a:rPr sz="850" spc="-30" dirty="0">
                <a:solidFill>
                  <a:srgbClr val="000101"/>
                </a:solidFill>
                <a:latin typeface="Calibri"/>
                <a:cs typeface="Calibri"/>
              </a:rPr>
              <a:t>en</a:t>
            </a:r>
            <a:r>
              <a:rPr sz="850" spc="0" dirty="0">
                <a:solidFill>
                  <a:srgbClr val="000101"/>
                </a:solidFill>
                <a:latin typeface="Calibri"/>
                <a:cs typeface="Calibri"/>
              </a:rPr>
              <a:t>t</a:t>
            </a:r>
            <a:r>
              <a:rPr sz="850" spc="-60" dirty="0">
                <a:solidFill>
                  <a:srgbClr val="000101"/>
                </a:solidFill>
                <a:latin typeface="Calibri"/>
                <a:cs typeface="Calibri"/>
              </a:rPr>
              <a:t> </a:t>
            </a:r>
            <a:r>
              <a:rPr sz="850" spc="-40" dirty="0">
                <a:solidFill>
                  <a:srgbClr val="000101"/>
                </a:solidFill>
                <a:latin typeface="Calibri"/>
                <a:cs typeface="Calibri"/>
              </a:rPr>
              <a:t>p</a:t>
            </a:r>
            <a:r>
              <a:rPr sz="850" spc="-35" dirty="0">
                <a:solidFill>
                  <a:srgbClr val="000101"/>
                </a:solidFill>
                <a:latin typeface="Calibri"/>
                <a:cs typeface="Calibri"/>
              </a:rPr>
              <a:t>r</a:t>
            </a:r>
            <a:r>
              <a:rPr sz="850" spc="-45" dirty="0">
                <a:solidFill>
                  <a:srgbClr val="000101"/>
                </a:solidFill>
                <a:latin typeface="Calibri"/>
                <a:cs typeface="Calibri"/>
              </a:rPr>
              <a:t>o</a:t>
            </a:r>
            <a:r>
              <a:rPr sz="850" spc="-40" dirty="0">
                <a:solidFill>
                  <a:srgbClr val="000101"/>
                </a:solidFill>
                <a:latin typeface="Calibri"/>
                <a:cs typeface="Calibri"/>
              </a:rPr>
              <a:t>jec</a:t>
            </a:r>
            <a:r>
              <a:rPr sz="850" spc="-35" dirty="0">
                <a:solidFill>
                  <a:srgbClr val="000101"/>
                </a:solidFill>
                <a:latin typeface="Calibri"/>
                <a:cs typeface="Calibri"/>
              </a:rPr>
              <a:t>ts</a:t>
            </a:r>
            <a:r>
              <a:rPr sz="850" spc="0" dirty="0">
                <a:solidFill>
                  <a:srgbClr val="000101"/>
                </a:solidFill>
                <a:latin typeface="Calibri"/>
                <a:cs typeface="Calibri"/>
              </a:rPr>
              <a:t>.</a:t>
            </a:r>
            <a:endParaRPr sz="850" dirty="0">
              <a:latin typeface="Calibri"/>
              <a:cs typeface="Calibri"/>
            </a:endParaRPr>
          </a:p>
        </p:txBody>
      </p:sp>
      <p:sp>
        <p:nvSpPr>
          <p:cNvPr id="8" name="object 8"/>
          <p:cNvSpPr txBox="1"/>
          <p:nvPr/>
        </p:nvSpPr>
        <p:spPr>
          <a:xfrm>
            <a:off x="304800" y="3363721"/>
            <a:ext cx="2555240" cy="168275"/>
          </a:xfrm>
          <a:prstGeom prst="rect">
            <a:avLst/>
          </a:prstGeom>
        </p:spPr>
        <p:txBody>
          <a:bodyPr vert="horz" wrap="square" lIns="0" tIns="0" rIns="0" bIns="0" rtlCol="0">
            <a:noAutofit/>
          </a:bodyPr>
          <a:lstStyle/>
          <a:p>
            <a:pPr marR="50165" algn="r">
              <a:lnSpc>
                <a:spcPct val="100000"/>
              </a:lnSpc>
            </a:pPr>
            <a:r>
              <a:rPr sz="850" b="1" spc="-25" dirty="0">
                <a:solidFill>
                  <a:srgbClr val="000103"/>
                </a:solidFill>
                <a:latin typeface="Calibri"/>
                <a:cs typeface="Calibri"/>
              </a:rPr>
              <a:t>Rec</a:t>
            </a:r>
            <a:r>
              <a:rPr sz="850" b="1" spc="-30" dirty="0">
                <a:solidFill>
                  <a:srgbClr val="000103"/>
                </a:solidFill>
                <a:latin typeface="Calibri"/>
                <a:cs typeface="Calibri"/>
              </a:rPr>
              <a:t>rui</a:t>
            </a:r>
            <a:r>
              <a:rPr sz="850" b="1" spc="-20" dirty="0">
                <a:solidFill>
                  <a:srgbClr val="000103"/>
                </a:solidFill>
                <a:latin typeface="Calibri"/>
                <a:cs typeface="Calibri"/>
              </a:rPr>
              <a:t>t</a:t>
            </a:r>
            <a:r>
              <a:rPr sz="850" b="1" spc="-30" dirty="0">
                <a:solidFill>
                  <a:srgbClr val="000103"/>
                </a:solidFill>
                <a:latin typeface="Calibri"/>
                <a:cs typeface="Calibri"/>
              </a:rPr>
              <a:t>in</a:t>
            </a:r>
            <a:r>
              <a:rPr sz="850" b="1" spc="0" dirty="0">
                <a:solidFill>
                  <a:srgbClr val="000103"/>
                </a:solidFill>
                <a:latin typeface="Calibri"/>
                <a:cs typeface="Calibri"/>
              </a:rPr>
              <a:t>g</a:t>
            </a:r>
            <a:endParaRPr sz="850" dirty="0">
              <a:latin typeface="Calibri"/>
              <a:cs typeface="Calibri"/>
            </a:endParaRPr>
          </a:p>
        </p:txBody>
      </p:sp>
      <p:sp>
        <p:nvSpPr>
          <p:cNvPr id="9" name="object 9"/>
          <p:cNvSpPr txBox="1"/>
          <p:nvPr/>
        </p:nvSpPr>
        <p:spPr>
          <a:xfrm>
            <a:off x="2859532" y="3369183"/>
            <a:ext cx="5991860" cy="162560"/>
          </a:xfrm>
          <a:prstGeom prst="rect">
            <a:avLst/>
          </a:prstGeom>
        </p:spPr>
        <p:txBody>
          <a:bodyPr vert="horz" wrap="square" lIns="0" tIns="0" rIns="0" bIns="0" rtlCol="0">
            <a:noAutofit/>
          </a:bodyPr>
          <a:lstStyle/>
          <a:p>
            <a:pPr marL="789305">
              <a:lnSpc>
                <a:spcPct val="100000"/>
              </a:lnSpc>
            </a:pPr>
            <a:r>
              <a:rPr sz="850" spc="-20" dirty="0">
                <a:solidFill>
                  <a:srgbClr val="010101"/>
                </a:solidFill>
                <a:latin typeface="Calibri"/>
                <a:cs typeface="Calibri"/>
              </a:rPr>
              <a:t>E</a:t>
            </a:r>
            <a:r>
              <a:rPr sz="850" spc="-25" dirty="0">
                <a:solidFill>
                  <a:srgbClr val="010101"/>
                </a:solidFill>
                <a:latin typeface="Calibri"/>
                <a:cs typeface="Calibri"/>
              </a:rPr>
              <a:t>st</a:t>
            </a:r>
            <a:r>
              <a:rPr sz="850" spc="-30" dirty="0">
                <a:solidFill>
                  <a:srgbClr val="010101"/>
                </a:solidFill>
                <a:latin typeface="Calibri"/>
                <a:cs typeface="Calibri"/>
              </a:rPr>
              <a:t>i</a:t>
            </a:r>
            <a:r>
              <a:rPr sz="850" spc="-25" dirty="0">
                <a:solidFill>
                  <a:srgbClr val="010101"/>
                </a:solidFill>
                <a:latin typeface="Calibri"/>
                <a:cs typeface="Calibri"/>
              </a:rPr>
              <a:t>mat</a:t>
            </a:r>
            <a:r>
              <a:rPr sz="850" spc="-30" dirty="0">
                <a:solidFill>
                  <a:srgbClr val="010101"/>
                </a:solidFill>
                <a:latin typeface="Calibri"/>
                <a:cs typeface="Calibri"/>
              </a:rPr>
              <a:t>in</a:t>
            </a:r>
            <a:r>
              <a:rPr sz="850" spc="0" dirty="0">
                <a:solidFill>
                  <a:srgbClr val="010101"/>
                </a:solidFill>
                <a:latin typeface="Calibri"/>
                <a:cs typeface="Calibri"/>
              </a:rPr>
              <a:t>g</a:t>
            </a:r>
            <a:r>
              <a:rPr sz="850" spc="90" dirty="0">
                <a:solidFill>
                  <a:srgbClr val="010101"/>
                </a:solidFill>
                <a:latin typeface="Calibri"/>
                <a:cs typeface="Calibri"/>
              </a:rPr>
              <a:t> </a:t>
            </a:r>
            <a:r>
              <a:rPr sz="850" spc="-40" dirty="0">
                <a:solidFill>
                  <a:srgbClr val="010101"/>
                </a:solidFill>
                <a:latin typeface="Calibri"/>
                <a:cs typeface="Calibri"/>
              </a:rPr>
              <a:t>need</a:t>
            </a:r>
            <a:r>
              <a:rPr sz="850" spc="0" dirty="0">
                <a:solidFill>
                  <a:srgbClr val="010101"/>
                </a:solidFill>
                <a:latin typeface="Calibri"/>
                <a:cs typeface="Calibri"/>
              </a:rPr>
              <a:t>s</a:t>
            </a:r>
            <a:r>
              <a:rPr sz="850" spc="-60" dirty="0">
                <a:solidFill>
                  <a:srgbClr val="010101"/>
                </a:solidFill>
                <a:latin typeface="Calibri"/>
                <a:cs typeface="Calibri"/>
              </a:rPr>
              <a:t> </a:t>
            </a:r>
            <a:r>
              <a:rPr sz="850" spc="-35" dirty="0">
                <a:solidFill>
                  <a:srgbClr val="010101"/>
                </a:solidFill>
                <a:latin typeface="Calibri"/>
                <a:cs typeface="Calibri"/>
              </a:rPr>
              <a:t>f</a:t>
            </a:r>
            <a:r>
              <a:rPr sz="850" spc="-45" dirty="0">
                <a:solidFill>
                  <a:srgbClr val="010101"/>
                </a:solidFill>
                <a:latin typeface="Calibri"/>
                <a:cs typeface="Calibri"/>
              </a:rPr>
              <a:t>o</a:t>
            </a:r>
            <a:r>
              <a:rPr sz="850" spc="0" dirty="0">
                <a:solidFill>
                  <a:srgbClr val="010101"/>
                </a:solidFill>
                <a:latin typeface="Calibri"/>
                <a:cs typeface="Calibri"/>
              </a:rPr>
              <a:t>r </a:t>
            </a:r>
            <a:r>
              <a:rPr sz="850" spc="-95" dirty="0">
                <a:solidFill>
                  <a:srgbClr val="010101"/>
                </a:solidFill>
                <a:latin typeface="Calibri"/>
                <a:cs typeface="Calibri"/>
              </a:rPr>
              <a:t> </a:t>
            </a:r>
            <a:r>
              <a:rPr sz="850" spc="-65" dirty="0">
                <a:solidFill>
                  <a:srgbClr val="010101"/>
                </a:solidFill>
                <a:latin typeface="Calibri"/>
                <a:cs typeface="Calibri"/>
              </a:rPr>
              <a:t>hea</a:t>
            </a:r>
            <a:r>
              <a:rPr sz="850" spc="0" dirty="0">
                <a:solidFill>
                  <a:srgbClr val="010101"/>
                </a:solidFill>
                <a:latin typeface="Calibri"/>
                <a:cs typeface="Calibri"/>
              </a:rPr>
              <a:t>d</a:t>
            </a:r>
            <a:r>
              <a:rPr sz="850" spc="55" dirty="0">
                <a:solidFill>
                  <a:srgbClr val="010101"/>
                </a:solidFill>
                <a:latin typeface="Calibri"/>
                <a:cs typeface="Calibri"/>
              </a:rPr>
              <a:t> </a:t>
            </a:r>
            <a:r>
              <a:rPr sz="850" spc="-40" dirty="0">
                <a:solidFill>
                  <a:srgbClr val="010101"/>
                </a:solidFill>
                <a:latin typeface="Calibri"/>
                <a:cs typeface="Calibri"/>
              </a:rPr>
              <a:t>c</a:t>
            </a:r>
            <a:r>
              <a:rPr sz="850" spc="-45" dirty="0">
                <a:solidFill>
                  <a:srgbClr val="010101"/>
                </a:solidFill>
                <a:latin typeface="Calibri"/>
                <a:cs typeface="Calibri"/>
              </a:rPr>
              <a:t>o</a:t>
            </a:r>
            <a:r>
              <a:rPr sz="850" spc="-40" dirty="0">
                <a:solidFill>
                  <a:srgbClr val="010101"/>
                </a:solidFill>
                <a:latin typeface="Calibri"/>
                <a:cs typeface="Calibri"/>
              </a:rPr>
              <a:t>un</a:t>
            </a:r>
            <a:r>
              <a:rPr sz="850" spc="-35" dirty="0">
                <a:solidFill>
                  <a:srgbClr val="010101"/>
                </a:solidFill>
                <a:latin typeface="Calibri"/>
                <a:cs typeface="Calibri"/>
              </a:rPr>
              <a:t>t</a:t>
            </a:r>
            <a:r>
              <a:rPr sz="850" spc="0" dirty="0">
                <a:solidFill>
                  <a:srgbClr val="010101"/>
                </a:solidFill>
                <a:latin typeface="Calibri"/>
                <a:cs typeface="Calibri"/>
              </a:rPr>
              <a:t>, </a:t>
            </a:r>
            <a:r>
              <a:rPr sz="850" spc="-85" dirty="0">
                <a:solidFill>
                  <a:srgbClr val="010101"/>
                </a:solidFill>
                <a:latin typeface="Calibri"/>
                <a:cs typeface="Calibri"/>
              </a:rPr>
              <a:t> </a:t>
            </a:r>
            <a:r>
              <a:rPr sz="850" spc="-30" dirty="0">
                <a:solidFill>
                  <a:srgbClr val="010101"/>
                </a:solidFill>
                <a:latin typeface="Calibri"/>
                <a:cs typeface="Calibri"/>
              </a:rPr>
              <a:t>po</a:t>
            </a:r>
            <a:r>
              <a:rPr sz="850" spc="-25" dirty="0">
                <a:solidFill>
                  <a:srgbClr val="010101"/>
                </a:solidFill>
                <a:latin typeface="Calibri"/>
                <a:cs typeface="Calibri"/>
              </a:rPr>
              <a:t>s</a:t>
            </a:r>
            <a:r>
              <a:rPr sz="850" spc="-30" dirty="0">
                <a:solidFill>
                  <a:srgbClr val="010101"/>
                </a:solidFill>
                <a:latin typeface="Calibri"/>
                <a:cs typeface="Calibri"/>
              </a:rPr>
              <a:t>i</a:t>
            </a:r>
            <a:r>
              <a:rPr sz="850" spc="-25" dirty="0">
                <a:solidFill>
                  <a:srgbClr val="010101"/>
                </a:solidFill>
                <a:latin typeface="Calibri"/>
                <a:cs typeface="Calibri"/>
              </a:rPr>
              <a:t>t</a:t>
            </a:r>
            <a:r>
              <a:rPr sz="850" spc="-30" dirty="0">
                <a:solidFill>
                  <a:srgbClr val="010101"/>
                </a:solidFill>
                <a:latin typeface="Calibri"/>
                <a:cs typeface="Calibri"/>
              </a:rPr>
              <a:t>ion</a:t>
            </a:r>
            <a:r>
              <a:rPr sz="850" spc="-25" dirty="0">
                <a:solidFill>
                  <a:srgbClr val="010101"/>
                </a:solidFill>
                <a:latin typeface="Calibri"/>
                <a:cs typeface="Calibri"/>
              </a:rPr>
              <a:t>s</a:t>
            </a:r>
            <a:r>
              <a:rPr sz="850" spc="0" dirty="0">
                <a:solidFill>
                  <a:srgbClr val="010101"/>
                </a:solidFill>
                <a:latin typeface="Calibri"/>
                <a:cs typeface="Calibri"/>
              </a:rPr>
              <a:t>, </a:t>
            </a:r>
            <a:r>
              <a:rPr sz="850" spc="-80" dirty="0">
                <a:solidFill>
                  <a:srgbClr val="010101"/>
                </a:solidFill>
                <a:latin typeface="Calibri"/>
                <a:cs typeface="Calibri"/>
              </a:rPr>
              <a:t> </a:t>
            </a:r>
            <a:r>
              <a:rPr sz="850" spc="-40" dirty="0">
                <a:solidFill>
                  <a:srgbClr val="010101"/>
                </a:solidFill>
                <a:latin typeface="Calibri"/>
                <a:cs typeface="Calibri"/>
              </a:rPr>
              <a:t>l</a:t>
            </a:r>
            <a:r>
              <a:rPr sz="850" spc="-45" dirty="0">
                <a:solidFill>
                  <a:srgbClr val="010101"/>
                </a:solidFill>
                <a:latin typeface="Calibri"/>
                <a:cs typeface="Calibri"/>
              </a:rPr>
              <a:t>o</a:t>
            </a:r>
            <a:r>
              <a:rPr sz="850" spc="-40" dirty="0">
                <a:solidFill>
                  <a:srgbClr val="010101"/>
                </a:solidFill>
                <a:latin typeface="Calibri"/>
                <a:cs typeface="Calibri"/>
              </a:rPr>
              <a:t>ca</a:t>
            </a:r>
            <a:r>
              <a:rPr sz="850" spc="-35" dirty="0">
                <a:solidFill>
                  <a:srgbClr val="010101"/>
                </a:solidFill>
                <a:latin typeface="Calibri"/>
                <a:cs typeface="Calibri"/>
              </a:rPr>
              <a:t>t</a:t>
            </a:r>
            <a:r>
              <a:rPr sz="850" spc="-30" dirty="0">
                <a:solidFill>
                  <a:srgbClr val="010101"/>
                </a:solidFill>
                <a:latin typeface="Calibri"/>
                <a:cs typeface="Calibri"/>
              </a:rPr>
              <a:t>io</a:t>
            </a:r>
            <a:r>
              <a:rPr sz="850" spc="-40" dirty="0">
                <a:solidFill>
                  <a:srgbClr val="010101"/>
                </a:solidFill>
                <a:latin typeface="Calibri"/>
                <a:cs typeface="Calibri"/>
              </a:rPr>
              <a:t>n</a:t>
            </a:r>
            <a:r>
              <a:rPr sz="850" spc="0" dirty="0">
                <a:solidFill>
                  <a:srgbClr val="010101"/>
                </a:solidFill>
                <a:latin typeface="Calibri"/>
                <a:cs typeface="Calibri"/>
              </a:rPr>
              <a:t>,</a:t>
            </a:r>
            <a:r>
              <a:rPr sz="850" spc="-10" dirty="0">
                <a:solidFill>
                  <a:srgbClr val="010101"/>
                </a:solidFill>
                <a:latin typeface="Calibri"/>
                <a:cs typeface="Calibri"/>
              </a:rPr>
              <a:t> </a:t>
            </a:r>
            <a:r>
              <a:rPr sz="850" spc="-25" dirty="0">
                <a:solidFill>
                  <a:srgbClr val="010101"/>
                </a:solidFill>
                <a:latin typeface="Calibri"/>
                <a:cs typeface="Calibri"/>
              </a:rPr>
              <a:t>t</a:t>
            </a:r>
            <a:r>
              <a:rPr sz="850" spc="-30" dirty="0">
                <a:solidFill>
                  <a:srgbClr val="010101"/>
                </a:solidFill>
                <a:latin typeface="Calibri"/>
                <a:cs typeface="Calibri"/>
              </a:rPr>
              <a:t>i</a:t>
            </a:r>
            <a:r>
              <a:rPr sz="850" spc="-25" dirty="0">
                <a:solidFill>
                  <a:srgbClr val="010101"/>
                </a:solidFill>
                <a:latin typeface="Calibri"/>
                <a:cs typeface="Calibri"/>
              </a:rPr>
              <a:t>m</a:t>
            </a:r>
            <a:r>
              <a:rPr sz="850" spc="-30" dirty="0">
                <a:solidFill>
                  <a:srgbClr val="010101"/>
                </a:solidFill>
                <a:latin typeface="Calibri"/>
                <a:cs typeface="Calibri"/>
              </a:rPr>
              <a:t>ing</a:t>
            </a:r>
            <a:r>
              <a:rPr sz="850" spc="0" dirty="0">
                <a:solidFill>
                  <a:srgbClr val="010101"/>
                </a:solidFill>
                <a:latin typeface="Calibri"/>
                <a:cs typeface="Calibri"/>
              </a:rPr>
              <a:t>, </a:t>
            </a:r>
            <a:r>
              <a:rPr sz="850" spc="-70" dirty="0">
                <a:solidFill>
                  <a:srgbClr val="010101"/>
                </a:solidFill>
                <a:latin typeface="Calibri"/>
                <a:cs typeface="Calibri"/>
              </a:rPr>
              <a:t> </a:t>
            </a:r>
            <a:r>
              <a:rPr sz="850" spc="-50" dirty="0">
                <a:solidFill>
                  <a:srgbClr val="010101"/>
                </a:solidFill>
                <a:latin typeface="Calibri"/>
                <a:cs typeface="Calibri"/>
              </a:rPr>
              <a:t>a</a:t>
            </a:r>
            <a:r>
              <a:rPr sz="850" spc="-55" dirty="0">
                <a:solidFill>
                  <a:srgbClr val="010101"/>
                </a:solidFill>
                <a:latin typeface="Calibri"/>
                <a:cs typeface="Calibri"/>
              </a:rPr>
              <a:t>n</a:t>
            </a:r>
            <a:r>
              <a:rPr sz="850" spc="0" dirty="0">
                <a:solidFill>
                  <a:srgbClr val="010101"/>
                </a:solidFill>
                <a:latin typeface="Calibri"/>
                <a:cs typeface="Calibri"/>
              </a:rPr>
              <a:t>d</a:t>
            </a:r>
            <a:r>
              <a:rPr sz="850" spc="40" dirty="0">
                <a:solidFill>
                  <a:srgbClr val="010101"/>
                </a:solidFill>
                <a:latin typeface="Calibri"/>
                <a:cs typeface="Calibri"/>
              </a:rPr>
              <a:t> </a:t>
            </a:r>
            <a:r>
              <a:rPr sz="850" spc="-45" dirty="0">
                <a:solidFill>
                  <a:srgbClr val="010101"/>
                </a:solidFill>
                <a:latin typeface="Calibri"/>
                <a:cs typeface="Calibri"/>
              </a:rPr>
              <a:t>m</a:t>
            </a:r>
            <a:r>
              <a:rPr sz="850" spc="-55" dirty="0">
                <a:solidFill>
                  <a:srgbClr val="010101"/>
                </a:solidFill>
                <a:latin typeface="Calibri"/>
                <a:cs typeface="Calibri"/>
              </a:rPr>
              <a:t>o</a:t>
            </a:r>
            <a:r>
              <a:rPr sz="850" spc="-45" dirty="0">
                <a:solidFill>
                  <a:srgbClr val="010101"/>
                </a:solidFill>
                <a:latin typeface="Calibri"/>
                <a:cs typeface="Calibri"/>
              </a:rPr>
              <a:t>r</a:t>
            </a:r>
            <a:r>
              <a:rPr sz="850" spc="-55" dirty="0">
                <a:solidFill>
                  <a:srgbClr val="010101"/>
                </a:solidFill>
                <a:latin typeface="Calibri"/>
                <a:cs typeface="Calibri"/>
              </a:rPr>
              <a:t>e</a:t>
            </a:r>
            <a:r>
              <a:rPr sz="850" spc="0" dirty="0">
                <a:solidFill>
                  <a:srgbClr val="010101"/>
                </a:solidFill>
                <a:latin typeface="Calibri"/>
                <a:cs typeface="Calibri"/>
              </a:rPr>
              <a:t>.</a:t>
            </a:r>
            <a:endParaRPr sz="850" dirty="0">
              <a:latin typeface="Calibri"/>
              <a:cs typeface="Calibri"/>
            </a:endParaRPr>
          </a:p>
        </p:txBody>
      </p:sp>
      <p:sp>
        <p:nvSpPr>
          <p:cNvPr id="10" name="object 10"/>
          <p:cNvSpPr txBox="1"/>
          <p:nvPr/>
        </p:nvSpPr>
        <p:spPr>
          <a:xfrm>
            <a:off x="304800" y="3497579"/>
            <a:ext cx="2555240" cy="418465"/>
          </a:xfrm>
          <a:prstGeom prst="rect">
            <a:avLst/>
          </a:prstGeom>
        </p:spPr>
        <p:txBody>
          <a:bodyPr vert="horz" wrap="square" lIns="0" tIns="0" rIns="0" bIns="0" rtlCol="0">
            <a:noAutofit/>
          </a:bodyPr>
          <a:lstStyle/>
          <a:p>
            <a:pPr marR="69215" algn="r">
              <a:lnSpc>
                <a:spcPct val="100000"/>
              </a:lnSpc>
            </a:pPr>
            <a:r>
              <a:rPr sz="850" b="1" spc="-40" dirty="0">
                <a:solidFill>
                  <a:srgbClr val="030304"/>
                </a:solidFill>
                <a:latin typeface="Calibri"/>
                <a:cs typeface="Calibri"/>
              </a:rPr>
              <a:t>R</a:t>
            </a:r>
            <a:r>
              <a:rPr sz="850" b="1" spc="-35" dirty="0">
                <a:solidFill>
                  <a:srgbClr val="030304"/>
                </a:solidFill>
                <a:latin typeface="Calibri"/>
                <a:cs typeface="Calibri"/>
              </a:rPr>
              <a:t>ete</a:t>
            </a:r>
            <a:r>
              <a:rPr sz="850" b="1" spc="-40" dirty="0">
                <a:solidFill>
                  <a:srgbClr val="030304"/>
                </a:solidFill>
                <a:latin typeface="Calibri"/>
                <a:cs typeface="Calibri"/>
              </a:rPr>
              <a:t>n</a:t>
            </a:r>
            <a:r>
              <a:rPr sz="850" b="1" spc="-35" dirty="0">
                <a:solidFill>
                  <a:srgbClr val="030304"/>
                </a:solidFill>
                <a:latin typeface="Calibri"/>
                <a:cs typeface="Calibri"/>
              </a:rPr>
              <a:t>t</a:t>
            </a:r>
            <a:r>
              <a:rPr sz="850" b="1" spc="-45" dirty="0">
                <a:solidFill>
                  <a:srgbClr val="030304"/>
                </a:solidFill>
                <a:latin typeface="Calibri"/>
                <a:cs typeface="Calibri"/>
              </a:rPr>
              <a:t>i</a:t>
            </a:r>
            <a:r>
              <a:rPr sz="850" b="1" spc="-40" dirty="0">
                <a:solidFill>
                  <a:srgbClr val="030304"/>
                </a:solidFill>
                <a:latin typeface="Calibri"/>
                <a:cs typeface="Calibri"/>
              </a:rPr>
              <a:t>o</a:t>
            </a:r>
            <a:r>
              <a:rPr sz="850" b="1" spc="0" dirty="0">
                <a:solidFill>
                  <a:srgbClr val="030304"/>
                </a:solidFill>
                <a:latin typeface="Calibri"/>
                <a:cs typeface="Calibri"/>
              </a:rPr>
              <a:t>n</a:t>
            </a:r>
            <a:endParaRPr sz="850" dirty="0">
              <a:latin typeface="Calibri"/>
              <a:cs typeface="Calibri"/>
            </a:endParaRPr>
          </a:p>
          <a:p>
            <a:pPr>
              <a:lnSpc>
                <a:spcPts val="1000"/>
              </a:lnSpc>
              <a:spcBef>
                <a:spcPts val="3"/>
              </a:spcBef>
            </a:pPr>
            <a:endParaRPr sz="1000" dirty="0"/>
          </a:p>
          <a:p>
            <a:pPr marR="3810" algn="r">
              <a:lnSpc>
                <a:spcPct val="100000"/>
              </a:lnSpc>
            </a:pPr>
            <a:r>
              <a:rPr sz="850" b="1" spc="-40" dirty="0">
                <a:solidFill>
                  <a:srgbClr val="000001"/>
                </a:solidFill>
                <a:latin typeface="Calibri"/>
                <a:cs typeface="Calibri"/>
              </a:rPr>
              <a:t>R</a:t>
            </a:r>
            <a:r>
              <a:rPr sz="850" b="1" spc="-35" dirty="0">
                <a:solidFill>
                  <a:srgbClr val="000001"/>
                </a:solidFill>
                <a:latin typeface="Calibri"/>
                <a:cs typeface="Calibri"/>
              </a:rPr>
              <a:t>e</a:t>
            </a:r>
            <a:r>
              <a:rPr sz="850" b="1" spc="-40" dirty="0">
                <a:solidFill>
                  <a:srgbClr val="000001"/>
                </a:solidFill>
                <a:latin typeface="Calibri"/>
                <a:cs typeface="Calibri"/>
              </a:rPr>
              <a:t>d</a:t>
            </a:r>
            <a:r>
              <a:rPr sz="850" b="1" spc="-35" dirty="0">
                <a:solidFill>
                  <a:srgbClr val="000001"/>
                </a:solidFill>
                <a:latin typeface="Calibri"/>
                <a:cs typeface="Calibri"/>
              </a:rPr>
              <a:t>e</a:t>
            </a:r>
            <a:r>
              <a:rPr sz="850" b="1" spc="-40" dirty="0">
                <a:solidFill>
                  <a:srgbClr val="000001"/>
                </a:solidFill>
                <a:latin typeface="Calibri"/>
                <a:cs typeface="Calibri"/>
              </a:rPr>
              <a:t>p</a:t>
            </a:r>
            <a:r>
              <a:rPr sz="850" b="1" spc="-45" dirty="0">
                <a:solidFill>
                  <a:srgbClr val="000001"/>
                </a:solidFill>
                <a:latin typeface="Calibri"/>
                <a:cs typeface="Calibri"/>
              </a:rPr>
              <a:t>l</a:t>
            </a:r>
            <a:r>
              <a:rPr sz="850" b="1" spc="-40" dirty="0">
                <a:solidFill>
                  <a:srgbClr val="000001"/>
                </a:solidFill>
                <a:latin typeface="Calibri"/>
                <a:cs typeface="Calibri"/>
              </a:rPr>
              <a:t>o</a:t>
            </a:r>
            <a:r>
              <a:rPr sz="850" b="1" spc="-35" dirty="0">
                <a:solidFill>
                  <a:srgbClr val="000001"/>
                </a:solidFill>
                <a:latin typeface="Calibri"/>
                <a:cs typeface="Calibri"/>
              </a:rPr>
              <a:t>y</a:t>
            </a:r>
            <a:r>
              <a:rPr sz="850" b="1" spc="0" dirty="0">
                <a:solidFill>
                  <a:srgbClr val="000001"/>
                </a:solidFill>
                <a:latin typeface="Calibri"/>
                <a:cs typeface="Calibri"/>
              </a:rPr>
              <a:t>m</a:t>
            </a:r>
            <a:endParaRPr sz="850" dirty="0">
              <a:latin typeface="Calibri"/>
              <a:cs typeface="Calibri"/>
            </a:endParaRPr>
          </a:p>
        </p:txBody>
      </p:sp>
      <p:sp>
        <p:nvSpPr>
          <p:cNvPr id="11" name="object 11"/>
          <p:cNvSpPr txBox="1"/>
          <p:nvPr/>
        </p:nvSpPr>
        <p:spPr>
          <a:xfrm>
            <a:off x="2851255" y="3511550"/>
            <a:ext cx="6000115" cy="404495"/>
          </a:xfrm>
          <a:prstGeom prst="rect">
            <a:avLst/>
          </a:prstGeom>
        </p:spPr>
        <p:txBody>
          <a:bodyPr vert="horz" wrap="square" lIns="0" tIns="0" rIns="0" bIns="0" rtlCol="0">
            <a:noAutofit/>
          </a:bodyPr>
          <a:lstStyle/>
          <a:p>
            <a:pPr marL="796290">
              <a:lnSpc>
                <a:spcPct val="100000"/>
              </a:lnSpc>
            </a:pPr>
            <a:r>
              <a:rPr sz="850" spc="-20" dirty="0">
                <a:latin typeface="Calibri"/>
                <a:cs typeface="Calibri"/>
              </a:rPr>
              <a:t>F</a:t>
            </a:r>
            <a:r>
              <a:rPr sz="850" spc="-30" dirty="0">
                <a:latin typeface="Calibri"/>
                <a:cs typeface="Calibri"/>
              </a:rPr>
              <a:t>o</a:t>
            </a:r>
            <a:r>
              <a:rPr sz="850" spc="-25" dirty="0">
                <a:latin typeface="Calibri"/>
                <a:cs typeface="Calibri"/>
              </a:rPr>
              <a:t>r</a:t>
            </a:r>
            <a:r>
              <a:rPr sz="850" spc="-30" dirty="0">
                <a:latin typeface="Calibri"/>
                <a:cs typeface="Calibri"/>
              </a:rPr>
              <a:t>e</a:t>
            </a:r>
            <a:r>
              <a:rPr sz="850" spc="-25" dirty="0">
                <a:latin typeface="Calibri"/>
                <a:cs typeface="Calibri"/>
              </a:rPr>
              <a:t>cast</a:t>
            </a:r>
            <a:r>
              <a:rPr sz="850" spc="-30" dirty="0">
                <a:latin typeface="Calibri"/>
                <a:cs typeface="Calibri"/>
              </a:rPr>
              <a:t>in</a:t>
            </a:r>
            <a:r>
              <a:rPr sz="850" spc="0" dirty="0">
                <a:latin typeface="Calibri"/>
                <a:cs typeface="Calibri"/>
              </a:rPr>
              <a:t>g</a:t>
            </a:r>
            <a:r>
              <a:rPr sz="850" spc="-30" dirty="0">
                <a:latin typeface="Calibri"/>
                <a:cs typeface="Calibri"/>
              </a:rPr>
              <a:t> </a:t>
            </a:r>
            <a:r>
              <a:rPr sz="850" spc="-25" dirty="0">
                <a:latin typeface="Calibri"/>
                <a:cs typeface="Calibri"/>
              </a:rPr>
              <a:t>t</a:t>
            </a:r>
            <a:r>
              <a:rPr sz="850" spc="-30" dirty="0">
                <a:latin typeface="Calibri"/>
                <a:cs typeface="Calibri"/>
              </a:rPr>
              <a:t>u</a:t>
            </a:r>
            <a:r>
              <a:rPr sz="850" spc="-25" dirty="0">
                <a:latin typeface="Calibri"/>
                <a:cs typeface="Calibri"/>
              </a:rPr>
              <a:t>r</a:t>
            </a:r>
            <a:r>
              <a:rPr sz="850" spc="-30" dirty="0">
                <a:latin typeface="Calibri"/>
                <a:cs typeface="Calibri"/>
              </a:rPr>
              <a:t>no</a:t>
            </a:r>
            <a:r>
              <a:rPr sz="850" spc="-25" dirty="0">
                <a:latin typeface="Calibri"/>
                <a:cs typeface="Calibri"/>
              </a:rPr>
              <a:t>v</a:t>
            </a:r>
            <a:r>
              <a:rPr sz="850" spc="-30" dirty="0">
                <a:latin typeface="Calibri"/>
                <a:cs typeface="Calibri"/>
              </a:rPr>
              <a:t>e</a:t>
            </a:r>
            <a:r>
              <a:rPr sz="850" spc="0" dirty="0">
                <a:latin typeface="Calibri"/>
                <a:cs typeface="Calibri"/>
              </a:rPr>
              <a:t>r</a:t>
            </a:r>
            <a:r>
              <a:rPr sz="850" spc="-20" dirty="0">
                <a:latin typeface="Calibri"/>
                <a:cs typeface="Calibri"/>
              </a:rPr>
              <a:t> </a:t>
            </a:r>
            <a:r>
              <a:rPr sz="850" spc="-35" dirty="0">
                <a:latin typeface="Calibri"/>
                <a:cs typeface="Calibri"/>
              </a:rPr>
              <a:t>r</a:t>
            </a:r>
            <a:r>
              <a:rPr sz="850" spc="-40" dirty="0">
                <a:latin typeface="Calibri"/>
                <a:cs typeface="Calibri"/>
              </a:rPr>
              <a:t>a</a:t>
            </a:r>
            <a:r>
              <a:rPr sz="850" spc="-35" dirty="0">
                <a:latin typeface="Calibri"/>
                <a:cs typeface="Calibri"/>
              </a:rPr>
              <a:t>t</a:t>
            </a:r>
            <a:r>
              <a:rPr sz="850" spc="-40" dirty="0">
                <a:latin typeface="Calibri"/>
                <a:cs typeface="Calibri"/>
              </a:rPr>
              <a:t>e</a:t>
            </a:r>
            <a:r>
              <a:rPr sz="850" spc="-35" dirty="0">
                <a:latin typeface="Calibri"/>
                <a:cs typeface="Calibri"/>
              </a:rPr>
              <a:t>s</a:t>
            </a:r>
            <a:r>
              <a:rPr sz="850" spc="0" dirty="0">
                <a:latin typeface="Calibri"/>
                <a:cs typeface="Calibri"/>
              </a:rPr>
              <a:t>;</a:t>
            </a:r>
            <a:r>
              <a:rPr sz="850" spc="-65" dirty="0">
                <a:latin typeface="Calibri"/>
                <a:cs typeface="Calibri"/>
              </a:rPr>
              <a:t> </a:t>
            </a:r>
            <a:r>
              <a:rPr sz="850" spc="-30" dirty="0">
                <a:latin typeface="Calibri"/>
                <a:cs typeface="Calibri"/>
              </a:rPr>
              <a:t>iden</a:t>
            </a:r>
            <a:r>
              <a:rPr sz="850" spc="-25" dirty="0">
                <a:latin typeface="Calibri"/>
                <a:cs typeface="Calibri"/>
              </a:rPr>
              <a:t>t</a:t>
            </a:r>
            <a:r>
              <a:rPr sz="850" spc="-30" dirty="0">
                <a:latin typeface="Calibri"/>
                <a:cs typeface="Calibri"/>
              </a:rPr>
              <a:t>i</a:t>
            </a:r>
            <a:r>
              <a:rPr sz="850" spc="-10" dirty="0">
                <a:latin typeface="Calibri"/>
                <a:cs typeface="Calibri"/>
              </a:rPr>
              <a:t>f</a:t>
            </a:r>
            <a:r>
              <a:rPr sz="850" spc="-15" dirty="0">
                <a:latin typeface="Calibri"/>
                <a:cs typeface="Calibri"/>
              </a:rPr>
              <a:t>y</a:t>
            </a:r>
            <a:r>
              <a:rPr sz="850" spc="-20" dirty="0">
                <a:latin typeface="Calibri"/>
                <a:cs typeface="Calibri"/>
              </a:rPr>
              <a:t>i</a:t>
            </a:r>
            <a:r>
              <a:rPr sz="850" spc="-30" dirty="0">
                <a:latin typeface="Calibri"/>
                <a:cs typeface="Calibri"/>
              </a:rPr>
              <a:t>n</a:t>
            </a:r>
            <a:r>
              <a:rPr sz="850" spc="0" dirty="0">
                <a:latin typeface="Calibri"/>
                <a:cs typeface="Calibri"/>
              </a:rPr>
              <a:t>g</a:t>
            </a:r>
            <a:r>
              <a:rPr sz="850" spc="5" dirty="0">
                <a:latin typeface="Calibri"/>
                <a:cs typeface="Calibri"/>
              </a:rPr>
              <a:t> </a:t>
            </a:r>
            <a:r>
              <a:rPr sz="850" spc="-35" dirty="0">
                <a:latin typeface="Calibri"/>
                <a:cs typeface="Calibri"/>
              </a:rPr>
              <a:t>w</a:t>
            </a:r>
            <a:r>
              <a:rPr sz="850" spc="-40" dirty="0">
                <a:latin typeface="Calibri"/>
                <a:cs typeface="Calibri"/>
              </a:rPr>
              <a:t>h</a:t>
            </a:r>
            <a:r>
              <a:rPr sz="850" spc="0" dirty="0">
                <a:latin typeface="Calibri"/>
                <a:cs typeface="Calibri"/>
              </a:rPr>
              <a:t>o</a:t>
            </a:r>
            <a:r>
              <a:rPr sz="850" spc="-90" dirty="0">
                <a:latin typeface="Calibri"/>
                <a:cs typeface="Calibri"/>
              </a:rPr>
              <a:t> </a:t>
            </a:r>
            <a:r>
              <a:rPr sz="850" spc="-65" dirty="0">
                <a:latin typeface="Calibri"/>
                <a:cs typeface="Calibri"/>
              </a:rPr>
              <a:t>i</a:t>
            </a:r>
            <a:r>
              <a:rPr sz="850" spc="0" dirty="0">
                <a:latin typeface="Calibri"/>
                <a:cs typeface="Calibri"/>
              </a:rPr>
              <a:t>s</a:t>
            </a:r>
            <a:r>
              <a:rPr sz="850" spc="-120" dirty="0">
                <a:latin typeface="Calibri"/>
                <a:cs typeface="Calibri"/>
              </a:rPr>
              <a:t> </a:t>
            </a:r>
            <a:r>
              <a:rPr sz="850" spc="-50" dirty="0">
                <a:latin typeface="Calibri"/>
                <a:cs typeface="Calibri"/>
              </a:rPr>
              <a:t>a</a:t>
            </a:r>
            <a:r>
              <a:rPr sz="850" spc="0" dirty="0">
                <a:latin typeface="Calibri"/>
                <a:cs typeface="Calibri"/>
              </a:rPr>
              <a:t>t</a:t>
            </a:r>
            <a:r>
              <a:rPr sz="850" spc="-95" dirty="0">
                <a:latin typeface="Calibri"/>
                <a:cs typeface="Calibri"/>
              </a:rPr>
              <a:t> </a:t>
            </a:r>
            <a:r>
              <a:rPr sz="850" spc="-35" dirty="0">
                <a:latin typeface="Calibri"/>
                <a:cs typeface="Calibri"/>
              </a:rPr>
              <a:t>r</a:t>
            </a:r>
            <a:r>
              <a:rPr sz="850" spc="-40" dirty="0">
                <a:latin typeface="Calibri"/>
                <a:cs typeface="Calibri"/>
              </a:rPr>
              <a:t>i</a:t>
            </a:r>
            <a:r>
              <a:rPr sz="850" spc="-35" dirty="0">
                <a:latin typeface="Calibri"/>
                <a:cs typeface="Calibri"/>
              </a:rPr>
              <a:t>s</a:t>
            </a:r>
            <a:r>
              <a:rPr sz="850" spc="0" dirty="0">
                <a:latin typeface="Calibri"/>
                <a:cs typeface="Calibri"/>
              </a:rPr>
              <a:t>k</a:t>
            </a:r>
            <a:r>
              <a:rPr sz="850" spc="-100" dirty="0">
                <a:latin typeface="Calibri"/>
                <a:cs typeface="Calibri"/>
              </a:rPr>
              <a:t> </a:t>
            </a:r>
            <a:r>
              <a:rPr sz="850" spc="-65" dirty="0">
                <a:latin typeface="Calibri"/>
                <a:cs typeface="Calibri"/>
              </a:rPr>
              <a:t>an</a:t>
            </a:r>
            <a:r>
              <a:rPr sz="850" spc="0" dirty="0">
                <a:latin typeface="Calibri"/>
                <a:cs typeface="Calibri"/>
              </a:rPr>
              <a:t>d</a:t>
            </a:r>
            <a:r>
              <a:rPr sz="850" spc="-100" dirty="0">
                <a:latin typeface="Calibri"/>
                <a:cs typeface="Calibri"/>
              </a:rPr>
              <a:t> </a:t>
            </a:r>
            <a:r>
              <a:rPr sz="850" spc="-55" dirty="0">
                <a:latin typeface="Calibri"/>
                <a:cs typeface="Calibri"/>
              </a:rPr>
              <a:t>ho</a:t>
            </a:r>
            <a:r>
              <a:rPr sz="850" spc="0" dirty="0">
                <a:latin typeface="Calibri"/>
                <a:cs typeface="Calibri"/>
              </a:rPr>
              <a:t>w</a:t>
            </a:r>
            <a:r>
              <a:rPr sz="850" spc="-85" dirty="0">
                <a:latin typeface="Calibri"/>
                <a:cs typeface="Calibri"/>
              </a:rPr>
              <a:t> </a:t>
            </a:r>
            <a:r>
              <a:rPr sz="850" spc="-35" dirty="0">
                <a:latin typeface="Calibri"/>
                <a:cs typeface="Calibri"/>
              </a:rPr>
              <a:t>t</a:t>
            </a:r>
            <a:r>
              <a:rPr sz="850" spc="0" dirty="0">
                <a:latin typeface="Calibri"/>
                <a:cs typeface="Calibri"/>
              </a:rPr>
              <a:t>o</a:t>
            </a:r>
            <a:r>
              <a:rPr sz="850" spc="-105" dirty="0">
                <a:latin typeface="Calibri"/>
                <a:cs typeface="Calibri"/>
              </a:rPr>
              <a:t> </a:t>
            </a:r>
            <a:r>
              <a:rPr sz="850" spc="-65" dirty="0">
                <a:latin typeface="Calibri"/>
                <a:cs typeface="Calibri"/>
              </a:rPr>
              <a:t>kee</a:t>
            </a:r>
            <a:r>
              <a:rPr sz="850" spc="0" dirty="0">
                <a:latin typeface="Calibri"/>
                <a:cs typeface="Calibri"/>
              </a:rPr>
              <a:t>p</a:t>
            </a:r>
            <a:endParaRPr sz="850" dirty="0">
              <a:latin typeface="Calibri"/>
              <a:cs typeface="Calibri"/>
            </a:endParaRPr>
          </a:p>
          <a:p>
            <a:pPr marL="791845">
              <a:lnSpc>
                <a:spcPts val="994"/>
              </a:lnSpc>
            </a:pPr>
            <a:r>
              <a:rPr sz="850" spc="-35" dirty="0">
                <a:solidFill>
                  <a:srgbClr val="000001"/>
                </a:solidFill>
                <a:latin typeface="Calibri"/>
                <a:cs typeface="Calibri"/>
              </a:rPr>
              <a:t>t</a:t>
            </a:r>
            <a:r>
              <a:rPr sz="850" spc="-40" dirty="0">
                <a:solidFill>
                  <a:srgbClr val="000001"/>
                </a:solidFill>
                <a:latin typeface="Calibri"/>
                <a:cs typeface="Calibri"/>
              </a:rPr>
              <a:t>he</a:t>
            </a:r>
            <a:r>
              <a:rPr sz="850" spc="-35" dirty="0">
                <a:solidFill>
                  <a:srgbClr val="000001"/>
                </a:solidFill>
                <a:latin typeface="Calibri"/>
                <a:cs typeface="Calibri"/>
              </a:rPr>
              <a:t>m</a:t>
            </a:r>
            <a:r>
              <a:rPr sz="850" spc="0" dirty="0">
                <a:solidFill>
                  <a:srgbClr val="000001"/>
                </a:solidFill>
                <a:latin typeface="Calibri"/>
                <a:cs typeface="Calibri"/>
              </a:rPr>
              <a:t>.</a:t>
            </a:r>
            <a:endParaRPr sz="850" dirty="0">
              <a:latin typeface="Calibri"/>
              <a:cs typeface="Calibri"/>
            </a:endParaRPr>
          </a:p>
          <a:p>
            <a:pPr>
              <a:lnSpc>
                <a:spcPts val="960"/>
              </a:lnSpc>
              <a:tabLst>
                <a:tab pos="799465" algn="l"/>
              </a:tabLst>
            </a:pPr>
            <a:r>
              <a:rPr sz="1275" b="1" spc="-52" baseline="3267" dirty="0">
                <a:solidFill>
                  <a:srgbClr val="000001"/>
                </a:solidFill>
                <a:latin typeface="Calibri"/>
                <a:cs typeface="Calibri"/>
              </a:rPr>
              <a:t>e</a:t>
            </a:r>
            <a:r>
              <a:rPr sz="1275" b="1" spc="-60" baseline="3267" dirty="0">
                <a:solidFill>
                  <a:srgbClr val="000001"/>
                </a:solidFill>
                <a:latin typeface="Calibri"/>
                <a:cs typeface="Calibri"/>
              </a:rPr>
              <a:t>n</a:t>
            </a:r>
            <a:r>
              <a:rPr sz="1275" b="1" spc="0" baseline="3267" dirty="0">
                <a:solidFill>
                  <a:srgbClr val="000001"/>
                </a:solidFill>
                <a:latin typeface="Calibri"/>
                <a:cs typeface="Calibri"/>
              </a:rPr>
              <a:t>t	</a:t>
            </a:r>
            <a:r>
              <a:rPr sz="850" spc="-25" dirty="0">
                <a:solidFill>
                  <a:srgbClr val="000101"/>
                </a:solidFill>
                <a:latin typeface="Calibri"/>
                <a:cs typeface="Calibri"/>
              </a:rPr>
              <a:t>D</a:t>
            </a:r>
            <a:r>
              <a:rPr sz="850" spc="-30" dirty="0">
                <a:solidFill>
                  <a:srgbClr val="000101"/>
                </a:solidFill>
                <a:latin typeface="Calibri"/>
                <a:cs typeface="Calibri"/>
              </a:rPr>
              <a:t>ecidin</a:t>
            </a:r>
            <a:r>
              <a:rPr sz="850" spc="0" dirty="0">
                <a:solidFill>
                  <a:srgbClr val="000101"/>
                </a:solidFill>
                <a:latin typeface="Calibri"/>
                <a:cs typeface="Calibri"/>
              </a:rPr>
              <a:t>g</a:t>
            </a:r>
            <a:r>
              <a:rPr sz="850" spc="-55" dirty="0">
                <a:solidFill>
                  <a:srgbClr val="000101"/>
                </a:solidFill>
                <a:latin typeface="Calibri"/>
                <a:cs typeface="Calibri"/>
              </a:rPr>
              <a:t> </a:t>
            </a:r>
            <a:r>
              <a:rPr sz="850" spc="-35" dirty="0">
                <a:solidFill>
                  <a:srgbClr val="000101"/>
                </a:solidFill>
                <a:latin typeface="Calibri"/>
                <a:cs typeface="Calibri"/>
              </a:rPr>
              <a:t>w</a:t>
            </a:r>
            <a:r>
              <a:rPr sz="850" spc="-45" dirty="0">
                <a:solidFill>
                  <a:srgbClr val="000101"/>
                </a:solidFill>
                <a:latin typeface="Calibri"/>
                <a:cs typeface="Calibri"/>
              </a:rPr>
              <a:t>h</a:t>
            </a:r>
            <a:r>
              <a:rPr sz="850" spc="0" dirty="0">
                <a:solidFill>
                  <a:srgbClr val="000101"/>
                </a:solidFill>
                <a:latin typeface="Calibri"/>
                <a:cs typeface="Calibri"/>
              </a:rPr>
              <a:t>o</a:t>
            </a:r>
            <a:r>
              <a:rPr sz="850" spc="65" dirty="0">
                <a:solidFill>
                  <a:srgbClr val="000101"/>
                </a:solidFill>
                <a:latin typeface="Calibri"/>
                <a:cs typeface="Calibri"/>
              </a:rPr>
              <a:t> </a:t>
            </a:r>
            <a:r>
              <a:rPr sz="850" spc="-65" dirty="0">
                <a:solidFill>
                  <a:srgbClr val="000101"/>
                </a:solidFill>
                <a:latin typeface="Calibri"/>
                <a:cs typeface="Calibri"/>
              </a:rPr>
              <a:t>i</a:t>
            </a:r>
            <a:r>
              <a:rPr sz="850" spc="0" dirty="0">
                <a:solidFill>
                  <a:srgbClr val="000101"/>
                </a:solidFill>
                <a:latin typeface="Calibri"/>
                <a:cs typeface="Calibri"/>
              </a:rPr>
              <a:t>s </a:t>
            </a:r>
            <a:r>
              <a:rPr sz="850" spc="-30" dirty="0">
                <a:solidFill>
                  <a:srgbClr val="000101"/>
                </a:solidFill>
                <a:latin typeface="Calibri"/>
                <a:cs typeface="Calibri"/>
              </a:rPr>
              <a:t>eligibl</a:t>
            </a:r>
            <a:r>
              <a:rPr sz="850" spc="0" dirty="0">
                <a:solidFill>
                  <a:srgbClr val="000101"/>
                </a:solidFill>
                <a:latin typeface="Calibri"/>
                <a:cs typeface="Calibri"/>
              </a:rPr>
              <a:t>e</a:t>
            </a:r>
            <a:r>
              <a:rPr sz="850" spc="-30" dirty="0">
                <a:solidFill>
                  <a:srgbClr val="000101"/>
                </a:solidFill>
                <a:latin typeface="Calibri"/>
                <a:cs typeface="Calibri"/>
              </a:rPr>
              <a:t> </a:t>
            </a:r>
            <a:r>
              <a:rPr sz="850" spc="-25" dirty="0">
                <a:solidFill>
                  <a:srgbClr val="000101"/>
                </a:solidFill>
                <a:latin typeface="Calibri"/>
                <a:cs typeface="Calibri"/>
              </a:rPr>
              <a:t>f</a:t>
            </a:r>
            <a:r>
              <a:rPr sz="850" spc="-30" dirty="0">
                <a:solidFill>
                  <a:srgbClr val="000101"/>
                </a:solidFill>
                <a:latin typeface="Calibri"/>
                <a:cs typeface="Calibri"/>
              </a:rPr>
              <a:t>o</a:t>
            </a:r>
            <a:r>
              <a:rPr sz="850" spc="0" dirty="0">
                <a:solidFill>
                  <a:srgbClr val="000101"/>
                </a:solidFill>
                <a:latin typeface="Calibri"/>
                <a:cs typeface="Calibri"/>
              </a:rPr>
              <a:t>r </a:t>
            </a:r>
            <a:r>
              <a:rPr sz="850" spc="-80" dirty="0">
                <a:solidFill>
                  <a:srgbClr val="000101"/>
                </a:solidFill>
                <a:latin typeface="Calibri"/>
                <a:cs typeface="Calibri"/>
              </a:rPr>
              <a:t> </a:t>
            </a:r>
            <a:r>
              <a:rPr sz="850" spc="-35" dirty="0">
                <a:solidFill>
                  <a:srgbClr val="000101"/>
                </a:solidFill>
                <a:latin typeface="Calibri"/>
                <a:cs typeface="Calibri"/>
              </a:rPr>
              <a:t>r</a:t>
            </a:r>
            <a:r>
              <a:rPr sz="850" spc="-45" dirty="0">
                <a:solidFill>
                  <a:srgbClr val="000101"/>
                </a:solidFill>
                <a:latin typeface="Calibri"/>
                <a:cs typeface="Calibri"/>
              </a:rPr>
              <a:t>edep</a:t>
            </a:r>
            <a:r>
              <a:rPr sz="850" spc="-40" dirty="0">
                <a:solidFill>
                  <a:srgbClr val="000101"/>
                </a:solidFill>
                <a:latin typeface="Calibri"/>
                <a:cs typeface="Calibri"/>
              </a:rPr>
              <a:t>l</a:t>
            </a:r>
            <a:r>
              <a:rPr sz="850" spc="-35" dirty="0">
                <a:solidFill>
                  <a:srgbClr val="000101"/>
                </a:solidFill>
                <a:latin typeface="Calibri"/>
                <a:cs typeface="Calibri"/>
              </a:rPr>
              <a:t>o</a:t>
            </a:r>
            <a:r>
              <a:rPr sz="850" spc="-40" dirty="0">
                <a:solidFill>
                  <a:srgbClr val="000101"/>
                </a:solidFill>
                <a:latin typeface="Calibri"/>
                <a:cs typeface="Calibri"/>
              </a:rPr>
              <a:t>y</a:t>
            </a:r>
            <a:r>
              <a:rPr sz="850" spc="-25" dirty="0">
                <a:solidFill>
                  <a:srgbClr val="000101"/>
                </a:solidFill>
                <a:latin typeface="Calibri"/>
                <a:cs typeface="Calibri"/>
              </a:rPr>
              <a:t>m</a:t>
            </a:r>
            <a:r>
              <a:rPr sz="850" spc="-45" dirty="0">
                <a:solidFill>
                  <a:srgbClr val="000101"/>
                </a:solidFill>
                <a:latin typeface="Calibri"/>
                <a:cs typeface="Calibri"/>
              </a:rPr>
              <a:t>e</a:t>
            </a:r>
            <a:r>
              <a:rPr sz="850" spc="-30" dirty="0">
                <a:solidFill>
                  <a:srgbClr val="000101"/>
                </a:solidFill>
                <a:latin typeface="Calibri"/>
                <a:cs typeface="Calibri"/>
              </a:rPr>
              <a:t>n</a:t>
            </a:r>
            <a:r>
              <a:rPr sz="850" spc="-35" dirty="0">
                <a:solidFill>
                  <a:srgbClr val="000101"/>
                </a:solidFill>
                <a:latin typeface="Calibri"/>
                <a:cs typeface="Calibri"/>
              </a:rPr>
              <a:t>t</a:t>
            </a:r>
            <a:r>
              <a:rPr sz="850" spc="0" dirty="0">
                <a:solidFill>
                  <a:srgbClr val="000101"/>
                </a:solidFill>
                <a:latin typeface="Calibri"/>
                <a:cs typeface="Calibri"/>
              </a:rPr>
              <a:t>, </a:t>
            </a:r>
            <a:r>
              <a:rPr sz="850" spc="-45" dirty="0">
                <a:solidFill>
                  <a:srgbClr val="000101"/>
                </a:solidFill>
                <a:latin typeface="Calibri"/>
                <a:cs typeface="Calibri"/>
              </a:rPr>
              <a:t> </a:t>
            </a:r>
            <a:r>
              <a:rPr sz="850" spc="-65" dirty="0">
                <a:solidFill>
                  <a:srgbClr val="000101"/>
                </a:solidFill>
                <a:latin typeface="Calibri"/>
                <a:cs typeface="Calibri"/>
              </a:rPr>
              <a:t>a</a:t>
            </a:r>
            <a:r>
              <a:rPr sz="850" spc="-70" dirty="0">
                <a:solidFill>
                  <a:srgbClr val="000101"/>
                </a:solidFill>
                <a:latin typeface="Calibri"/>
                <a:cs typeface="Calibri"/>
              </a:rPr>
              <a:t>n</a:t>
            </a:r>
            <a:r>
              <a:rPr sz="850" spc="0" dirty="0">
                <a:solidFill>
                  <a:srgbClr val="000101"/>
                </a:solidFill>
                <a:latin typeface="Calibri"/>
                <a:cs typeface="Calibri"/>
              </a:rPr>
              <a:t>d</a:t>
            </a:r>
            <a:r>
              <a:rPr sz="850" spc="30" dirty="0">
                <a:solidFill>
                  <a:srgbClr val="000101"/>
                </a:solidFill>
                <a:latin typeface="Calibri"/>
                <a:cs typeface="Calibri"/>
              </a:rPr>
              <a:t> </a:t>
            </a:r>
            <a:r>
              <a:rPr sz="850" spc="-35" dirty="0">
                <a:solidFill>
                  <a:srgbClr val="000101"/>
                </a:solidFill>
                <a:latin typeface="Calibri"/>
                <a:cs typeface="Calibri"/>
              </a:rPr>
              <a:t>fr</a:t>
            </a:r>
            <a:r>
              <a:rPr sz="850" spc="-45" dirty="0">
                <a:solidFill>
                  <a:srgbClr val="000101"/>
                </a:solidFill>
                <a:latin typeface="Calibri"/>
                <a:cs typeface="Calibri"/>
              </a:rPr>
              <a:t>o</a:t>
            </a:r>
            <a:r>
              <a:rPr sz="850" spc="0" dirty="0">
                <a:solidFill>
                  <a:srgbClr val="000101"/>
                </a:solidFill>
                <a:latin typeface="Calibri"/>
                <a:cs typeface="Calibri"/>
              </a:rPr>
              <a:t>m</a:t>
            </a:r>
            <a:r>
              <a:rPr sz="850" spc="45" dirty="0">
                <a:solidFill>
                  <a:srgbClr val="000101"/>
                </a:solidFill>
                <a:latin typeface="Calibri"/>
                <a:cs typeface="Calibri"/>
              </a:rPr>
              <a:t> </a:t>
            </a:r>
            <a:r>
              <a:rPr sz="850" spc="-35" dirty="0">
                <a:solidFill>
                  <a:srgbClr val="000101"/>
                </a:solidFill>
                <a:latin typeface="Calibri"/>
                <a:cs typeface="Calibri"/>
              </a:rPr>
              <a:t>w</a:t>
            </a:r>
            <a:r>
              <a:rPr sz="850" spc="-45" dirty="0">
                <a:solidFill>
                  <a:srgbClr val="000101"/>
                </a:solidFill>
                <a:latin typeface="Calibri"/>
                <a:cs typeface="Calibri"/>
              </a:rPr>
              <a:t>he</a:t>
            </a:r>
            <a:r>
              <a:rPr sz="850" spc="-35" dirty="0">
                <a:solidFill>
                  <a:srgbClr val="000101"/>
                </a:solidFill>
                <a:latin typeface="Calibri"/>
                <a:cs typeface="Calibri"/>
              </a:rPr>
              <a:t>r</a:t>
            </a:r>
            <a:r>
              <a:rPr sz="850" spc="0" dirty="0">
                <a:solidFill>
                  <a:srgbClr val="000101"/>
                </a:solidFill>
                <a:latin typeface="Calibri"/>
                <a:cs typeface="Calibri"/>
              </a:rPr>
              <a:t>e</a:t>
            </a:r>
            <a:r>
              <a:rPr sz="850" spc="-55" dirty="0">
                <a:solidFill>
                  <a:srgbClr val="000101"/>
                </a:solidFill>
                <a:latin typeface="Calibri"/>
                <a:cs typeface="Calibri"/>
              </a:rPr>
              <a:t> </a:t>
            </a:r>
            <a:r>
              <a:rPr sz="850" spc="-35" dirty="0">
                <a:solidFill>
                  <a:srgbClr val="000101"/>
                </a:solidFill>
                <a:latin typeface="Calibri"/>
                <a:cs typeface="Calibri"/>
              </a:rPr>
              <a:t>t</a:t>
            </a:r>
            <a:r>
              <a:rPr sz="850" spc="0" dirty="0">
                <a:solidFill>
                  <a:srgbClr val="000101"/>
                </a:solidFill>
                <a:latin typeface="Calibri"/>
                <a:cs typeface="Calibri"/>
              </a:rPr>
              <a:t>o</a:t>
            </a:r>
            <a:r>
              <a:rPr sz="850" spc="40" dirty="0">
                <a:solidFill>
                  <a:srgbClr val="000101"/>
                </a:solidFill>
                <a:latin typeface="Calibri"/>
                <a:cs typeface="Calibri"/>
              </a:rPr>
              <a:t> </a:t>
            </a:r>
            <a:r>
              <a:rPr sz="850" spc="-35" dirty="0">
                <a:solidFill>
                  <a:srgbClr val="000101"/>
                </a:solidFill>
                <a:latin typeface="Calibri"/>
                <a:cs typeface="Calibri"/>
              </a:rPr>
              <a:t>w</a:t>
            </a:r>
            <a:r>
              <a:rPr sz="850" spc="-45" dirty="0">
                <a:solidFill>
                  <a:srgbClr val="000101"/>
                </a:solidFill>
                <a:latin typeface="Calibri"/>
                <a:cs typeface="Calibri"/>
              </a:rPr>
              <a:t>he</a:t>
            </a:r>
            <a:r>
              <a:rPr sz="850" spc="-35" dirty="0">
                <a:solidFill>
                  <a:srgbClr val="000101"/>
                </a:solidFill>
                <a:latin typeface="Calibri"/>
                <a:cs typeface="Calibri"/>
              </a:rPr>
              <a:t>r</a:t>
            </a:r>
            <a:r>
              <a:rPr sz="850" spc="-45" dirty="0">
                <a:solidFill>
                  <a:srgbClr val="000101"/>
                </a:solidFill>
                <a:latin typeface="Calibri"/>
                <a:cs typeface="Calibri"/>
              </a:rPr>
              <a:t>e</a:t>
            </a:r>
            <a:r>
              <a:rPr sz="850" spc="0" dirty="0">
                <a:solidFill>
                  <a:srgbClr val="000101"/>
                </a:solidFill>
                <a:latin typeface="Calibri"/>
                <a:cs typeface="Calibri"/>
              </a:rPr>
              <a:t>.</a:t>
            </a:r>
            <a:endParaRPr sz="850" dirty="0">
              <a:latin typeface="Calibri"/>
              <a:cs typeface="Calibri"/>
            </a:endParaRPr>
          </a:p>
        </p:txBody>
      </p:sp>
      <p:sp>
        <p:nvSpPr>
          <p:cNvPr id="12" name="object 12"/>
          <p:cNvSpPr txBox="1"/>
          <p:nvPr/>
        </p:nvSpPr>
        <p:spPr>
          <a:xfrm>
            <a:off x="304800" y="3884676"/>
            <a:ext cx="2580005" cy="608330"/>
          </a:xfrm>
          <a:prstGeom prst="rect">
            <a:avLst/>
          </a:prstGeom>
        </p:spPr>
        <p:txBody>
          <a:bodyPr vert="horz" wrap="square" lIns="0" tIns="0" rIns="0" bIns="0" rtlCol="0">
            <a:noAutofit/>
          </a:bodyPr>
          <a:lstStyle/>
          <a:p>
            <a:pPr marR="35560" algn="r">
              <a:lnSpc>
                <a:spcPct val="100000"/>
              </a:lnSpc>
            </a:pPr>
            <a:r>
              <a:rPr sz="850" b="1" spc="-20" dirty="0">
                <a:solidFill>
                  <a:srgbClr val="000103"/>
                </a:solidFill>
                <a:latin typeface="Calibri"/>
                <a:cs typeface="Calibri"/>
              </a:rPr>
              <a:t>C</a:t>
            </a:r>
            <a:r>
              <a:rPr sz="850" b="1" spc="-30" dirty="0">
                <a:solidFill>
                  <a:srgbClr val="000103"/>
                </a:solidFill>
                <a:latin typeface="Calibri"/>
                <a:cs typeface="Calibri"/>
              </a:rPr>
              <a:t>on</a:t>
            </a:r>
            <a:r>
              <a:rPr sz="850" b="1" spc="-20" dirty="0">
                <a:solidFill>
                  <a:srgbClr val="000103"/>
                </a:solidFill>
                <a:latin typeface="Calibri"/>
                <a:cs typeface="Calibri"/>
              </a:rPr>
              <a:t>t</a:t>
            </a:r>
            <a:r>
              <a:rPr sz="850" b="1" spc="-30" dirty="0">
                <a:solidFill>
                  <a:srgbClr val="000103"/>
                </a:solidFill>
                <a:latin typeface="Calibri"/>
                <a:cs typeface="Calibri"/>
              </a:rPr>
              <a:t>in</a:t>
            </a:r>
            <a:r>
              <a:rPr sz="850" b="1" spc="-20" dirty="0">
                <a:solidFill>
                  <a:srgbClr val="000103"/>
                </a:solidFill>
                <a:latin typeface="Calibri"/>
                <a:cs typeface="Calibri"/>
              </a:rPr>
              <a:t>g</a:t>
            </a:r>
            <a:r>
              <a:rPr sz="850" b="1" spc="-25" dirty="0">
                <a:solidFill>
                  <a:srgbClr val="000103"/>
                </a:solidFill>
                <a:latin typeface="Calibri"/>
                <a:cs typeface="Calibri"/>
              </a:rPr>
              <a:t>e</a:t>
            </a:r>
            <a:r>
              <a:rPr sz="850" b="1" spc="-30" dirty="0">
                <a:solidFill>
                  <a:srgbClr val="000103"/>
                </a:solidFill>
                <a:latin typeface="Calibri"/>
                <a:cs typeface="Calibri"/>
              </a:rPr>
              <a:t>n</a:t>
            </a:r>
            <a:r>
              <a:rPr sz="850" b="1" spc="0" dirty="0">
                <a:solidFill>
                  <a:srgbClr val="000103"/>
                </a:solidFill>
                <a:latin typeface="Calibri"/>
                <a:cs typeface="Calibri"/>
              </a:rPr>
              <a:t>t</a:t>
            </a:r>
            <a:endParaRPr sz="850" dirty="0">
              <a:latin typeface="Calibri"/>
              <a:cs typeface="Calibri"/>
            </a:endParaRPr>
          </a:p>
          <a:p>
            <a:pPr>
              <a:lnSpc>
                <a:spcPts val="950"/>
              </a:lnSpc>
              <a:spcBef>
                <a:spcPts val="49"/>
              </a:spcBef>
            </a:pPr>
            <a:endParaRPr sz="950" dirty="0"/>
          </a:p>
          <a:p>
            <a:pPr algn="r">
              <a:lnSpc>
                <a:spcPct val="100000"/>
              </a:lnSpc>
            </a:pPr>
            <a:r>
              <a:rPr sz="850" b="1" spc="-25" dirty="0">
                <a:solidFill>
                  <a:srgbClr val="000103"/>
                </a:solidFill>
                <a:latin typeface="Calibri"/>
                <a:cs typeface="Calibri"/>
              </a:rPr>
              <a:t>P</a:t>
            </a:r>
            <a:r>
              <a:rPr sz="850" b="1" spc="-30" dirty="0">
                <a:solidFill>
                  <a:srgbClr val="000103"/>
                </a:solidFill>
                <a:latin typeface="Calibri"/>
                <a:cs typeface="Calibri"/>
              </a:rPr>
              <a:t>o</a:t>
            </a:r>
            <a:r>
              <a:rPr sz="850" b="1" spc="-20" dirty="0">
                <a:solidFill>
                  <a:srgbClr val="000103"/>
                </a:solidFill>
                <a:latin typeface="Calibri"/>
                <a:cs typeface="Calibri"/>
              </a:rPr>
              <a:t>t</a:t>
            </a:r>
            <a:r>
              <a:rPr sz="850" b="1" spc="-25" dirty="0">
                <a:solidFill>
                  <a:srgbClr val="000103"/>
                </a:solidFill>
                <a:latin typeface="Calibri"/>
                <a:cs typeface="Calibri"/>
              </a:rPr>
              <a:t>e</a:t>
            </a:r>
            <a:r>
              <a:rPr sz="850" b="1" spc="-30" dirty="0">
                <a:solidFill>
                  <a:srgbClr val="000103"/>
                </a:solidFill>
                <a:latin typeface="Calibri"/>
                <a:cs typeface="Calibri"/>
              </a:rPr>
              <a:t>n</a:t>
            </a:r>
            <a:r>
              <a:rPr sz="850" b="1" spc="-20" dirty="0">
                <a:solidFill>
                  <a:srgbClr val="000103"/>
                </a:solidFill>
                <a:latin typeface="Calibri"/>
                <a:cs typeface="Calibri"/>
              </a:rPr>
              <a:t>t</a:t>
            </a:r>
            <a:r>
              <a:rPr sz="850" b="1" spc="-30" dirty="0">
                <a:solidFill>
                  <a:srgbClr val="000103"/>
                </a:solidFill>
                <a:latin typeface="Calibri"/>
                <a:cs typeface="Calibri"/>
              </a:rPr>
              <a:t>i</a:t>
            </a:r>
            <a:r>
              <a:rPr sz="850" b="1" spc="-25" dirty="0">
                <a:solidFill>
                  <a:srgbClr val="000103"/>
                </a:solidFill>
                <a:latin typeface="Calibri"/>
                <a:cs typeface="Calibri"/>
              </a:rPr>
              <a:t>a</a:t>
            </a:r>
            <a:r>
              <a:rPr sz="850" b="1" spc="0" dirty="0">
                <a:solidFill>
                  <a:srgbClr val="000103"/>
                </a:solidFill>
                <a:latin typeface="Calibri"/>
                <a:cs typeface="Calibri"/>
              </a:rPr>
              <a:t>l</a:t>
            </a:r>
            <a:r>
              <a:rPr sz="850" b="1" spc="30" dirty="0">
                <a:solidFill>
                  <a:srgbClr val="000103"/>
                </a:solidFill>
                <a:latin typeface="Calibri"/>
                <a:cs typeface="Calibri"/>
              </a:rPr>
              <a:t> </a:t>
            </a:r>
            <a:r>
              <a:rPr sz="850" b="1" spc="-40" dirty="0">
                <a:solidFill>
                  <a:srgbClr val="000103"/>
                </a:solidFill>
                <a:latin typeface="Calibri"/>
                <a:cs typeface="Calibri"/>
              </a:rPr>
              <a:t>r</a:t>
            </a:r>
            <a:r>
              <a:rPr sz="850" b="1" spc="0" dirty="0">
                <a:solidFill>
                  <a:srgbClr val="000103"/>
                </a:solidFill>
                <a:latin typeface="Calibri"/>
                <a:cs typeface="Calibri"/>
              </a:rPr>
              <a:t>e</a:t>
            </a:r>
            <a:endParaRPr sz="850" dirty="0">
              <a:latin typeface="Calibri"/>
              <a:cs typeface="Calibri"/>
            </a:endParaRPr>
          </a:p>
        </p:txBody>
      </p:sp>
      <p:sp>
        <p:nvSpPr>
          <p:cNvPr id="13" name="object 13"/>
          <p:cNvSpPr txBox="1"/>
          <p:nvPr/>
        </p:nvSpPr>
        <p:spPr>
          <a:xfrm>
            <a:off x="2859532" y="3904742"/>
            <a:ext cx="5991860" cy="635635"/>
          </a:xfrm>
          <a:prstGeom prst="rect">
            <a:avLst/>
          </a:prstGeom>
        </p:spPr>
        <p:txBody>
          <a:bodyPr vert="horz" wrap="square" lIns="0" tIns="0" rIns="0" bIns="0" rtlCol="0">
            <a:noAutofit/>
          </a:bodyPr>
          <a:lstStyle/>
          <a:p>
            <a:pPr marL="811530" marR="2289175" indent="-802640">
              <a:lnSpc>
                <a:spcPts val="1000"/>
              </a:lnSpc>
              <a:tabLst>
                <a:tab pos="815975" algn="l"/>
              </a:tabLst>
            </a:pPr>
            <a:r>
              <a:rPr sz="1275" b="1" spc="-37" baseline="6535" dirty="0">
                <a:solidFill>
                  <a:srgbClr val="000103"/>
                </a:solidFill>
                <a:latin typeface="Calibri"/>
                <a:cs typeface="Calibri"/>
              </a:rPr>
              <a:t>w</a:t>
            </a:r>
            <a:r>
              <a:rPr sz="1275" b="1" spc="-44" baseline="6535" dirty="0">
                <a:solidFill>
                  <a:srgbClr val="000103"/>
                </a:solidFill>
                <a:latin typeface="Calibri"/>
                <a:cs typeface="Calibri"/>
              </a:rPr>
              <a:t>or</a:t>
            </a:r>
            <a:r>
              <a:rPr sz="1275" b="1" spc="-37" baseline="6535" dirty="0">
                <a:solidFill>
                  <a:srgbClr val="000103"/>
                </a:solidFill>
                <a:latin typeface="Calibri"/>
                <a:cs typeface="Calibri"/>
              </a:rPr>
              <a:t>k</a:t>
            </a:r>
            <a:r>
              <a:rPr sz="1275" b="1" spc="-44" baseline="6535" dirty="0">
                <a:solidFill>
                  <a:srgbClr val="000103"/>
                </a:solidFill>
                <a:latin typeface="Calibri"/>
                <a:cs typeface="Calibri"/>
              </a:rPr>
              <a:t>for</a:t>
            </a:r>
            <a:r>
              <a:rPr sz="1275" b="1" spc="-37" baseline="6535" dirty="0">
                <a:solidFill>
                  <a:srgbClr val="000103"/>
                </a:solidFill>
                <a:latin typeface="Calibri"/>
                <a:cs typeface="Calibri"/>
              </a:rPr>
              <a:t>c</a:t>
            </a:r>
            <a:r>
              <a:rPr sz="1275" b="1" spc="0" baseline="6535" dirty="0">
                <a:solidFill>
                  <a:srgbClr val="000103"/>
                </a:solidFill>
                <a:latin typeface="Calibri"/>
                <a:cs typeface="Calibri"/>
              </a:rPr>
              <a:t>e		</a:t>
            </a:r>
            <a:r>
              <a:rPr sz="850" spc="-20" dirty="0">
                <a:solidFill>
                  <a:srgbClr val="000101"/>
                </a:solidFill>
                <a:latin typeface="Calibri"/>
                <a:cs typeface="Calibri"/>
              </a:rPr>
              <a:t>D</a:t>
            </a:r>
            <a:r>
              <a:rPr sz="850" spc="-30" dirty="0">
                <a:solidFill>
                  <a:srgbClr val="000101"/>
                </a:solidFill>
                <a:latin typeface="Calibri"/>
                <a:cs typeface="Calibri"/>
              </a:rPr>
              <a:t>e</a:t>
            </a:r>
            <a:r>
              <a:rPr sz="850" spc="-25" dirty="0">
                <a:solidFill>
                  <a:srgbClr val="000101"/>
                </a:solidFill>
                <a:latin typeface="Calibri"/>
                <a:cs typeface="Calibri"/>
              </a:rPr>
              <a:t>s</a:t>
            </a:r>
            <a:r>
              <a:rPr sz="850" spc="-30" dirty="0">
                <a:solidFill>
                  <a:srgbClr val="000101"/>
                </a:solidFill>
                <a:latin typeface="Calibri"/>
                <a:cs typeface="Calibri"/>
              </a:rPr>
              <a:t>ign</a:t>
            </a:r>
            <a:r>
              <a:rPr sz="850" spc="-25" dirty="0">
                <a:solidFill>
                  <a:srgbClr val="000101"/>
                </a:solidFill>
                <a:latin typeface="Calibri"/>
                <a:cs typeface="Calibri"/>
              </a:rPr>
              <a:t>at</a:t>
            </a:r>
            <a:r>
              <a:rPr sz="850" spc="-30" dirty="0">
                <a:solidFill>
                  <a:srgbClr val="000101"/>
                </a:solidFill>
                <a:latin typeface="Calibri"/>
                <a:cs typeface="Calibri"/>
              </a:rPr>
              <a:t>in</a:t>
            </a:r>
            <a:r>
              <a:rPr sz="850" spc="0" dirty="0">
                <a:solidFill>
                  <a:srgbClr val="000101"/>
                </a:solidFill>
                <a:latin typeface="Calibri"/>
                <a:cs typeface="Calibri"/>
              </a:rPr>
              <a:t>g</a:t>
            </a:r>
            <a:r>
              <a:rPr sz="850" spc="-55" dirty="0">
                <a:solidFill>
                  <a:srgbClr val="000101"/>
                </a:solidFill>
                <a:latin typeface="Calibri"/>
                <a:cs typeface="Calibri"/>
              </a:rPr>
              <a:t> </a:t>
            </a:r>
            <a:r>
              <a:rPr sz="850" spc="-35" dirty="0">
                <a:solidFill>
                  <a:srgbClr val="000101"/>
                </a:solidFill>
                <a:latin typeface="Calibri"/>
                <a:cs typeface="Calibri"/>
              </a:rPr>
              <a:t>t</a:t>
            </a:r>
            <a:r>
              <a:rPr sz="850" spc="-40" dirty="0">
                <a:solidFill>
                  <a:srgbClr val="000101"/>
                </a:solidFill>
                <a:latin typeface="Calibri"/>
                <a:cs typeface="Calibri"/>
              </a:rPr>
              <a:t>h</a:t>
            </a:r>
            <a:r>
              <a:rPr sz="850" spc="0" dirty="0">
                <a:solidFill>
                  <a:srgbClr val="000101"/>
                </a:solidFill>
                <a:latin typeface="Calibri"/>
                <a:cs typeface="Calibri"/>
              </a:rPr>
              <a:t>e</a:t>
            </a:r>
            <a:r>
              <a:rPr sz="850" spc="-55" dirty="0">
                <a:solidFill>
                  <a:srgbClr val="000101"/>
                </a:solidFill>
                <a:latin typeface="Calibri"/>
                <a:cs typeface="Calibri"/>
              </a:rPr>
              <a:t> </a:t>
            </a:r>
            <a:r>
              <a:rPr sz="850" spc="-40" dirty="0">
                <a:solidFill>
                  <a:srgbClr val="000101"/>
                </a:solidFill>
                <a:latin typeface="Calibri"/>
                <a:cs typeface="Calibri"/>
              </a:rPr>
              <a:t>pe</a:t>
            </a:r>
            <a:r>
              <a:rPr sz="850" spc="-35" dirty="0">
                <a:solidFill>
                  <a:srgbClr val="000101"/>
                </a:solidFill>
                <a:latin typeface="Calibri"/>
                <a:cs typeface="Calibri"/>
              </a:rPr>
              <a:t>r</a:t>
            </a:r>
            <a:r>
              <a:rPr sz="850" spc="-40" dirty="0">
                <a:solidFill>
                  <a:srgbClr val="000101"/>
                </a:solidFill>
                <a:latin typeface="Calibri"/>
                <a:cs typeface="Calibri"/>
              </a:rPr>
              <a:t>cen</a:t>
            </a:r>
            <a:r>
              <a:rPr sz="850" spc="-25" dirty="0">
                <a:solidFill>
                  <a:srgbClr val="000101"/>
                </a:solidFill>
                <a:latin typeface="Calibri"/>
                <a:cs typeface="Calibri"/>
              </a:rPr>
              <a:t>ta</a:t>
            </a:r>
            <a:r>
              <a:rPr sz="850" spc="-30" dirty="0">
                <a:solidFill>
                  <a:srgbClr val="000101"/>
                </a:solidFill>
                <a:latin typeface="Calibri"/>
                <a:cs typeface="Calibri"/>
              </a:rPr>
              <a:t>g</a:t>
            </a:r>
            <a:r>
              <a:rPr sz="850" spc="0" dirty="0">
                <a:solidFill>
                  <a:srgbClr val="000101"/>
                </a:solidFill>
                <a:latin typeface="Calibri"/>
                <a:cs typeface="Calibri"/>
              </a:rPr>
              <a:t>e</a:t>
            </a:r>
            <a:r>
              <a:rPr sz="850" spc="-20" dirty="0">
                <a:solidFill>
                  <a:srgbClr val="000101"/>
                </a:solidFill>
                <a:latin typeface="Calibri"/>
                <a:cs typeface="Calibri"/>
              </a:rPr>
              <a:t> o</a:t>
            </a:r>
            <a:r>
              <a:rPr sz="850" spc="0" dirty="0">
                <a:solidFill>
                  <a:srgbClr val="000101"/>
                </a:solidFill>
                <a:latin typeface="Calibri"/>
                <a:cs typeface="Calibri"/>
              </a:rPr>
              <a:t>f</a:t>
            </a:r>
            <a:r>
              <a:rPr sz="850" spc="-45" dirty="0">
                <a:solidFill>
                  <a:srgbClr val="000101"/>
                </a:solidFill>
                <a:latin typeface="Calibri"/>
                <a:cs typeface="Calibri"/>
              </a:rPr>
              <a:t> </a:t>
            </a:r>
            <a:r>
              <a:rPr sz="850" spc="-30" dirty="0">
                <a:solidFill>
                  <a:srgbClr val="000101"/>
                </a:solidFill>
                <a:latin typeface="Calibri"/>
                <a:cs typeface="Calibri"/>
              </a:rPr>
              <a:t>e</a:t>
            </a:r>
            <a:r>
              <a:rPr sz="850" spc="-25" dirty="0">
                <a:solidFill>
                  <a:srgbClr val="000101"/>
                </a:solidFill>
                <a:latin typeface="Calibri"/>
                <a:cs typeface="Calibri"/>
              </a:rPr>
              <a:t>m</a:t>
            </a:r>
            <a:r>
              <a:rPr sz="850" spc="-30" dirty="0">
                <a:solidFill>
                  <a:srgbClr val="000101"/>
                </a:solidFill>
                <a:latin typeface="Calibri"/>
                <a:cs typeface="Calibri"/>
              </a:rPr>
              <a:t>ployee</a:t>
            </a:r>
            <a:r>
              <a:rPr sz="850" spc="0" dirty="0">
                <a:solidFill>
                  <a:srgbClr val="000101"/>
                </a:solidFill>
                <a:latin typeface="Calibri"/>
                <a:cs typeface="Calibri"/>
              </a:rPr>
              <a:t>s</a:t>
            </a:r>
            <a:r>
              <a:rPr sz="850" spc="-45" dirty="0">
                <a:solidFill>
                  <a:srgbClr val="000101"/>
                </a:solidFill>
                <a:latin typeface="Calibri"/>
                <a:cs typeface="Calibri"/>
              </a:rPr>
              <a:t> w</a:t>
            </a:r>
            <a:r>
              <a:rPr sz="850" spc="-55" dirty="0">
                <a:solidFill>
                  <a:srgbClr val="000101"/>
                </a:solidFill>
                <a:latin typeface="Calibri"/>
                <a:cs typeface="Calibri"/>
              </a:rPr>
              <a:t>h</a:t>
            </a:r>
            <a:r>
              <a:rPr sz="850" spc="0" dirty="0">
                <a:solidFill>
                  <a:srgbClr val="000101"/>
                </a:solidFill>
                <a:latin typeface="Calibri"/>
                <a:cs typeface="Calibri"/>
              </a:rPr>
              <a:t>o</a:t>
            </a:r>
            <a:r>
              <a:rPr sz="850" spc="-90" dirty="0">
                <a:solidFill>
                  <a:srgbClr val="000101"/>
                </a:solidFill>
                <a:latin typeface="Calibri"/>
                <a:cs typeface="Calibri"/>
              </a:rPr>
              <a:t> </a:t>
            </a:r>
            <a:r>
              <a:rPr sz="850" spc="-35" dirty="0">
                <a:solidFill>
                  <a:srgbClr val="000101"/>
                </a:solidFill>
                <a:latin typeface="Calibri"/>
                <a:cs typeface="Calibri"/>
              </a:rPr>
              <a:t>w</a:t>
            </a:r>
            <a:r>
              <a:rPr sz="850" spc="-40" dirty="0">
                <a:solidFill>
                  <a:srgbClr val="000101"/>
                </a:solidFill>
                <a:latin typeface="Calibri"/>
                <a:cs typeface="Calibri"/>
              </a:rPr>
              <a:t>il</a:t>
            </a:r>
            <a:r>
              <a:rPr sz="850" spc="0" dirty="0">
                <a:solidFill>
                  <a:srgbClr val="000101"/>
                </a:solidFill>
                <a:latin typeface="Calibri"/>
                <a:cs typeface="Calibri"/>
              </a:rPr>
              <a:t>l</a:t>
            </a:r>
            <a:r>
              <a:rPr sz="850" spc="-90" dirty="0">
                <a:solidFill>
                  <a:srgbClr val="000101"/>
                </a:solidFill>
                <a:latin typeface="Calibri"/>
                <a:cs typeface="Calibri"/>
              </a:rPr>
              <a:t> </a:t>
            </a:r>
            <a:r>
              <a:rPr sz="850" spc="-65" dirty="0">
                <a:solidFill>
                  <a:srgbClr val="000101"/>
                </a:solidFill>
                <a:latin typeface="Calibri"/>
                <a:cs typeface="Calibri"/>
              </a:rPr>
              <a:t>b</a:t>
            </a:r>
            <a:r>
              <a:rPr sz="850" spc="0" dirty="0">
                <a:solidFill>
                  <a:srgbClr val="000101"/>
                </a:solidFill>
                <a:latin typeface="Calibri"/>
                <a:cs typeface="Calibri"/>
              </a:rPr>
              <a:t>e</a:t>
            </a:r>
            <a:r>
              <a:rPr sz="850" spc="-105" dirty="0">
                <a:solidFill>
                  <a:srgbClr val="000101"/>
                </a:solidFill>
                <a:latin typeface="Calibri"/>
                <a:cs typeface="Calibri"/>
              </a:rPr>
              <a:t> </a:t>
            </a:r>
            <a:r>
              <a:rPr sz="850" spc="-25" dirty="0">
                <a:solidFill>
                  <a:srgbClr val="000101"/>
                </a:solidFill>
                <a:latin typeface="Calibri"/>
                <a:cs typeface="Calibri"/>
              </a:rPr>
              <a:t>c</a:t>
            </a:r>
            <a:r>
              <a:rPr sz="850" spc="-30" dirty="0">
                <a:solidFill>
                  <a:srgbClr val="000101"/>
                </a:solidFill>
                <a:latin typeface="Calibri"/>
                <a:cs typeface="Calibri"/>
              </a:rPr>
              <a:t>on</a:t>
            </a:r>
            <a:r>
              <a:rPr sz="850" spc="-25" dirty="0">
                <a:solidFill>
                  <a:srgbClr val="000101"/>
                </a:solidFill>
                <a:latin typeface="Calibri"/>
                <a:cs typeface="Calibri"/>
              </a:rPr>
              <a:t>t</a:t>
            </a:r>
            <a:r>
              <a:rPr sz="850" spc="-30" dirty="0">
                <a:solidFill>
                  <a:srgbClr val="000101"/>
                </a:solidFill>
                <a:latin typeface="Calibri"/>
                <a:cs typeface="Calibri"/>
              </a:rPr>
              <a:t>ingen</a:t>
            </a:r>
            <a:r>
              <a:rPr sz="850" spc="-25" dirty="0">
                <a:solidFill>
                  <a:srgbClr val="000101"/>
                </a:solidFill>
                <a:latin typeface="Calibri"/>
                <a:cs typeface="Calibri"/>
              </a:rPr>
              <a:t>t</a:t>
            </a:r>
            <a:r>
              <a:rPr sz="850" spc="0" dirty="0">
                <a:solidFill>
                  <a:srgbClr val="000101"/>
                </a:solidFill>
                <a:latin typeface="Calibri"/>
                <a:cs typeface="Calibri"/>
              </a:rPr>
              <a:t>,</a:t>
            </a:r>
            <a:r>
              <a:rPr sz="850" spc="-60" dirty="0">
                <a:solidFill>
                  <a:srgbClr val="000101"/>
                </a:solidFill>
                <a:latin typeface="Calibri"/>
                <a:cs typeface="Calibri"/>
              </a:rPr>
              <a:t> </a:t>
            </a:r>
            <a:r>
              <a:rPr sz="850" spc="-50" dirty="0">
                <a:solidFill>
                  <a:srgbClr val="000101"/>
                </a:solidFill>
                <a:latin typeface="Calibri"/>
                <a:cs typeface="Calibri"/>
              </a:rPr>
              <a:t>a</a:t>
            </a:r>
            <a:r>
              <a:rPr sz="850" spc="-55" dirty="0">
                <a:solidFill>
                  <a:srgbClr val="000101"/>
                </a:solidFill>
                <a:latin typeface="Calibri"/>
                <a:cs typeface="Calibri"/>
              </a:rPr>
              <a:t>n</a:t>
            </a:r>
            <a:r>
              <a:rPr sz="850" spc="0" dirty="0">
                <a:solidFill>
                  <a:srgbClr val="000101"/>
                </a:solidFill>
                <a:latin typeface="Calibri"/>
                <a:cs typeface="Calibri"/>
              </a:rPr>
              <a:t>d</a:t>
            </a:r>
            <a:r>
              <a:rPr sz="850" spc="-105" dirty="0">
                <a:solidFill>
                  <a:srgbClr val="000101"/>
                </a:solidFill>
                <a:latin typeface="Calibri"/>
                <a:cs typeface="Calibri"/>
              </a:rPr>
              <a:t> </a:t>
            </a:r>
            <a:r>
              <a:rPr sz="850" spc="-150" dirty="0">
                <a:solidFill>
                  <a:srgbClr val="000101"/>
                </a:solidFill>
                <a:latin typeface="Calibri"/>
                <a:cs typeface="Calibri"/>
              </a:rPr>
              <a:t>i</a:t>
            </a:r>
            <a:r>
              <a:rPr sz="850" spc="0" dirty="0">
                <a:solidFill>
                  <a:srgbClr val="000101"/>
                </a:solidFill>
                <a:latin typeface="Calibri"/>
                <a:cs typeface="Calibri"/>
              </a:rPr>
              <a:t>n </a:t>
            </a:r>
            <a:r>
              <a:rPr sz="850" spc="-35" dirty="0">
                <a:solidFill>
                  <a:srgbClr val="000101"/>
                </a:solidFill>
                <a:latin typeface="Calibri"/>
                <a:cs typeface="Calibri"/>
              </a:rPr>
              <a:t>w</a:t>
            </a:r>
            <a:r>
              <a:rPr sz="850" spc="-40" dirty="0">
                <a:solidFill>
                  <a:srgbClr val="000101"/>
                </a:solidFill>
                <a:latin typeface="Calibri"/>
                <a:cs typeface="Calibri"/>
              </a:rPr>
              <a:t>ha</a:t>
            </a:r>
            <a:r>
              <a:rPr sz="850" spc="0" dirty="0">
                <a:solidFill>
                  <a:srgbClr val="000101"/>
                </a:solidFill>
                <a:latin typeface="Calibri"/>
                <a:cs typeface="Calibri"/>
              </a:rPr>
              <a:t>t</a:t>
            </a:r>
            <a:r>
              <a:rPr sz="850" spc="25" dirty="0">
                <a:solidFill>
                  <a:srgbClr val="000101"/>
                </a:solidFill>
                <a:latin typeface="Calibri"/>
                <a:cs typeface="Calibri"/>
              </a:rPr>
              <a:t> </a:t>
            </a:r>
            <a:r>
              <a:rPr sz="850" spc="-40" dirty="0">
                <a:solidFill>
                  <a:srgbClr val="000101"/>
                </a:solidFill>
                <a:latin typeface="Calibri"/>
                <a:cs typeface="Calibri"/>
              </a:rPr>
              <a:t>p</a:t>
            </a:r>
            <a:r>
              <a:rPr sz="850" spc="-45" dirty="0">
                <a:solidFill>
                  <a:srgbClr val="000101"/>
                </a:solidFill>
                <a:latin typeface="Calibri"/>
                <a:cs typeface="Calibri"/>
              </a:rPr>
              <a:t>o</a:t>
            </a:r>
            <a:r>
              <a:rPr sz="850" spc="-35" dirty="0">
                <a:solidFill>
                  <a:srgbClr val="000101"/>
                </a:solidFill>
                <a:latin typeface="Calibri"/>
                <a:cs typeface="Calibri"/>
              </a:rPr>
              <a:t>s</a:t>
            </a:r>
            <a:r>
              <a:rPr sz="850" spc="-40" dirty="0">
                <a:solidFill>
                  <a:srgbClr val="000101"/>
                </a:solidFill>
                <a:latin typeface="Calibri"/>
                <a:cs typeface="Calibri"/>
              </a:rPr>
              <a:t>i</a:t>
            </a:r>
            <a:r>
              <a:rPr sz="850" spc="-35" dirty="0">
                <a:solidFill>
                  <a:srgbClr val="000101"/>
                </a:solidFill>
                <a:latin typeface="Calibri"/>
                <a:cs typeface="Calibri"/>
              </a:rPr>
              <a:t>t</a:t>
            </a:r>
            <a:r>
              <a:rPr sz="850" spc="-40" dirty="0">
                <a:solidFill>
                  <a:srgbClr val="000101"/>
                </a:solidFill>
                <a:latin typeface="Calibri"/>
                <a:cs typeface="Calibri"/>
              </a:rPr>
              <a:t>i</a:t>
            </a:r>
            <a:r>
              <a:rPr sz="850" spc="-45" dirty="0">
                <a:solidFill>
                  <a:srgbClr val="000101"/>
                </a:solidFill>
                <a:latin typeface="Calibri"/>
                <a:cs typeface="Calibri"/>
              </a:rPr>
              <a:t>o</a:t>
            </a:r>
            <a:r>
              <a:rPr sz="850" spc="-40" dirty="0">
                <a:solidFill>
                  <a:srgbClr val="000101"/>
                </a:solidFill>
                <a:latin typeface="Calibri"/>
                <a:cs typeface="Calibri"/>
              </a:rPr>
              <a:t>n</a:t>
            </a:r>
            <a:r>
              <a:rPr sz="850" spc="-35" dirty="0">
                <a:solidFill>
                  <a:srgbClr val="000101"/>
                </a:solidFill>
                <a:latin typeface="Calibri"/>
                <a:cs typeface="Calibri"/>
              </a:rPr>
              <a:t>s</a:t>
            </a:r>
            <a:r>
              <a:rPr sz="850" spc="0" dirty="0">
                <a:solidFill>
                  <a:srgbClr val="000101"/>
                </a:solidFill>
                <a:latin typeface="Calibri"/>
                <a:cs typeface="Calibri"/>
              </a:rPr>
              <a:t>.</a:t>
            </a:r>
            <a:endParaRPr sz="850" dirty="0">
              <a:latin typeface="Calibri"/>
              <a:cs typeface="Calibri"/>
            </a:endParaRPr>
          </a:p>
          <a:p>
            <a:pPr marL="788035" marR="2091055" indent="-767715" algn="just">
              <a:lnSpc>
                <a:spcPts val="1000"/>
              </a:lnSpc>
            </a:pPr>
            <a:r>
              <a:rPr sz="1275" b="1" spc="-52" baseline="6535" dirty="0">
                <a:solidFill>
                  <a:srgbClr val="000103"/>
                </a:solidFill>
                <a:latin typeface="Calibri"/>
                <a:cs typeface="Calibri"/>
              </a:rPr>
              <a:t>t</a:t>
            </a:r>
            <a:r>
              <a:rPr sz="1275" b="1" spc="-67" baseline="6535" dirty="0">
                <a:solidFill>
                  <a:srgbClr val="000103"/>
                </a:solidFill>
                <a:latin typeface="Calibri"/>
                <a:cs typeface="Calibri"/>
              </a:rPr>
              <a:t>i</a:t>
            </a:r>
            <a:r>
              <a:rPr sz="1275" b="1" spc="-60" baseline="6535" dirty="0">
                <a:solidFill>
                  <a:srgbClr val="000103"/>
                </a:solidFill>
                <a:latin typeface="Calibri"/>
                <a:cs typeface="Calibri"/>
              </a:rPr>
              <a:t>r</a:t>
            </a:r>
            <a:r>
              <a:rPr sz="1275" b="1" spc="-52" baseline="6535" dirty="0">
                <a:solidFill>
                  <a:srgbClr val="000103"/>
                </a:solidFill>
                <a:latin typeface="Calibri"/>
                <a:cs typeface="Calibri"/>
              </a:rPr>
              <a:t>eme</a:t>
            </a:r>
            <a:r>
              <a:rPr sz="1275" b="1" spc="-60" baseline="6535" dirty="0">
                <a:solidFill>
                  <a:srgbClr val="000103"/>
                </a:solidFill>
                <a:latin typeface="Calibri"/>
                <a:cs typeface="Calibri"/>
              </a:rPr>
              <a:t>n</a:t>
            </a:r>
            <a:r>
              <a:rPr sz="1275" b="1" spc="-52" baseline="6535" dirty="0">
                <a:solidFill>
                  <a:srgbClr val="000103"/>
                </a:solidFill>
                <a:latin typeface="Calibri"/>
                <a:cs typeface="Calibri"/>
              </a:rPr>
              <a:t>t</a:t>
            </a:r>
            <a:r>
              <a:rPr sz="1275" b="1" spc="0" baseline="6535" dirty="0">
                <a:solidFill>
                  <a:srgbClr val="000103"/>
                </a:solidFill>
                <a:latin typeface="Calibri"/>
                <a:cs typeface="Calibri"/>
              </a:rPr>
              <a:t>s              </a:t>
            </a:r>
            <a:r>
              <a:rPr sz="1275" b="1" spc="15" baseline="6535" dirty="0">
                <a:solidFill>
                  <a:srgbClr val="000103"/>
                </a:solidFill>
                <a:latin typeface="Calibri"/>
                <a:cs typeface="Calibri"/>
              </a:rPr>
              <a:t> </a:t>
            </a:r>
            <a:r>
              <a:rPr sz="850" spc="-20" dirty="0">
                <a:solidFill>
                  <a:srgbClr val="000001"/>
                </a:solidFill>
                <a:latin typeface="Calibri"/>
                <a:cs typeface="Calibri"/>
              </a:rPr>
              <a:t>F</a:t>
            </a:r>
            <a:r>
              <a:rPr sz="850" spc="-30" dirty="0">
                <a:solidFill>
                  <a:srgbClr val="000001"/>
                </a:solidFill>
                <a:latin typeface="Calibri"/>
                <a:cs typeface="Calibri"/>
              </a:rPr>
              <a:t>igu</a:t>
            </a:r>
            <a:r>
              <a:rPr sz="850" spc="-25" dirty="0">
                <a:solidFill>
                  <a:srgbClr val="000001"/>
                </a:solidFill>
                <a:latin typeface="Calibri"/>
                <a:cs typeface="Calibri"/>
              </a:rPr>
              <a:t>r</a:t>
            </a:r>
            <a:r>
              <a:rPr sz="850" spc="-30" dirty="0">
                <a:solidFill>
                  <a:srgbClr val="000001"/>
                </a:solidFill>
                <a:latin typeface="Calibri"/>
                <a:cs typeface="Calibri"/>
              </a:rPr>
              <a:t>in</a:t>
            </a:r>
            <a:r>
              <a:rPr sz="850" spc="0" dirty="0">
                <a:solidFill>
                  <a:srgbClr val="000001"/>
                </a:solidFill>
                <a:latin typeface="Calibri"/>
                <a:cs typeface="Calibri"/>
              </a:rPr>
              <a:t>g</a:t>
            </a:r>
            <a:r>
              <a:rPr sz="850" spc="40" dirty="0">
                <a:solidFill>
                  <a:srgbClr val="000001"/>
                </a:solidFill>
                <a:latin typeface="Calibri"/>
                <a:cs typeface="Calibri"/>
              </a:rPr>
              <a:t> </a:t>
            </a:r>
            <a:r>
              <a:rPr sz="850" spc="-45" dirty="0">
                <a:solidFill>
                  <a:srgbClr val="000001"/>
                </a:solidFill>
                <a:latin typeface="Calibri"/>
                <a:cs typeface="Calibri"/>
              </a:rPr>
              <a:t>o</a:t>
            </a:r>
            <a:r>
              <a:rPr sz="850" spc="-40" dirty="0">
                <a:solidFill>
                  <a:srgbClr val="000001"/>
                </a:solidFill>
                <a:latin typeface="Calibri"/>
                <a:cs typeface="Calibri"/>
              </a:rPr>
              <a:t>u</a:t>
            </a:r>
            <a:r>
              <a:rPr sz="850" spc="0" dirty="0">
                <a:solidFill>
                  <a:srgbClr val="000001"/>
                </a:solidFill>
                <a:latin typeface="Calibri"/>
                <a:cs typeface="Calibri"/>
              </a:rPr>
              <a:t>t</a:t>
            </a:r>
            <a:r>
              <a:rPr sz="850" spc="35" dirty="0">
                <a:solidFill>
                  <a:srgbClr val="000001"/>
                </a:solidFill>
                <a:latin typeface="Calibri"/>
                <a:cs typeface="Calibri"/>
              </a:rPr>
              <a:t> </a:t>
            </a:r>
            <a:r>
              <a:rPr sz="850" spc="-35" dirty="0">
                <a:solidFill>
                  <a:srgbClr val="000001"/>
                </a:solidFill>
                <a:latin typeface="Calibri"/>
                <a:cs typeface="Calibri"/>
              </a:rPr>
              <a:t>w</a:t>
            </a:r>
            <a:r>
              <a:rPr sz="850" spc="-40" dirty="0">
                <a:solidFill>
                  <a:srgbClr val="000001"/>
                </a:solidFill>
                <a:latin typeface="Calibri"/>
                <a:cs typeface="Calibri"/>
              </a:rPr>
              <a:t>h</a:t>
            </a:r>
            <a:r>
              <a:rPr sz="850" spc="0" dirty="0">
                <a:solidFill>
                  <a:srgbClr val="000001"/>
                </a:solidFill>
                <a:latin typeface="Calibri"/>
                <a:cs typeface="Calibri"/>
              </a:rPr>
              <a:t>o</a:t>
            </a:r>
            <a:r>
              <a:rPr sz="850" spc="30" dirty="0">
                <a:solidFill>
                  <a:srgbClr val="000001"/>
                </a:solidFill>
                <a:latin typeface="Calibri"/>
                <a:cs typeface="Calibri"/>
              </a:rPr>
              <a:t> </a:t>
            </a:r>
            <a:r>
              <a:rPr sz="850" spc="-65" dirty="0">
                <a:solidFill>
                  <a:srgbClr val="000001"/>
                </a:solidFill>
                <a:latin typeface="Calibri"/>
                <a:cs typeface="Calibri"/>
              </a:rPr>
              <a:t>i</a:t>
            </a:r>
            <a:r>
              <a:rPr sz="850" spc="0" dirty="0">
                <a:solidFill>
                  <a:srgbClr val="000001"/>
                </a:solidFill>
                <a:latin typeface="Calibri"/>
                <a:cs typeface="Calibri"/>
              </a:rPr>
              <a:t>s</a:t>
            </a:r>
            <a:r>
              <a:rPr sz="850" spc="15" dirty="0">
                <a:solidFill>
                  <a:srgbClr val="000001"/>
                </a:solidFill>
                <a:latin typeface="Calibri"/>
                <a:cs typeface="Calibri"/>
              </a:rPr>
              <a:t> </a:t>
            </a:r>
            <a:r>
              <a:rPr sz="850" spc="-30" dirty="0">
                <a:solidFill>
                  <a:srgbClr val="000001"/>
                </a:solidFill>
                <a:latin typeface="Calibri"/>
                <a:cs typeface="Calibri"/>
              </a:rPr>
              <a:t>eligi</a:t>
            </a:r>
            <a:r>
              <a:rPr sz="850" spc="-20" dirty="0">
                <a:solidFill>
                  <a:srgbClr val="000001"/>
                </a:solidFill>
                <a:latin typeface="Calibri"/>
                <a:cs typeface="Calibri"/>
              </a:rPr>
              <a:t>b</a:t>
            </a:r>
            <a:r>
              <a:rPr sz="850" spc="-30" dirty="0">
                <a:solidFill>
                  <a:srgbClr val="000001"/>
                </a:solidFill>
                <a:latin typeface="Calibri"/>
                <a:cs typeface="Calibri"/>
              </a:rPr>
              <a:t>le</a:t>
            </a:r>
            <a:r>
              <a:rPr sz="850" spc="0" dirty="0">
                <a:solidFill>
                  <a:srgbClr val="000001"/>
                </a:solidFill>
                <a:latin typeface="Calibri"/>
                <a:cs typeface="Calibri"/>
              </a:rPr>
              <a:t>,</a:t>
            </a:r>
            <a:r>
              <a:rPr sz="850" spc="50" dirty="0">
                <a:solidFill>
                  <a:srgbClr val="000001"/>
                </a:solidFill>
                <a:latin typeface="Calibri"/>
                <a:cs typeface="Calibri"/>
              </a:rPr>
              <a:t> </a:t>
            </a:r>
            <a:r>
              <a:rPr sz="850" spc="-35" dirty="0">
                <a:solidFill>
                  <a:srgbClr val="000001"/>
                </a:solidFill>
                <a:latin typeface="Calibri"/>
                <a:cs typeface="Calibri"/>
              </a:rPr>
              <a:t>w</a:t>
            </a:r>
            <a:r>
              <a:rPr sz="850" spc="-40" dirty="0">
                <a:solidFill>
                  <a:srgbClr val="000001"/>
                </a:solidFill>
                <a:latin typeface="Calibri"/>
                <a:cs typeface="Calibri"/>
              </a:rPr>
              <a:t>he</a:t>
            </a:r>
            <a:r>
              <a:rPr sz="850" spc="0" dirty="0">
                <a:solidFill>
                  <a:srgbClr val="000001"/>
                </a:solidFill>
                <a:latin typeface="Calibri"/>
                <a:cs typeface="Calibri"/>
              </a:rPr>
              <a:t>n</a:t>
            </a:r>
            <a:r>
              <a:rPr sz="850" spc="40" dirty="0">
                <a:solidFill>
                  <a:srgbClr val="000001"/>
                </a:solidFill>
                <a:latin typeface="Calibri"/>
                <a:cs typeface="Calibri"/>
              </a:rPr>
              <a:t> </a:t>
            </a:r>
            <a:r>
              <a:rPr sz="850" spc="-25" dirty="0">
                <a:solidFill>
                  <a:srgbClr val="000001"/>
                </a:solidFill>
                <a:latin typeface="Calibri"/>
                <a:cs typeface="Calibri"/>
              </a:rPr>
              <a:t>t</a:t>
            </a:r>
            <a:r>
              <a:rPr sz="850" spc="-40" dirty="0">
                <a:solidFill>
                  <a:srgbClr val="000001"/>
                </a:solidFill>
                <a:latin typeface="Calibri"/>
                <a:cs typeface="Calibri"/>
              </a:rPr>
              <a:t>h</a:t>
            </a:r>
            <a:r>
              <a:rPr sz="850" spc="-30" dirty="0">
                <a:solidFill>
                  <a:srgbClr val="000001"/>
                </a:solidFill>
                <a:latin typeface="Calibri"/>
                <a:cs typeface="Calibri"/>
              </a:rPr>
              <a:t>e</a:t>
            </a:r>
            <a:r>
              <a:rPr sz="850" spc="0" dirty="0">
                <a:solidFill>
                  <a:srgbClr val="000001"/>
                </a:solidFill>
                <a:latin typeface="Calibri"/>
                <a:cs typeface="Calibri"/>
              </a:rPr>
              <a:t>y</a:t>
            </a:r>
            <a:r>
              <a:rPr sz="850" spc="45" dirty="0">
                <a:solidFill>
                  <a:srgbClr val="000001"/>
                </a:solidFill>
                <a:latin typeface="Calibri"/>
                <a:cs typeface="Calibri"/>
              </a:rPr>
              <a:t> </a:t>
            </a:r>
            <a:r>
              <a:rPr sz="850" spc="-50" dirty="0">
                <a:solidFill>
                  <a:srgbClr val="000001"/>
                </a:solidFill>
                <a:latin typeface="Calibri"/>
                <a:cs typeface="Calibri"/>
              </a:rPr>
              <a:t>a</a:t>
            </a:r>
            <a:r>
              <a:rPr sz="850" spc="-45" dirty="0">
                <a:solidFill>
                  <a:srgbClr val="000001"/>
                </a:solidFill>
                <a:latin typeface="Calibri"/>
                <a:cs typeface="Calibri"/>
              </a:rPr>
              <a:t>r</a:t>
            </a:r>
            <a:r>
              <a:rPr sz="850" spc="0" dirty="0">
                <a:solidFill>
                  <a:srgbClr val="000001"/>
                </a:solidFill>
                <a:latin typeface="Calibri"/>
                <a:cs typeface="Calibri"/>
              </a:rPr>
              <a:t>e</a:t>
            </a:r>
            <a:r>
              <a:rPr sz="850" spc="15" dirty="0">
                <a:solidFill>
                  <a:srgbClr val="000001"/>
                </a:solidFill>
                <a:latin typeface="Calibri"/>
                <a:cs typeface="Calibri"/>
              </a:rPr>
              <a:t> </a:t>
            </a:r>
            <a:r>
              <a:rPr sz="850" spc="-20" dirty="0">
                <a:solidFill>
                  <a:srgbClr val="000001"/>
                </a:solidFill>
                <a:latin typeface="Calibri"/>
                <a:cs typeface="Calibri"/>
              </a:rPr>
              <a:t>e</a:t>
            </a:r>
            <a:r>
              <a:rPr sz="850" spc="-30" dirty="0">
                <a:solidFill>
                  <a:srgbClr val="000001"/>
                </a:solidFill>
                <a:latin typeface="Calibri"/>
                <a:cs typeface="Calibri"/>
              </a:rPr>
              <a:t>li</a:t>
            </a:r>
            <a:r>
              <a:rPr sz="850" spc="-20" dirty="0">
                <a:solidFill>
                  <a:srgbClr val="000001"/>
                </a:solidFill>
                <a:latin typeface="Calibri"/>
                <a:cs typeface="Calibri"/>
              </a:rPr>
              <a:t>g</a:t>
            </a:r>
            <a:r>
              <a:rPr sz="850" spc="-30" dirty="0">
                <a:solidFill>
                  <a:srgbClr val="000001"/>
                </a:solidFill>
                <a:latin typeface="Calibri"/>
                <a:cs typeface="Calibri"/>
              </a:rPr>
              <a:t>ible</a:t>
            </a:r>
            <a:r>
              <a:rPr sz="850" spc="0" dirty="0">
                <a:solidFill>
                  <a:srgbClr val="000001"/>
                </a:solidFill>
                <a:latin typeface="Calibri"/>
                <a:cs typeface="Calibri"/>
              </a:rPr>
              <a:t>,</a:t>
            </a:r>
            <a:r>
              <a:rPr sz="850" spc="50" dirty="0">
                <a:solidFill>
                  <a:srgbClr val="000001"/>
                </a:solidFill>
                <a:latin typeface="Calibri"/>
                <a:cs typeface="Calibri"/>
              </a:rPr>
              <a:t> </a:t>
            </a:r>
            <a:r>
              <a:rPr sz="850" spc="-35" dirty="0">
                <a:solidFill>
                  <a:srgbClr val="000001"/>
                </a:solidFill>
                <a:latin typeface="Calibri"/>
                <a:cs typeface="Calibri"/>
              </a:rPr>
              <a:t>w</a:t>
            </a:r>
            <a:r>
              <a:rPr sz="850" spc="-40" dirty="0">
                <a:solidFill>
                  <a:srgbClr val="000001"/>
                </a:solidFill>
                <a:latin typeface="Calibri"/>
                <a:cs typeface="Calibri"/>
              </a:rPr>
              <a:t>h</a:t>
            </a:r>
            <a:r>
              <a:rPr sz="850" spc="0" dirty="0">
                <a:solidFill>
                  <a:srgbClr val="000001"/>
                </a:solidFill>
                <a:latin typeface="Calibri"/>
                <a:cs typeface="Calibri"/>
              </a:rPr>
              <a:t>o</a:t>
            </a:r>
            <a:r>
              <a:rPr sz="850" spc="40" dirty="0">
                <a:solidFill>
                  <a:srgbClr val="000001"/>
                </a:solidFill>
                <a:latin typeface="Calibri"/>
                <a:cs typeface="Calibri"/>
              </a:rPr>
              <a:t> </a:t>
            </a:r>
            <a:r>
              <a:rPr sz="850" spc="-35" dirty="0">
                <a:solidFill>
                  <a:srgbClr val="000001"/>
                </a:solidFill>
                <a:latin typeface="Calibri"/>
                <a:cs typeface="Calibri"/>
              </a:rPr>
              <a:t>w</a:t>
            </a:r>
            <a:r>
              <a:rPr sz="850" spc="-40" dirty="0">
                <a:solidFill>
                  <a:srgbClr val="000001"/>
                </a:solidFill>
                <a:latin typeface="Calibri"/>
                <a:cs typeface="Calibri"/>
              </a:rPr>
              <a:t>i</a:t>
            </a:r>
            <a:r>
              <a:rPr sz="850" spc="-30" dirty="0">
                <a:solidFill>
                  <a:srgbClr val="000001"/>
                </a:solidFill>
                <a:latin typeface="Calibri"/>
                <a:cs typeface="Calibri"/>
              </a:rPr>
              <a:t>l</a:t>
            </a:r>
            <a:r>
              <a:rPr sz="850" spc="0" dirty="0">
                <a:solidFill>
                  <a:srgbClr val="000001"/>
                </a:solidFill>
                <a:latin typeface="Calibri"/>
                <a:cs typeface="Calibri"/>
              </a:rPr>
              <a:t>l</a:t>
            </a:r>
            <a:r>
              <a:rPr sz="850" spc="30" dirty="0">
                <a:solidFill>
                  <a:srgbClr val="000001"/>
                </a:solidFill>
                <a:latin typeface="Calibri"/>
                <a:cs typeface="Calibri"/>
              </a:rPr>
              <a:t> </a:t>
            </a:r>
            <a:r>
              <a:rPr sz="850" spc="-25" dirty="0">
                <a:solidFill>
                  <a:srgbClr val="000001"/>
                </a:solidFill>
                <a:latin typeface="Calibri"/>
                <a:cs typeface="Calibri"/>
              </a:rPr>
              <a:t>r</a:t>
            </a:r>
            <a:r>
              <a:rPr sz="850" spc="-30" dirty="0">
                <a:solidFill>
                  <a:srgbClr val="000001"/>
                </a:solidFill>
                <a:latin typeface="Calibri"/>
                <a:cs typeface="Calibri"/>
              </a:rPr>
              <a:t>epl</a:t>
            </a:r>
            <a:r>
              <a:rPr sz="850" spc="-25" dirty="0">
                <a:solidFill>
                  <a:srgbClr val="000001"/>
                </a:solidFill>
                <a:latin typeface="Calibri"/>
                <a:cs typeface="Calibri"/>
              </a:rPr>
              <a:t>a</a:t>
            </a:r>
            <a:r>
              <a:rPr sz="850" spc="-40" dirty="0">
                <a:solidFill>
                  <a:srgbClr val="000001"/>
                </a:solidFill>
                <a:latin typeface="Calibri"/>
                <a:cs typeface="Calibri"/>
              </a:rPr>
              <a:t>c</a:t>
            </a:r>
            <a:r>
              <a:rPr sz="850" spc="0" dirty="0">
                <a:solidFill>
                  <a:srgbClr val="000001"/>
                </a:solidFill>
                <a:latin typeface="Calibri"/>
                <a:cs typeface="Calibri"/>
              </a:rPr>
              <a:t>e</a:t>
            </a:r>
            <a:r>
              <a:rPr sz="850" spc="30" dirty="0">
                <a:solidFill>
                  <a:srgbClr val="000001"/>
                </a:solidFill>
                <a:latin typeface="Calibri"/>
                <a:cs typeface="Calibri"/>
              </a:rPr>
              <a:t> </a:t>
            </a:r>
            <a:r>
              <a:rPr sz="850" spc="-25" dirty="0">
                <a:solidFill>
                  <a:srgbClr val="000001"/>
                </a:solidFill>
                <a:latin typeface="Calibri"/>
                <a:cs typeface="Calibri"/>
              </a:rPr>
              <a:t>t</a:t>
            </a:r>
            <a:r>
              <a:rPr sz="850" spc="-40" dirty="0">
                <a:solidFill>
                  <a:srgbClr val="000001"/>
                </a:solidFill>
                <a:latin typeface="Calibri"/>
                <a:cs typeface="Calibri"/>
              </a:rPr>
              <a:t>h</a:t>
            </a:r>
            <a:r>
              <a:rPr sz="850" spc="-30" dirty="0">
                <a:solidFill>
                  <a:srgbClr val="000001"/>
                </a:solidFill>
                <a:latin typeface="Calibri"/>
                <a:cs typeface="Calibri"/>
              </a:rPr>
              <a:t>e</a:t>
            </a:r>
            <a:r>
              <a:rPr sz="850" spc="-35" dirty="0">
                <a:solidFill>
                  <a:srgbClr val="000001"/>
                </a:solidFill>
                <a:latin typeface="Calibri"/>
                <a:cs typeface="Calibri"/>
              </a:rPr>
              <a:t>m</a:t>
            </a:r>
            <a:r>
              <a:rPr sz="850" spc="0" dirty="0">
                <a:solidFill>
                  <a:srgbClr val="000001"/>
                </a:solidFill>
                <a:latin typeface="Calibri"/>
                <a:cs typeface="Calibri"/>
              </a:rPr>
              <a:t>, </a:t>
            </a:r>
            <a:r>
              <a:rPr sz="850" spc="-65" dirty="0">
                <a:solidFill>
                  <a:srgbClr val="000101"/>
                </a:solidFill>
                <a:latin typeface="Calibri"/>
                <a:cs typeface="Calibri"/>
              </a:rPr>
              <a:t>a</a:t>
            </a:r>
            <a:r>
              <a:rPr sz="850" spc="-55" dirty="0">
                <a:solidFill>
                  <a:srgbClr val="000101"/>
                </a:solidFill>
                <a:latin typeface="Calibri"/>
                <a:cs typeface="Calibri"/>
              </a:rPr>
              <a:t>n</a:t>
            </a:r>
            <a:r>
              <a:rPr sz="850" spc="0" dirty="0">
                <a:solidFill>
                  <a:srgbClr val="000101"/>
                </a:solidFill>
                <a:latin typeface="Calibri"/>
                <a:cs typeface="Calibri"/>
              </a:rPr>
              <a:t>d</a:t>
            </a:r>
            <a:r>
              <a:rPr sz="850" spc="-55" dirty="0">
                <a:solidFill>
                  <a:srgbClr val="000101"/>
                </a:solidFill>
                <a:latin typeface="Calibri"/>
                <a:cs typeface="Calibri"/>
              </a:rPr>
              <a:t> </a:t>
            </a:r>
            <a:r>
              <a:rPr sz="850" spc="-25" dirty="0">
                <a:solidFill>
                  <a:srgbClr val="000101"/>
                </a:solidFill>
                <a:latin typeface="Calibri"/>
                <a:cs typeface="Calibri"/>
              </a:rPr>
              <a:t>w</a:t>
            </a:r>
            <a:r>
              <a:rPr sz="850" spc="-30" dirty="0">
                <a:solidFill>
                  <a:srgbClr val="000101"/>
                </a:solidFill>
                <a:latin typeface="Calibri"/>
                <a:cs typeface="Calibri"/>
              </a:rPr>
              <a:t>h</a:t>
            </a:r>
            <a:r>
              <a:rPr sz="850" spc="-40" dirty="0">
                <a:solidFill>
                  <a:srgbClr val="000101"/>
                </a:solidFill>
                <a:latin typeface="Calibri"/>
                <a:cs typeface="Calibri"/>
              </a:rPr>
              <a:t>a</a:t>
            </a:r>
            <a:r>
              <a:rPr sz="850" spc="0" dirty="0">
                <a:solidFill>
                  <a:srgbClr val="000101"/>
                </a:solidFill>
                <a:latin typeface="Calibri"/>
                <a:cs typeface="Calibri"/>
              </a:rPr>
              <a:t>t</a:t>
            </a:r>
            <a:r>
              <a:rPr sz="850" spc="-25" dirty="0">
                <a:solidFill>
                  <a:srgbClr val="000101"/>
                </a:solidFill>
                <a:latin typeface="Calibri"/>
                <a:cs typeface="Calibri"/>
              </a:rPr>
              <a:t> a</a:t>
            </a:r>
            <a:r>
              <a:rPr sz="850" spc="-30" dirty="0">
                <a:solidFill>
                  <a:srgbClr val="000101"/>
                </a:solidFill>
                <a:latin typeface="Calibri"/>
                <a:cs typeface="Calibri"/>
              </a:rPr>
              <a:t>l</a:t>
            </a:r>
            <a:r>
              <a:rPr sz="850" spc="-25" dirty="0">
                <a:solidFill>
                  <a:srgbClr val="000101"/>
                </a:solidFill>
                <a:latin typeface="Calibri"/>
                <a:cs typeface="Calibri"/>
              </a:rPr>
              <a:t>t</a:t>
            </a:r>
            <a:r>
              <a:rPr sz="850" spc="-30" dirty="0">
                <a:solidFill>
                  <a:srgbClr val="000101"/>
                </a:solidFill>
                <a:latin typeface="Calibri"/>
                <a:cs typeface="Calibri"/>
              </a:rPr>
              <a:t>e</a:t>
            </a:r>
            <a:r>
              <a:rPr sz="850" spc="-25" dirty="0">
                <a:solidFill>
                  <a:srgbClr val="000101"/>
                </a:solidFill>
                <a:latin typeface="Calibri"/>
                <a:cs typeface="Calibri"/>
              </a:rPr>
              <a:t>r</a:t>
            </a:r>
            <a:r>
              <a:rPr sz="850" spc="-30" dirty="0">
                <a:solidFill>
                  <a:srgbClr val="000101"/>
                </a:solidFill>
                <a:latin typeface="Calibri"/>
                <a:cs typeface="Calibri"/>
              </a:rPr>
              <a:t>n</a:t>
            </a:r>
            <a:r>
              <a:rPr sz="850" spc="-25" dirty="0">
                <a:solidFill>
                  <a:srgbClr val="000101"/>
                </a:solidFill>
                <a:latin typeface="Calibri"/>
                <a:cs typeface="Calibri"/>
              </a:rPr>
              <a:t>at</a:t>
            </a:r>
            <a:r>
              <a:rPr sz="850" spc="-30" dirty="0">
                <a:solidFill>
                  <a:srgbClr val="000101"/>
                </a:solidFill>
                <a:latin typeface="Calibri"/>
                <a:cs typeface="Calibri"/>
              </a:rPr>
              <a:t>i</a:t>
            </a:r>
            <a:r>
              <a:rPr sz="850" spc="-25" dirty="0">
                <a:solidFill>
                  <a:srgbClr val="000101"/>
                </a:solidFill>
                <a:latin typeface="Calibri"/>
                <a:cs typeface="Calibri"/>
              </a:rPr>
              <a:t>v</a:t>
            </a:r>
            <a:r>
              <a:rPr sz="850" spc="0" dirty="0">
                <a:solidFill>
                  <a:srgbClr val="000101"/>
                </a:solidFill>
                <a:latin typeface="Calibri"/>
                <a:cs typeface="Calibri"/>
              </a:rPr>
              <a:t>e</a:t>
            </a:r>
            <a:r>
              <a:rPr sz="850" spc="-20" dirty="0">
                <a:solidFill>
                  <a:srgbClr val="000101"/>
                </a:solidFill>
                <a:latin typeface="Calibri"/>
                <a:cs typeface="Calibri"/>
              </a:rPr>
              <a:t> </a:t>
            </a:r>
            <a:r>
              <a:rPr sz="850" spc="-25" dirty="0">
                <a:solidFill>
                  <a:srgbClr val="000101"/>
                </a:solidFill>
                <a:latin typeface="Calibri"/>
                <a:cs typeface="Calibri"/>
              </a:rPr>
              <a:t>w</a:t>
            </a:r>
            <a:r>
              <a:rPr sz="850" spc="-45" dirty="0">
                <a:solidFill>
                  <a:srgbClr val="000101"/>
                </a:solidFill>
                <a:latin typeface="Calibri"/>
                <a:cs typeface="Calibri"/>
              </a:rPr>
              <a:t>o</a:t>
            </a:r>
            <a:r>
              <a:rPr sz="850" spc="-25" dirty="0">
                <a:solidFill>
                  <a:srgbClr val="000101"/>
                </a:solidFill>
                <a:latin typeface="Calibri"/>
                <a:cs typeface="Calibri"/>
              </a:rPr>
              <a:t>r</a:t>
            </a:r>
            <a:r>
              <a:rPr sz="850" spc="0" dirty="0">
                <a:solidFill>
                  <a:srgbClr val="000101"/>
                </a:solidFill>
                <a:latin typeface="Calibri"/>
                <a:cs typeface="Calibri"/>
              </a:rPr>
              <a:t>k</a:t>
            </a:r>
            <a:r>
              <a:rPr sz="850" spc="-30" dirty="0">
                <a:solidFill>
                  <a:srgbClr val="000101"/>
                </a:solidFill>
                <a:latin typeface="Calibri"/>
                <a:cs typeface="Calibri"/>
              </a:rPr>
              <a:t> </a:t>
            </a:r>
            <a:r>
              <a:rPr sz="850" spc="-25" dirty="0">
                <a:solidFill>
                  <a:srgbClr val="000101"/>
                </a:solidFill>
                <a:latin typeface="Calibri"/>
                <a:cs typeface="Calibri"/>
              </a:rPr>
              <a:t>arra</a:t>
            </a:r>
            <a:r>
              <a:rPr sz="850" spc="-20" dirty="0">
                <a:solidFill>
                  <a:srgbClr val="000101"/>
                </a:solidFill>
                <a:latin typeface="Calibri"/>
                <a:cs typeface="Calibri"/>
              </a:rPr>
              <a:t>n</a:t>
            </a:r>
            <a:r>
              <a:rPr sz="850" spc="-30" dirty="0">
                <a:solidFill>
                  <a:srgbClr val="000101"/>
                </a:solidFill>
                <a:latin typeface="Calibri"/>
                <a:cs typeface="Calibri"/>
              </a:rPr>
              <a:t>ge</a:t>
            </a:r>
            <a:r>
              <a:rPr sz="850" spc="-25" dirty="0">
                <a:solidFill>
                  <a:srgbClr val="000101"/>
                </a:solidFill>
                <a:latin typeface="Calibri"/>
                <a:cs typeface="Calibri"/>
              </a:rPr>
              <a:t>m</a:t>
            </a:r>
            <a:r>
              <a:rPr sz="850" spc="-20" dirty="0">
                <a:solidFill>
                  <a:srgbClr val="000101"/>
                </a:solidFill>
                <a:latin typeface="Calibri"/>
                <a:cs typeface="Calibri"/>
              </a:rPr>
              <a:t>e</a:t>
            </a:r>
            <a:r>
              <a:rPr sz="850" spc="-30" dirty="0">
                <a:solidFill>
                  <a:srgbClr val="000101"/>
                </a:solidFill>
                <a:latin typeface="Calibri"/>
                <a:cs typeface="Calibri"/>
              </a:rPr>
              <a:t>n</a:t>
            </a:r>
            <a:r>
              <a:rPr sz="850" spc="-25" dirty="0">
                <a:solidFill>
                  <a:srgbClr val="000101"/>
                </a:solidFill>
                <a:latin typeface="Calibri"/>
                <a:cs typeface="Calibri"/>
              </a:rPr>
              <a:t>t</a:t>
            </a:r>
            <a:r>
              <a:rPr sz="850" spc="0" dirty="0">
                <a:solidFill>
                  <a:srgbClr val="000101"/>
                </a:solidFill>
                <a:latin typeface="Calibri"/>
                <a:cs typeface="Calibri"/>
              </a:rPr>
              <a:t>s</a:t>
            </a:r>
            <a:r>
              <a:rPr sz="850" spc="-10" dirty="0">
                <a:solidFill>
                  <a:srgbClr val="000101"/>
                </a:solidFill>
                <a:latin typeface="Calibri"/>
                <a:cs typeface="Calibri"/>
              </a:rPr>
              <a:t> </a:t>
            </a:r>
            <a:r>
              <a:rPr sz="850" spc="-50" dirty="0">
                <a:solidFill>
                  <a:srgbClr val="000101"/>
                </a:solidFill>
                <a:latin typeface="Calibri"/>
                <a:cs typeface="Calibri"/>
              </a:rPr>
              <a:t>a</a:t>
            </a:r>
            <a:r>
              <a:rPr sz="850" spc="-45" dirty="0">
                <a:solidFill>
                  <a:srgbClr val="000101"/>
                </a:solidFill>
                <a:latin typeface="Calibri"/>
                <a:cs typeface="Calibri"/>
              </a:rPr>
              <a:t>r</a:t>
            </a:r>
            <a:r>
              <a:rPr sz="850" spc="0" dirty="0">
                <a:solidFill>
                  <a:srgbClr val="000101"/>
                </a:solidFill>
                <a:latin typeface="Calibri"/>
                <a:cs typeface="Calibri"/>
              </a:rPr>
              <a:t>e</a:t>
            </a:r>
            <a:r>
              <a:rPr sz="850" spc="-45" dirty="0">
                <a:solidFill>
                  <a:srgbClr val="000101"/>
                </a:solidFill>
                <a:latin typeface="Calibri"/>
                <a:cs typeface="Calibri"/>
              </a:rPr>
              <a:t> </a:t>
            </a:r>
            <a:r>
              <a:rPr sz="850" spc="-25" dirty="0">
                <a:solidFill>
                  <a:srgbClr val="000101"/>
                </a:solidFill>
                <a:latin typeface="Calibri"/>
                <a:cs typeface="Calibri"/>
              </a:rPr>
              <a:t>ava</a:t>
            </a:r>
            <a:r>
              <a:rPr sz="850" spc="-20" dirty="0">
                <a:solidFill>
                  <a:srgbClr val="000101"/>
                </a:solidFill>
                <a:latin typeface="Calibri"/>
                <a:cs typeface="Calibri"/>
              </a:rPr>
              <a:t>i</a:t>
            </a:r>
            <a:r>
              <a:rPr sz="850" spc="-30" dirty="0">
                <a:solidFill>
                  <a:srgbClr val="000101"/>
                </a:solidFill>
                <a:latin typeface="Calibri"/>
                <a:cs typeface="Calibri"/>
              </a:rPr>
              <a:t>l</a:t>
            </a:r>
            <a:r>
              <a:rPr sz="850" spc="-25" dirty="0">
                <a:solidFill>
                  <a:srgbClr val="000101"/>
                </a:solidFill>
                <a:latin typeface="Calibri"/>
                <a:cs typeface="Calibri"/>
              </a:rPr>
              <a:t>a</a:t>
            </a:r>
            <a:r>
              <a:rPr sz="850" spc="-30" dirty="0">
                <a:solidFill>
                  <a:srgbClr val="000101"/>
                </a:solidFill>
                <a:latin typeface="Calibri"/>
                <a:cs typeface="Calibri"/>
              </a:rPr>
              <a:t>b</a:t>
            </a:r>
            <a:r>
              <a:rPr sz="850" spc="-20" dirty="0">
                <a:solidFill>
                  <a:srgbClr val="000101"/>
                </a:solidFill>
                <a:latin typeface="Calibri"/>
                <a:cs typeface="Calibri"/>
              </a:rPr>
              <a:t>l</a:t>
            </a:r>
            <a:r>
              <a:rPr sz="850" spc="0" dirty="0">
                <a:solidFill>
                  <a:srgbClr val="000101"/>
                </a:solidFill>
                <a:latin typeface="Calibri"/>
                <a:cs typeface="Calibri"/>
              </a:rPr>
              <a:t>e</a:t>
            </a:r>
            <a:r>
              <a:rPr sz="850" spc="-20" dirty="0">
                <a:solidFill>
                  <a:srgbClr val="000101"/>
                </a:solidFill>
                <a:latin typeface="Calibri"/>
                <a:cs typeface="Calibri"/>
              </a:rPr>
              <a:t> </a:t>
            </a:r>
            <a:r>
              <a:rPr sz="850" spc="-25" dirty="0">
                <a:solidFill>
                  <a:srgbClr val="000101"/>
                </a:solidFill>
                <a:latin typeface="Calibri"/>
                <a:cs typeface="Calibri"/>
              </a:rPr>
              <a:t>t</a:t>
            </a:r>
            <a:r>
              <a:rPr sz="850" spc="-30" dirty="0">
                <a:solidFill>
                  <a:srgbClr val="000101"/>
                </a:solidFill>
                <a:latin typeface="Calibri"/>
                <a:cs typeface="Calibri"/>
              </a:rPr>
              <a:t>h</a:t>
            </a:r>
            <a:r>
              <a:rPr sz="850" spc="-25" dirty="0">
                <a:solidFill>
                  <a:srgbClr val="000101"/>
                </a:solidFill>
                <a:latin typeface="Calibri"/>
                <a:cs typeface="Calibri"/>
              </a:rPr>
              <a:t>a</a:t>
            </a:r>
            <a:r>
              <a:rPr sz="850" spc="0" dirty="0">
                <a:solidFill>
                  <a:srgbClr val="000101"/>
                </a:solidFill>
                <a:latin typeface="Calibri"/>
                <a:cs typeface="Calibri"/>
              </a:rPr>
              <a:t>t</a:t>
            </a:r>
            <a:r>
              <a:rPr sz="850" spc="-10" dirty="0">
                <a:solidFill>
                  <a:srgbClr val="000101"/>
                </a:solidFill>
                <a:latin typeface="Calibri"/>
                <a:cs typeface="Calibri"/>
              </a:rPr>
              <a:t> </a:t>
            </a:r>
            <a:r>
              <a:rPr sz="850" spc="-40" dirty="0">
                <a:solidFill>
                  <a:srgbClr val="000101"/>
                </a:solidFill>
                <a:latin typeface="Calibri"/>
                <a:cs typeface="Calibri"/>
              </a:rPr>
              <a:t>c</a:t>
            </a:r>
            <a:r>
              <a:rPr sz="850" spc="-45" dirty="0">
                <a:solidFill>
                  <a:srgbClr val="000101"/>
                </a:solidFill>
                <a:latin typeface="Calibri"/>
                <a:cs typeface="Calibri"/>
              </a:rPr>
              <a:t>o</a:t>
            </a:r>
            <a:r>
              <a:rPr sz="850" spc="-40" dirty="0">
                <a:solidFill>
                  <a:srgbClr val="000101"/>
                </a:solidFill>
                <a:latin typeface="Calibri"/>
                <a:cs typeface="Calibri"/>
              </a:rPr>
              <a:t>ul</a:t>
            </a:r>
            <a:r>
              <a:rPr sz="850" spc="0" dirty="0">
                <a:solidFill>
                  <a:srgbClr val="000101"/>
                </a:solidFill>
                <a:latin typeface="Calibri"/>
                <a:cs typeface="Calibri"/>
              </a:rPr>
              <a:t>d</a:t>
            </a:r>
            <a:r>
              <a:rPr sz="850" spc="-30" dirty="0">
                <a:solidFill>
                  <a:srgbClr val="000101"/>
                </a:solidFill>
                <a:latin typeface="Calibri"/>
                <a:cs typeface="Calibri"/>
              </a:rPr>
              <a:t> </a:t>
            </a:r>
            <a:r>
              <a:rPr sz="850" spc="-40" dirty="0">
                <a:solidFill>
                  <a:srgbClr val="000101"/>
                </a:solidFill>
                <a:latin typeface="Calibri"/>
                <a:cs typeface="Calibri"/>
              </a:rPr>
              <a:t>p</a:t>
            </a:r>
            <a:r>
              <a:rPr sz="850" spc="-35" dirty="0">
                <a:solidFill>
                  <a:srgbClr val="000101"/>
                </a:solidFill>
                <a:latin typeface="Calibri"/>
                <a:cs typeface="Calibri"/>
              </a:rPr>
              <a:t>r</a:t>
            </a:r>
            <a:r>
              <a:rPr sz="850" spc="-40" dirty="0">
                <a:solidFill>
                  <a:srgbClr val="000101"/>
                </a:solidFill>
                <a:latin typeface="Calibri"/>
                <a:cs typeface="Calibri"/>
              </a:rPr>
              <a:t>e</a:t>
            </a:r>
            <a:r>
              <a:rPr sz="850" spc="-25" dirty="0">
                <a:solidFill>
                  <a:srgbClr val="000101"/>
                </a:solidFill>
                <a:latin typeface="Calibri"/>
                <a:cs typeface="Calibri"/>
              </a:rPr>
              <a:t>v</a:t>
            </a:r>
            <a:r>
              <a:rPr sz="850" spc="-30" dirty="0">
                <a:solidFill>
                  <a:srgbClr val="000101"/>
                </a:solidFill>
                <a:latin typeface="Calibri"/>
                <a:cs typeface="Calibri"/>
              </a:rPr>
              <a:t>e</a:t>
            </a:r>
            <a:r>
              <a:rPr sz="850" spc="-40" dirty="0">
                <a:solidFill>
                  <a:srgbClr val="000101"/>
                </a:solidFill>
                <a:latin typeface="Calibri"/>
                <a:cs typeface="Calibri"/>
              </a:rPr>
              <a:t>n</a:t>
            </a:r>
            <a:r>
              <a:rPr sz="850" spc="0" dirty="0">
                <a:solidFill>
                  <a:srgbClr val="000101"/>
                </a:solidFill>
                <a:latin typeface="Calibri"/>
                <a:cs typeface="Calibri"/>
              </a:rPr>
              <a:t>t </a:t>
            </a:r>
            <a:r>
              <a:rPr sz="850" spc="-15" dirty="0">
                <a:solidFill>
                  <a:srgbClr val="000101"/>
                </a:solidFill>
                <a:latin typeface="Calibri"/>
                <a:cs typeface="Calibri"/>
              </a:rPr>
              <a:t> </a:t>
            </a:r>
            <a:r>
              <a:rPr sz="850" spc="0" dirty="0">
                <a:latin typeface="Calibri"/>
                <a:cs typeface="Calibri"/>
              </a:rPr>
              <a:t>a </a:t>
            </a:r>
            <a:r>
              <a:rPr sz="850" spc="-25" dirty="0">
                <a:latin typeface="Calibri"/>
                <a:cs typeface="Calibri"/>
              </a:rPr>
              <a:t>r</a:t>
            </a:r>
            <a:r>
              <a:rPr sz="850" spc="-30" dirty="0">
                <a:latin typeface="Calibri"/>
                <a:cs typeface="Calibri"/>
              </a:rPr>
              <a:t>e</a:t>
            </a:r>
            <a:r>
              <a:rPr sz="850" spc="-25" dirty="0">
                <a:latin typeface="Calibri"/>
                <a:cs typeface="Calibri"/>
              </a:rPr>
              <a:t>t</a:t>
            </a:r>
            <a:r>
              <a:rPr sz="850" spc="-30" dirty="0">
                <a:latin typeface="Calibri"/>
                <a:cs typeface="Calibri"/>
              </a:rPr>
              <a:t>i</a:t>
            </a:r>
            <a:r>
              <a:rPr sz="850" spc="-25" dirty="0">
                <a:latin typeface="Calibri"/>
                <a:cs typeface="Calibri"/>
              </a:rPr>
              <a:t>r</a:t>
            </a:r>
            <a:r>
              <a:rPr sz="850" spc="-30" dirty="0">
                <a:latin typeface="Calibri"/>
                <a:cs typeface="Calibri"/>
              </a:rPr>
              <a:t>e</a:t>
            </a:r>
            <a:r>
              <a:rPr sz="850" spc="-25" dirty="0">
                <a:latin typeface="Calibri"/>
                <a:cs typeface="Calibri"/>
              </a:rPr>
              <a:t>m</a:t>
            </a:r>
            <a:r>
              <a:rPr sz="850" spc="-30" dirty="0">
                <a:latin typeface="Calibri"/>
                <a:cs typeface="Calibri"/>
              </a:rPr>
              <a:t>en</a:t>
            </a:r>
            <a:r>
              <a:rPr sz="850" spc="0" dirty="0">
                <a:latin typeface="Calibri"/>
                <a:cs typeface="Calibri"/>
              </a:rPr>
              <a:t>t</a:t>
            </a:r>
            <a:r>
              <a:rPr sz="850" spc="10" dirty="0">
                <a:latin typeface="Calibri"/>
                <a:cs typeface="Calibri"/>
              </a:rPr>
              <a:t> </a:t>
            </a:r>
            <a:r>
              <a:rPr sz="850" spc="-40" dirty="0">
                <a:latin typeface="Calibri"/>
                <a:cs typeface="Calibri"/>
              </a:rPr>
              <a:t>p</a:t>
            </a:r>
            <a:r>
              <a:rPr sz="850" spc="-35" dirty="0">
                <a:latin typeface="Calibri"/>
                <a:cs typeface="Calibri"/>
              </a:rPr>
              <a:t>r</a:t>
            </a:r>
            <a:r>
              <a:rPr sz="850" spc="-45" dirty="0">
                <a:latin typeface="Calibri"/>
                <a:cs typeface="Calibri"/>
              </a:rPr>
              <a:t>o</a:t>
            </a:r>
            <a:r>
              <a:rPr sz="850" spc="-40" dirty="0">
                <a:latin typeface="Calibri"/>
                <a:cs typeface="Calibri"/>
              </a:rPr>
              <a:t>ble</a:t>
            </a:r>
            <a:r>
              <a:rPr sz="850" spc="-35" dirty="0">
                <a:latin typeface="Calibri"/>
                <a:cs typeface="Calibri"/>
              </a:rPr>
              <a:t>m</a:t>
            </a:r>
            <a:r>
              <a:rPr sz="850" spc="0" dirty="0">
                <a:latin typeface="Calibri"/>
                <a:cs typeface="Calibri"/>
              </a:rPr>
              <a:t>.</a:t>
            </a:r>
            <a:endParaRPr sz="850" dirty="0">
              <a:latin typeface="Calibri"/>
              <a:cs typeface="Calibri"/>
            </a:endParaRPr>
          </a:p>
        </p:txBody>
      </p:sp>
      <p:sp>
        <p:nvSpPr>
          <p:cNvPr id="14" name="object 14"/>
          <p:cNvSpPr txBox="1"/>
          <p:nvPr/>
        </p:nvSpPr>
        <p:spPr>
          <a:xfrm>
            <a:off x="304800" y="4522851"/>
            <a:ext cx="2575560" cy="546100"/>
          </a:xfrm>
          <a:prstGeom prst="rect">
            <a:avLst/>
          </a:prstGeom>
        </p:spPr>
        <p:txBody>
          <a:bodyPr vert="horz" wrap="square" lIns="0" tIns="0" rIns="0" bIns="0" rtlCol="0">
            <a:noAutofit/>
          </a:bodyPr>
          <a:lstStyle/>
          <a:p>
            <a:pPr algn="r">
              <a:lnSpc>
                <a:spcPct val="100000"/>
              </a:lnSpc>
            </a:pPr>
            <a:r>
              <a:rPr sz="850" b="1" spc="-25" dirty="0">
                <a:solidFill>
                  <a:srgbClr val="000004"/>
                </a:solidFill>
                <a:latin typeface="Calibri"/>
                <a:cs typeface="Calibri"/>
              </a:rPr>
              <a:t>Pe</a:t>
            </a:r>
            <a:r>
              <a:rPr sz="850" b="1" spc="-30" dirty="0">
                <a:solidFill>
                  <a:srgbClr val="000004"/>
                </a:solidFill>
                <a:latin typeface="Calibri"/>
                <a:cs typeface="Calibri"/>
              </a:rPr>
              <a:t>rfor</a:t>
            </a:r>
            <a:r>
              <a:rPr sz="850" b="1" spc="-25" dirty="0">
                <a:solidFill>
                  <a:srgbClr val="000004"/>
                </a:solidFill>
                <a:latin typeface="Calibri"/>
                <a:cs typeface="Calibri"/>
              </a:rPr>
              <a:t>ma</a:t>
            </a:r>
            <a:r>
              <a:rPr sz="850" b="1" spc="-30" dirty="0">
                <a:solidFill>
                  <a:srgbClr val="000004"/>
                </a:solidFill>
                <a:latin typeface="Calibri"/>
                <a:cs typeface="Calibri"/>
              </a:rPr>
              <a:t>n</a:t>
            </a:r>
            <a:r>
              <a:rPr sz="850" b="1" spc="0" dirty="0">
                <a:solidFill>
                  <a:srgbClr val="000004"/>
                </a:solidFill>
                <a:latin typeface="Calibri"/>
                <a:cs typeface="Calibri"/>
              </a:rPr>
              <a:t>c</a:t>
            </a:r>
            <a:endParaRPr sz="850" dirty="0">
              <a:latin typeface="Calibri"/>
              <a:cs typeface="Calibri"/>
            </a:endParaRPr>
          </a:p>
          <a:p>
            <a:pPr>
              <a:lnSpc>
                <a:spcPts val="1000"/>
              </a:lnSpc>
            </a:pPr>
            <a:endParaRPr sz="1000" dirty="0"/>
          </a:p>
          <a:p>
            <a:pPr>
              <a:lnSpc>
                <a:spcPts val="1000"/>
              </a:lnSpc>
              <a:spcBef>
                <a:spcPts val="27"/>
              </a:spcBef>
            </a:pPr>
            <a:endParaRPr sz="1000" dirty="0"/>
          </a:p>
          <a:p>
            <a:pPr marR="15875" algn="r">
              <a:lnSpc>
                <a:spcPct val="100000"/>
              </a:lnSpc>
            </a:pPr>
            <a:r>
              <a:rPr sz="850" b="1" spc="-35" dirty="0">
                <a:solidFill>
                  <a:srgbClr val="000003"/>
                </a:solidFill>
                <a:latin typeface="Calibri"/>
                <a:cs typeface="Calibri"/>
              </a:rPr>
              <a:t>C</a:t>
            </a:r>
            <a:r>
              <a:rPr sz="850" b="1" spc="-40" dirty="0">
                <a:solidFill>
                  <a:srgbClr val="000003"/>
                </a:solidFill>
                <a:latin typeface="Calibri"/>
                <a:cs typeface="Calibri"/>
              </a:rPr>
              <a:t>ar</a:t>
            </a:r>
            <a:r>
              <a:rPr sz="850" b="1" spc="-35" dirty="0">
                <a:solidFill>
                  <a:srgbClr val="000003"/>
                </a:solidFill>
                <a:latin typeface="Calibri"/>
                <a:cs typeface="Calibri"/>
              </a:rPr>
              <a:t>ee</a:t>
            </a:r>
            <a:r>
              <a:rPr sz="850" b="1" spc="0" dirty="0">
                <a:solidFill>
                  <a:srgbClr val="000003"/>
                </a:solidFill>
                <a:latin typeface="Calibri"/>
                <a:cs typeface="Calibri"/>
              </a:rPr>
              <a:t>r</a:t>
            </a:r>
            <a:r>
              <a:rPr sz="850" b="1" spc="-20" dirty="0">
                <a:solidFill>
                  <a:srgbClr val="000003"/>
                </a:solidFill>
                <a:latin typeface="Calibri"/>
                <a:cs typeface="Calibri"/>
              </a:rPr>
              <a:t> </a:t>
            </a:r>
            <a:r>
              <a:rPr sz="850" b="1" spc="-65" dirty="0">
                <a:solidFill>
                  <a:srgbClr val="000003"/>
                </a:solidFill>
                <a:latin typeface="Calibri"/>
                <a:cs typeface="Calibri"/>
              </a:rPr>
              <a:t>pa</a:t>
            </a:r>
            <a:r>
              <a:rPr sz="850" b="1" spc="-60" dirty="0">
                <a:solidFill>
                  <a:srgbClr val="000003"/>
                </a:solidFill>
                <a:latin typeface="Calibri"/>
                <a:cs typeface="Calibri"/>
              </a:rPr>
              <a:t>t</a:t>
            </a:r>
            <a:r>
              <a:rPr sz="850" b="1" spc="0" dirty="0">
                <a:solidFill>
                  <a:srgbClr val="000003"/>
                </a:solidFill>
                <a:latin typeface="Calibri"/>
                <a:cs typeface="Calibri"/>
              </a:rPr>
              <a:t>h</a:t>
            </a:r>
            <a:endParaRPr sz="850" dirty="0">
              <a:latin typeface="Calibri"/>
              <a:cs typeface="Calibri"/>
            </a:endParaRPr>
          </a:p>
        </p:txBody>
      </p:sp>
      <p:sp>
        <p:nvSpPr>
          <p:cNvPr id="15" name="object 15"/>
          <p:cNvSpPr txBox="1"/>
          <p:nvPr/>
        </p:nvSpPr>
        <p:spPr>
          <a:xfrm>
            <a:off x="2859532" y="4538345"/>
            <a:ext cx="5991860" cy="530860"/>
          </a:xfrm>
          <a:prstGeom prst="rect">
            <a:avLst/>
          </a:prstGeom>
        </p:spPr>
        <p:txBody>
          <a:bodyPr vert="horz" wrap="square" lIns="0" tIns="0" rIns="0" bIns="0" rtlCol="0">
            <a:noAutofit/>
          </a:bodyPr>
          <a:lstStyle/>
          <a:p>
            <a:pPr marL="789305" marR="2370455" indent="-772160">
              <a:lnSpc>
                <a:spcPts val="1000"/>
              </a:lnSpc>
              <a:tabLst>
                <a:tab pos="792480" algn="l"/>
              </a:tabLst>
            </a:pPr>
            <a:r>
              <a:rPr sz="1275" b="1" baseline="3267" dirty="0">
                <a:solidFill>
                  <a:srgbClr val="000004"/>
                </a:solidFill>
                <a:latin typeface="Calibri"/>
                <a:cs typeface="Calibri"/>
              </a:rPr>
              <a:t>e</a:t>
            </a:r>
            <a:r>
              <a:rPr sz="1275" b="1" spc="-89" baseline="3267" dirty="0">
                <a:solidFill>
                  <a:srgbClr val="000004"/>
                </a:solidFill>
                <a:latin typeface="Calibri"/>
                <a:cs typeface="Calibri"/>
              </a:rPr>
              <a:t> </a:t>
            </a:r>
            <a:r>
              <a:rPr sz="1275" b="1" spc="-44" baseline="3267" dirty="0">
                <a:solidFill>
                  <a:srgbClr val="000004"/>
                </a:solidFill>
                <a:latin typeface="Calibri"/>
                <a:cs typeface="Calibri"/>
              </a:rPr>
              <a:t>f</a:t>
            </a:r>
            <a:r>
              <a:rPr sz="1275" b="1" spc="-37" baseline="3267" dirty="0">
                <a:solidFill>
                  <a:srgbClr val="000004"/>
                </a:solidFill>
                <a:latin typeface="Calibri"/>
                <a:cs typeface="Calibri"/>
              </a:rPr>
              <a:t>ee</a:t>
            </a:r>
            <a:r>
              <a:rPr sz="1275" b="1" spc="-44" baseline="3267" dirty="0">
                <a:solidFill>
                  <a:srgbClr val="000004"/>
                </a:solidFill>
                <a:latin typeface="Calibri"/>
                <a:cs typeface="Calibri"/>
              </a:rPr>
              <a:t>db</a:t>
            </a:r>
            <a:r>
              <a:rPr sz="1275" b="1" spc="-37" baseline="3267" dirty="0">
                <a:solidFill>
                  <a:srgbClr val="000004"/>
                </a:solidFill>
                <a:latin typeface="Calibri"/>
                <a:cs typeface="Calibri"/>
              </a:rPr>
              <a:t>ac</a:t>
            </a:r>
            <a:r>
              <a:rPr sz="1275" b="1" spc="0" baseline="3267" dirty="0">
                <a:solidFill>
                  <a:srgbClr val="000004"/>
                </a:solidFill>
                <a:latin typeface="Calibri"/>
                <a:cs typeface="Calibri"/>
              </a:rPr>
              <a:t>k		</a:t>
            </a:r>
            <a:r>
              <a:rPr sz="850" spc="-25" dirty="0">
                <a:solidFill>
                  <a:srgbClr val="010103"/>
                </a:solidFill>
                <a:latin typeface="Calibri"/>
                <a:cs typeface="Calibri"/>
              </a:rPr>
              <a:t>I</a:t>
            </a:r>
            <a:r>
              <a:rPr sz="850" spc="-30" dirty="0">
                <a:solidFill>
                  <a:srgbClr val="010103"/>
                </a:solidFill>
                <a:latin typeface="Calibri"/>
                <a:cs typeface="Calibri"/>
              </a:rPr>
              <a:t>n</a:t>
            </a:r>
            <a:r>
              <a:rPr sz="850" spc="-25" dirty="0">
                <a:solidFill>
                  <a:srgbClr val="010103"/>
                </a:solidFill>
                <a:latin typeface="Calibri"/>
                <a:cs typeface="Calibri"/>
              </a:rPr>
              <a:t>st</a:t>
            </a:r>
            <a:r>
              <a:rPr sz="850" spc="-30" dirty="0">
                <a:solidFill>
                  <a:srgbClr val="010103"/>
                </a:solidFill>
                <a:latin typeface="Calibri"/>
                <a:cs typeface="Calibri"/>
              </a:rPr>
              <a:t>i</a:t>
            </a:r>
            <a:r>
              <a:rPr sz="850" spc="-25" dirty="0">
                <a:solidFill>
                  <a:srgbClr val="010103"/>
                </a:solidFill>
                <a:latin typeface="Calibri"/>
                <a:cs typeface="Calibri"/>
              </a:rPr>
              <a:t>t</a:t>
            </a:r>
            <a:r>
              <a:rPr sz="850" spc="-30" dirty="0">
                <a:solidFill>
                  <a:srgbClr val="010103"/>
                </a:solidFill>
                <a:latin typeface="Calibri"/>
                <a:cs typeface="Calibri"/>
              </a:rPr>
              <a:t>u</a:t>
            </a:r>
            <a:r>
              <a:rPr sz="850" spc="-25" dirty="0">
                <a:solidFill>
                  <a:srgbClr val="010103"/>
                </a:solidFill>
                <a:latin typeface="Calibri"/>
                <a:cs typeface="Calibri"/>
              </a:rPr>
              <a:t>t</a:t>
            </a:r>
            <a:r>
              <a:rPr sz="850" spc="-30" dirty="0">
                <a:solidFill>
                  <a:srgbClr val="010103"/>
                </a:solidFill>
                <a:latin typeface="Calibri"/>
                <a:cs typeface="Calibri"/>
              </a:rPr>
              <a:t>in</a:t>
            </a:r>
            <a:r>
              <a:rPr sz="850" spc="0" dirty="0">
                <a:solidFill>
                  <a:srgbClr val="010103"/>
                </a:solidFill>
                <a:latin typeface="Calibri"/>
                <a:cs typeface="Calibri"/>
              </a:rPr>
              <a:t>g</a:t>
            </a:r>
            <a:r>
              <a:rPr sz="850" spc="-30" dirty="0">
                <a:solidFill>
                  <a:srgbClr val="010103"/>
                </a:solidFill>
                <a:latin typeface="Calibri"/>
                <a:cs typeface="Calibri"/>
              </a:rPr>
              <a:t> </a:t>
            </a:r>
            <a:r>
              <a:rPr sz="850" spc="-35" dirty="0">
                <a:solidFill>
                  <a:srgbClr val="010103"/>
                </a:solidFill>
                <a:latin typeface="Calibri"/>
                <a:cs typeface="Calibri"/>
              </a:rPr>
              <a:t>o</a:t>
            </a:r>
            <a:r>
              <a:rPr sz="850" spc="-30" dirty="0">
                <a:solidFill>
                  <a:srgbClr val="010103"/>
                </a:solidFill>
                <a:latin typeface="Calibri"/>
                <a:cs typeface="Calibri"/>
              </a:rPr>
              <a:t>ppo</a:t>
            </a:r>
            <a:r>
              <a:rPr sz="850" spc="-25" dirty="0">
                <a:solidFill>
                  <a:srgbClr val="010103"/>
                </a:solidFill>
                <a:latin typeface="Calibri"/>
                <a:cs typeface="Calibri"/>
              </a:rPr>
              <a:t>rt</a:t>
            </a:r>
            <a:r>
              <a:rPr sz="850" spc="-30" dirty="0">
                <a:solidFill>
                  <a:srgbClr val="010103"/>
                </a:solidFill>
                <a:latin typeface="Calibri"/>
                <a:cs typeface="Calibri"/>
              </a:rPr>
              <a:t>uni</a:t>
            </a:r>
            <a:r>
              <a:rPr sz="850" spc="-25" dirty="0">
                <a:solidFill>
                  <a:srgbClr val="010103"/>
                </a:solidFill>
                <a:latin typeface="Calibri"/>
                <a:cs typeface="Calibri"/>
              </a:rPr>
              <a:t>t</a:t>
            </a:r>
            <a:r>
              <a:rPr sz="850" spc="-30" dirty="0">
                <a:solidFill>
                  <a:srgbClr val="010103"/>
                </a:solidFill>
                <a:latin typeface="Calibri"/>
                <a:cs typeface="Calibri"/>
              </a:rPr>
              <a:t>ie</a:t>
            </a:r>
            <a:r>
              <a:rPr sz="850" spc="0" dirty="0">
                <a:solidFill>
                  <a:srgbClr val="010103"/>
                </a:solidFill>
                <a:latin typeface="Calibri"/>
                <a:cs typeface="Calibri"/>
              </a:rPr>
              <a:t>s</a:t>
            </a:r>
            <a:r>
              <a:rPr sz="850" spc="10" dirty="0">
                <a:solidFill>
                  <a:srgbClr val="010103"/>
                </a:solidFill>
                <a:latin typeface="Calibri"/>
                <a:cs typeface="Calibri"/>
              </a:rPr>
              <a:t> </a:t>
            </a:r>
            <a:r>
              <a:rPr sz="850" spc="-50" dirty="0">
                <a:solidFill>
                  <a:srgbClr val="010103"/>
                </a:solidFill>
                <a:latin typeface="Calibri"/>
                <a:cs typeface="Calibri"/>
              </a:rPr>
              <a:t>t</a:t>
            </a:r>
            <a:r>
              <a:rPr sz="850" spc="0" dirty="0">
                <a:solidFill>
                  <a:srgbClr val="010103"/>
                </a:solidFill>
                <a:latin typeface="Calibri"/>
                <a:cs typeface="Calibri"/>
              </a:rPr>
              <a:t>o</a:t>
            </a:r>
            <a:r>
              <a:rPr sz="850" spc="-105" dirty="0">
                <a:solidFill>
                  <a:srgbClr val="010103"/>
                </a:solidFill>
                <a:latin typeface="Calibri"/>
                <a:cs typeface="Calibri"/>
              </a:rPr>
              <a:t> </a:t>
            </a:r>
            <a:r>
              <a:rPr sz="850" spc="-35" dirty="0">
                <a:solidFill>
                  <a:srgbClr val="010103"/>
                </a:solidFill>
                <a:latin typeface="Calibri"/>
                <a:cs typeface="Calibri"/>
              </a:rPr>
              <a:t>s</a:t>
            </a:r>
            <a:r>
              <a:rPr sz="850" spc="-40" dirty="0">
                <a:solidFill>
                  <a:srgbClr val="010103"/>
                </a:solidFill>
                <a:latin typeface="Calibri"/>
                <a:cs typeface="Calibri"/>
              </a:rPr>
              <a:t>e</a:t>
            </a:r>
            <a:r>
              <a:rPr sz="850" spc="0" dirty="0">
                <a:solidFill>
                  <a:srgbClr val="010103"/>
                </a:solidFill>
                <a:latin typeface="Calibri"/>
                <a:cs typeface="Calibri"/>
              </a:rPr>
              <a:t>t</a:t>
            </a:r>
            <a:r>
              <a:rPr sz="850" spc="-60" dirty="0">
                <a:solidFill>
                  <a:srgbClr val="010103"/>
                </a:solidFill>
                <a:latin typeface="Calibri"/>
                <a:cs typeface="Calibri"/>
              </a:rPr>
              <a:t> </a:t>
            </a:r>
            <a:r>
              <a:rPr sz="850" spc="-30" dirty="0">
                <a:solidFill>
                  <a:srgbClr val="010103"/>
                </a:solidFill>
                <a:latin typeface="Calibri"/>
                <a:cs typeface="Calibri"/>
              </a:rPr>
              <a:t>e</a:t>
            </a:r>
            <a:r>
              <a:rPr sz="850" spc="-25" dirty="0">
                <a:solidFill>
                  <a:srgbClr val="010103"/>
                </a:solidFill>
                <a:latin typeface="Calibri"/>
                <a:cs typeface="Calibri"/>
              </a:rPr>
              <a:t>x</a:t>
            </a:r>
            <a:r>
              <a:rPr sz="850" spc="-30" dirty="0">
                <a:solidFill>
                  <a:srgbClr val="010103"/>
                </a:solidFill>
                <a:latin typeface="Calibri"/>
                <a:cs typeface="Calibri"/>
              </a:rPr>
              <a:t>pe</a:t>
            </a:r>
            <a:r>
              <a:rPr sz="850" spc="-25" dirty="0">
                <a:solidFill>
                  <a:srgbClr val="010103"/>
                </a:solidFill>
                <a:latin typeface="Calibri"/>
                <a:cs typeface="Calibri"/>
              </a:rPr>
              <a:t>ctat</a:t>
            </a:r>
            <a:r>
              <a:rPr sz="850" spc="-30" dirty="0">
                <a:solidFill>
                  <a:srgbClr val="010103"/>
                </a:solidFill>
                <a:latin typeface="Calibri"/>
                <a:cs typeface="Calibri"/>
              </a:rPr>
              <a:t>ion</a:t>
            </a:r>
            <a:r>
              <a:rPr sz="850" spc="-25" dirty="0">
                <a:solidFill>
                  <a:srgbClr val="010103"/>
                </a:solidFill>
                <a:latin typeface="Calibri"/>
                <a:cs typeface="Calibri"/>
              </a:rPr>
              <a:t>s</a:t>
            </a:r>
            <a:r>
              <a:rPr sz="850" spc="0" dirty="0">
                <a:solidFill>
                  <a:srgbClr val="010103"/>
                </a:solidFill>
                <a:latin typeface="Calibri"/>
                <a:cs typeface="Calibri"/>
              </a:rPr>
              <a:t>,</a:t>
            </a:r>
            <a:r>
              <a:rPr sz="850" spc="-45" dirty="0">
                <a:solidFill>
                  <a:srgbClr val="010103"/>
                </a:solidFill>
                <a:latin typeface="Calibri"/>
                <a:cs typeface="Calibri"/>
              </a:rPr>
              <a:t> </a:t>
            </a:r>
            <a:r>
              <a:rPr sz="850" spc="-40" dirty="0">
                <a:solidFill>
                  <a:srgbClr val="010103"/>
                </a:solidFill>
                <a:latin typeface="Calibri"/>
                <a:cs typeface="Calibri"/>
              </a:rPr>
              <a:t>a</a:t>
            </a:r>
            <a:r>
              <a:rPr sz="850" spc="-35" dirty="0">
                <a:solidFill>
                  <a:srgbClr val="010103"/>
                </a:solidFill>
                <a:latin typeface="Calibri"/>
                <a:cs typeface="Calibri"/>
              </a:rPr>
              <a:t>ss</a:t>
            </a:r>
            <a:r>
              <a:rPr sz="850" spc="-40" dirty="0">
                <a:solidFill>
                  <a:srgbClr val="010103"/>
                </a:solidFill>
                <a:latin typeface="Calibri"/>
                <a:cs typeface="Calibri"/>
              </a:rPr>
              <a:t>e</a:t>
            </a:r>
            <a:r>
              <a:rPr sz="850" spc="-35" dirty="0">
                <a:solidFill>
                  <a:srgbClr val="010103"/>
                </a:solidFill>
                <a:latin typeface="Calibri"/>
                <a:cs typeface="Calibri"/>
              </a:rPr>
              <a:t>s</a:t>
            </a:r>
            <a:r>
              <a:rPr sz="850" spc="0" dirty="0">
                <a:solidFill>
                  <a:srgbClr val="010103"/>
                </a:solidFill>
                <a:latin typeface="Calibri"/>
                <a:cs typeface="Calibri"/>
              </a:rPr>
              <a:t>s</a:t>
            </a:r>
            <a:r>
              <a:rPr sz="850" spc="-50" dirty="0">
                <a:solidFill>
                  <a:srgbClr val="010103"/>
                </a:solidFill>
                <a:latin typeface="Calibri"/>
                <a:cs typeface="Calibri"/>
              </a:rPr>
              <a:t> </a:t>
            </a:r>
            <a:r>
              <a:rPr sz="850" spc="-30" dirty="0">
                <a:solidFill>
                  <a:srgbClr val="010103"/>
                </a:solidFill>
                <a:latin typeface="Calibri"/>
                <a:cs typeface="Calibri"/>
              </a:rPr>
              <a:t>indi</a:t>
            </a:r>
            <a:r>
              <a:rPr sz="850" spc="-25" dirty="0">
                <a:solidFill>
                  <a:srgbClr val="010103"/>
                </a:solidFill>
                <a:latin typeface="Calibri"/>
                <a:cs typeface="Calibri"/>
              </a:rPr>
              <a:t>v</a:t>
            </a:r>
            <a:r>
              <a:rPr sz="850" spc="-30" dirty="0">
                <a:solidFill>
                  <a:srgbClr val="010103"/>
                </a:solidFill>
                <a:latin typeface="Calibri"/>
                <a:cs typeface="Calibri"/>
              </a:rPr>
              <a:t>idu</a:t>
            </a:r>
            <a:r>
              <a:rPr sz="850" spc="-25" dirty="0">
                <a:solidFill>
                  <a:srgbClr val="010103"/>
                </a:solidFill>
                <a:latin typeface="Calibri"/>
                <a:cs typeface="Calibri"/>
              </a:rPr>
              <a:t>a</a:t>
            </a:r>
            <a:r>
              <a:rPr sz="850" spc="0" dirty="0">
                <a:solidFill>
                  <a:srgbClr val="010103"/>
                </a:solidFill>
                <a:latin typeface="Calibri"/>
                <a:cs typeface="Calibri"/>
              </a:rPr>
              <a:t>l</a:t>
            </a:r>
            <a:r>
              <a:rPr sz="850" spc="-30" dirty="0">
                <a:solidFill>
                  <a:srgbClr val="010103"/>
                </a:solidFill>
                <a:latin typeface="Calibri"/>
                <a:cs typeface="Calibri"/>
              </a:rPr>
              <a:t> </a:t>
            </a:r>
            <a:r>
              <a:rPr sz="850" spc="-85" dirty="0">
                <a:solidFill>
                  <a:srgbClr val="010103"/>
                </a:solidFill>
                <a:latin typeface="Calibri"/>
                <a:cs typeface="Calibri"/>
              </a:rPr>
              <a:t>a</a:t>
            </a:r>
            <a:r>
              <a:rPr sz="850" spc="-90" dirty="0">
                <a:solidFill>
                  <a:srgbClr val="010103"/>
                </a:solidFill>
                <a:latin typeface="Calibri"/>
                <a:cs typeface="Calibri"/>
              </a:rPr>
              <a:t>n</a:t>
            </a:r>
            <a:r>
              <a:rPr sz="850" spc="0" dirty="0">
                <a:solidFill>
                  <a:srgbClr val="010103"/>
                </a:solidFill>
                <a:latin typeface="Calibri"/>
                <a:cs typeface="Calibri"/>
              </a:rPr>
              <a:t>d </a:t>
            </a:r>
            <a:r>
              <a:rPr sz="850" spc="-30" dirty="0">
                <a:solidFill>
                  <a:srgbClr val="000001"/>
                </a:solidFill>
                <a:latin typeface="Calibri"/>
                <a:cs typeface="Calibri"/>
              </a:rPr>
              <a:t>o</a:t>
            </a:r>
            <a:r>
              <a:rPr sz="850" spc="-25" dirty="0">
                <a:solidFill>
                  <a:srgbClr val="000001"/>
                </a:solidFill>
                <a:latin typeface="Calibri"/>
                <a:cs typeface="Calibri"/>
              </a:rPr>
              <a:t>r</a:t>
            </a:r>
            <a:r>
              <a:rPr sz="850" spc="-30" dirty="0">
                <a:solidFill>
                  <a:srgbClr val="000001"/>
                </a:solidFill>
                <a:latin typeface="Calibri"/>
                <a:cs typeface="Calibri"/>
              </a:rPr>
              <a:t>g</a:t>
            </a:r>
            <a:r>
              <a:rPr sz="850" spc="-25" dirty="0">
                <a:solidFill>
                  <a:srgbClr val="000001"/>
                </a:solidFill>
                <a:latin typeface="Calibri"/>
                <a:cs typeface="Calibri"/>
              </a:rPr>
              <a:t>a</a:t>
            </a:r>
            <a:r>
              <a:rPr sz="850" spc="-30" dirty="0">
                <a:solidFill>
                  <a:srgbClr val="000001"/>
                </a:solidFill>
                <a:latin typeface="Calibri"/>
                <a:cs typeface="Calibri"/>
              </a:rPr>
              <a:t>ni</a:t>
            </a:r>
            <a:r>
              <a:rPr sz="850" spc="-25" dirty="0">
                <a:solidFill>
                  <a:srgbClr val="000001"/>
                </a:solidFill>
                <a:latin typeface="Calibri"/>
                <a:cs typeface="Calibri"/>
              </a:rPr>
              <a:t>zat</a:t>
            </a:r>
            <a:r>
              <a:rPr sz="850" spc="-30" dirty="0">
                <a:solidFill>
                  <a:srgbClr val="000001"/>
                </a:solidFill>
                <a:latin typeface="Calibri"/>
                <a:cs typeface="Calibri"/>
              </a:rPr>
              <a:t>ion</a:t>
            </a:r>
            <a:r>
              <a:rPr sz="850" spc="-15" dirty="0">
                <a:solidFill>
                  <a:srgbClr val="000001"/>
                </a:solidFill>
                <a:latin typeface="Calibri"/>
                <a:cs typeface="Calibri"/>
              </a:rPr>
              <a:t>a</a:t>
            </a:r>
            <a:r>
              <a:rPr sz="850" spc="0" dirty="0">
                <a:solidFill>
                  <a:srgbClr val="000001"/>
                </a:solidFill>
                <a:latin typeface="Calibri"/>
                <a:cs typeface="Calibri"/>
              </a:rPr>
              <a:t>l</a:t>
            </a:r>
            <a:r>
              <a:rPr sz="850" spc="-5" dirty="0">
                <a:solidFill>
                  <a:srgbClr val="000001"/>
                </a:solidFill>
                <a:latin typeface="Calibri"/>
                <a:cs typeface="Calibri"/>
              </a:rPr>
              <a:t> </a:t>
            </a:r>
            <a:r>
              <a:rPr sz="850" spc="-35" dirty="0">
                <a:solidFill>
                  <a:srgbClr val="000001"/>
                </a:solidFill>
                <a:latin typeface="Calibri"/>
                <a:cs typeface="Calibri"/>
              </a:rPr>
              <a:t>s</a:t>
            </a:r>
            <a:r>
              <a:rPr sz="850" spc="-40" dirty="0">
                <a:solidFill>
                  <a:srgbClr val="000001"/>
                </a:solidFill>
                <a:latin typeface="Calibri"/>
                <a:cs typeface="Calibri"/>
              </a:rPr>
              <a:t>ucce</a:t>
            </a:r>
            <a:r>
              <a:rPr sz="850" spc="-35" dirty="0">
                <a:solidFill>
                  <a:srgbClr val="000001"/>
                </a:solidFill>
                <a:latin typeface="Calibri"/>
                <a:cs typeface="Calibri"/>
              </a:rPr>
              <a:t>ss</a:t>
            </a:r>
            <a:r>
              <a:rPr sz="850" spc="0" dirty="0">
                <a:solidFill>
                  <a:srgbClr val="000001"/>
                </a:solidFill>
                <a:latin typeface="Calibri"/>
                <a:cs typeface="Calibri"/>
              </a:rPr>
              <a:t>,</a:t>
            </a:r>
            <a:r>
              <a:rPr sz="850" spc="-10" dirty="0">
                <a:solidFill>
                  <a:srgbClr val="000001"/>
                </a:solidFill>
                <a:latin typeface="Calibri"/>
                <a:cs typeface="Calibri"/>
              </a:rPr>
              <a:t> </a:t>
            </a:r>
            <a:r>
              <a:rPr sz="850" spc="-50" dirty="0">
                <a:solidFill>
                  <a:srgbClr val="000001"/>
                </a:solidFill>
                <a:latin typeface="Calibri"/>
                <a:cs typeface="Calibri"/>
              </a:rPr>
              <a:t>a</a:t>
            </a:r>
            <a:r>
              <a:rPr sz="850" spc="-55" dirty="0">
                <a:solidFill>
                  <a:srgbClr val="000001"/>
                </a:solidFill>
                <a:latin typeface="Calibri"/>
                <a:cs typeface="Calibri"/>
              </a:rPr>
              <a:t>n</a:t>
            </a:r>
            <a:r>
              <a:rPr sz="850" spc="0" dirty="0">
                <a:solidFill>
                  <a:srgbClr val="000001"/>
                </a:solidFill>
                <a:latin typeface="Calibri"/>
                <a:cs typeface="Calibri"/>
              </a:rPr>
              <a:t>d</a:t>
            </a:r>
            <a:r>
              <a:rPr sz="850" spc="-105" dirty="0">
                <a:solidFill>
                  <a:srgbClr val="000001"/>
                </a:solidFill>
                <a:latin typeface="Calibri"/>
                <a:cs typeface="Calibri"/>
              </a:rPr>
              <a:t> </a:t>
            </a:r>
            <a:r>
              <a:rPr sz="850" spc="-40" dirty="0">
                <a:solidFill>
                  <a:srgbClr val="000001"/>
                </a:solidFill>
                <a:latin typeface="Calibri"/>
                <a:cs typeface="Calibri"/>
              </a:rPr>
              <a:t>pu</a:t>
            </a:r>
            <a:r>
              <a:rPr sz="850" spc="-35" dirty="0">
                <a:solidFill>
                  <a:srgbClr val="000001"/>
                </a:solidFill>
                <a:latin typeface="Calibri"/>
                <a:cs typeface="Calibri"/>
              </a:rPr>
              <a:t>tt</a:t>
            </a:r>
            <a:r>
              <a:rPr sz="850" spc="-40" dirty="0">
                <a:solidFill>
                  <a:srgbClr val="000001"/>
                </a:solidFill>
                <a:latin typeface="Calibri"/>
                <a:cs typeface="Calibri"/>
              </a:rPr>
              <a:t>in</a:t>
            </a:r>
            <a:r>
              <a:rPr sz="850" spc="0" dirty="0">
                <a:solidFill>
                  <a:srgbClr val="000001"/>
                </a:solidFill>
                <a:latin typeface="Calibri"/>
                <a:cs typeface="Calibri"/>
              </a:rPr>
              <a:t>g</a:t>
            </a:r>
            <a:r>
              <a:rPr sz="850" spc="-20" dirty="0">
                <a:solidFill>
                  <a:srgbClr val="000001"/>
                </a:solidFill>
                <a:latin typeface="Calibri"/>
                <a:cs typeface="Calibri"/>
              </a:rPr>
              <a:t> </a:t>
            </a:r>
            <a:r>
              <a:rPr sz="850" spc="-25" dirty="0">
                <a:solidFill>
                  <a:srgbClr val="000001"/>
                </a:solidFill>
                <a:latin typeface="Calibri"/>
                <a:cs typeface="Calibri"/>
              </a:rPr>
              <a:t>t</a:t>
            </a:r>
            <a:r>
              <a:rPr sz="850" spc="-30" dirty="0">
                <a:solidFill>
                  <a:srgbClr val="000001"/>
                </a:solidFill>
                <a:latin typeface="Calibri"/>
                <a:cs typeface="Calibri"/>
              </a:rPr>
              <a:t>oge</a:t>
            </a:r>
            <a:r>
              <a:rPr sz="850" spc="-25" dirty="0">
                <a:solidFill>
                  <a:srgbClr val="000001"/>
                </a:solidFill>
                <a:latin typeface="Calibri"/>
                <a:cs typeface="Calibri"/>
              </a:rPr>
              <a:t>t</a:t>
            </a:r>
            <a:r>
              <a:rPr sz="850" spc="-30" dirty="0">
                <a:solidFill>
                  <a:srgbClr val="000001"/>
                </a:solidFill>
                <a:latin typeface="Calibri"/>
                <a:cs typeface="Calibri"/>
              </a:rPr>
              <a:t>he</a:t>
            </a:r>
            <a:r>
              <a:rPr sz="850" spc="0" dirty="0">
                <a:solidFill>
                  <a:srgbClr val="000001"/>
                </a:solidFill>
                <a:latin typeface="Calibri"/>
                <a:cs typeface="Calibri"/>
              </a:rPr>
              <a:t>r</a:t>
            </a:r>
            <a:r>
              <a:rPr sz="850" spc="15" dirty="0">
                <a:solidFill>
                  <a:srgbClr val="000001"/>
                </a:solidFill>
                <a:latin typeface="Calibri"/>
                <a:cs typeface="Calibri"/>
              </a:rPr>
              <a:t> </a:t>
            </a:r>
            <a:r>
              <a:rPr sz="850" spc="-30" dirty="0">
                <a:solidFill>
                  <a:srgbClr val="000001"/>
                </a:solidFill>
                <a:latin typeface="Calibri"/>
                <a:cs typeface="Calibri"/>
              </a:rPr>
              <a:t>de</a:t>
            </a:r>
            <a:r>
              <a:rPr sz="850" spc="-25" dirty="0">
                <a:solidFill>
                  <a:srgbClr val="000001"/>
                </a:solidFill>
                <a:latin typeface="Calibri"/>
                <a:cs typeface="Calibri"/>
              </a:rPr>
              <a:t>v</a:t>
            </a:r>
            <a:r>
              <a:rPr sz="850" spc="-30" dirty="0">
                <a:solidFill>
                  <a:srgbClr val="000001"/>
                </a:solidFill>
                <a:latin typeface="Calibri"/>
                <a:cs typeface="Calibri"/>
              </a:rPr>
              <a:t>elop</a:t>
            </a:r>
            <a:r>
              <a:rPr sz="850" spc="-25" dirty="0">
                <a:solidFill>
                  <a:srgbClr val="000001"/>
                </a:solidFill>
                <a:latin typeface="Calibri"/>
                <a:cs typeface="Calibri"/>
              </a:rPr>
              <a:t>m</a:t>
            </a:r>
            <a:r>
              <a:rPr sz="850" spc="-30" dirty="0">
                <a:solidFill>
                  <a:srgbClr val="000001"/>
                </a:solidFill>
                <a:latin typeface="Calibri"/>
                <a:cs typeface="Calibri"/>
              </a:rPr>
              <a:t>en</a:t>
            </a:r>
            <a:r>
              <a:rPr sz="850" spc="0" dirty="0">
                <a:solidFill>
                  <a:srgbClr val="000001"/>
                </a:solidFill>
                <a:latin typeface="Calibri"/>
                <a:cs typeface="Calibri"/>
              </a:rPr>
              <a:t>t</a:t>
            </a:r>
            <a:r>
              <a:rPr sz="850" spc="-50" dirty="0">
                <a:solidFill>
                  <a:srgbClr val="000001"/>
                </a:solidFill>
                <a:latin typeface="Calibri"/>
                <a:cs typeface="Calibri"/>
              </a:rPr>
              <a:t> </a:t>
            </a:r>
            <a:r>
              <a:rPr sz="850" spc="-40" dirty="0">
                <a:solidFill>
                  <a:srgbClr val="000001"/>
                </a:solidFill>
                <a:latin typeface="Calibri"/>
                <a:cs typeface="Calibri"/>
              </a:rPr>
              <a:t>plan</a:t>
            </a:r>
            <a:r>
              <a:rPr sz="850" spc="0" dirty="0">
                <a:solidFill>
                  <a:srgbClr val="000001"/>
                </a:solidFill>
                <a:latin typeface="Calibri"/>
                <a:cs typeface="Calibri"/>
              </a:rPr>
              <a:t>s</a:t>
            </a:r>
            <a:r>
              <a:rPr sz="850" spc="-35" dirty="0">
                <a:solidFill>
                  <a:srgbClr val="000001"/>
                </a:solidFill>
                <a:latin typeface="Calibri"/>
                <a:cs typeface="Calibri"/>
              </a:rPr>
              <a:t> </a:t>
            </a:r>
            <a:r>
              <a:rPr sz="850" spc="-55" dirty="0">
                <a:solidFill>
                  <a:srgbClr val="000001"/>
                </a:solidFill>
                <a:latin typeface="Calibri"/>
                <a:cs typeface="Calibri"/>
              </a:rPr>
              <a:t>(</a:t>
            </a:r>
            <a:r>
              <a:rPr sz="850" spc="-65" dirty="0">
                <a:solidFill>
                  <a:srgbClr val="000001"/>
                </a:solidFill>
                <a:latin typeface="Calibri"/>
                <a:cs typeface="Calibri"/>
              </a:rPr>
              <a:t>bo</a:t>
            </a:r>
            <a:r>
              <a:rPr sz="850" spc="-60" dirty="0">
                <a:solidFill>
                  <a:srgbClr val="000001"/>
                </a:solidFill>
                <a:latin typeface="Calibri"/>
                <a:cs typeface="Calibri"/>
              </a:rPr>
              <a:t>t</a:t>
            </a:r>
            <a:r>
              <a:rPr sz="850" spc="0" dirty="0">
                <a:solidFill>
                  <a:srgbClr val="000001"/>
                </a:solidFill>
                <a:latin typeface="Calibri"/>
                <a:cs typeface="Calibri"/>
              </a:rPr>
              <a:t>h </a:t>
            </a:r>
            <a:r>
              <a:rPr sz="850" spc="-30" dirty="0">
                <a:solidFill>
                  <a:srgbClr val="000101"/>
                </a:solidFill>
                <a:latin typeface="Calibri"/>
                <a:cs typeface="Calibri"/>
              </a:rPr>
              <a:t>indi</a:t>
            </a:r>
            <a:r>
              <a:rPr sz="850" spc="-25" dirty="0">
                <a:solidFill>
                  <a:srgbClr val="000101"/>
                </a:solidFill>
                <a:latin typeface="Calibri"/>
                <a:cs typeface="Calibri"/>
              </a:rPr>
              <a:t>v</a:t>
            </a:r>
            <a:r>
              <a:rPr sz="850" spc="-30" dirty="0">
                <a:solidFill>
                  <a:srgbClr val="000101"/>
                </a:solidFill>
                <a:latin typeface="Calibri"/>
                <a:cs typeface="Calibri"/>
              </a:rPr>
              <a:t>idu</a:t>
            </a:r>
            <a:r>
              <a:rPr sz="850" spc="-25" dirty="0">
                <a:solidFill>
                  <a:srgbClr val="000101"/>
                </a:solidFill>
                <a:latin typeface="Calibri"/>
                <a:cs typeface="Calibri"/>
              </a:rPr>
              <a:t>a</a:t>
            </a:r>
            <a:r>
              <a:rPr sz="850" spc="0" dirty="0">
                <a:solidFill>
                  <a:srgbClr val="000101"/>
                </a:solidFill>
                <a:latin typeface="Calibri"/>
                <a:cs typeface="Calibri"/>
              </a:rPr>
              <a:t>l </a:t>
            </a:r>
            <a:r>
              <a:rPr sz="850" spc="-55" dirty="0">
                <a:solidFill>
                  <a:srgbClr val="000101"/>
                </a:solidFill>
                <a:latin typeface="Calibri"/>
                <a:cs typeface="Calibri"/>
              </a:rPr>
              <a:t> </a:t>
            </a:r>
            <a:r>
              <a:rPr sz="850" spc="-50" dirty="0">
                <a:solidFill>
                  <a:srgbClr val="000101"/>
                </a:solidFill>
                <a:latin typeface="Calibri"/>
                <a:cs typeface="Calibri"/>
              </a:rPr>
              <a:t>a</a:t>
            </a:r>
            <a:r>
              <a:rPr sz="850" spc="-55" dirty="0">
                <a:solidFill>
                  <a:srgbClr val="000101"/>
                </a:solidFill>
                <a:latin typeface="Calibri"/>
                <a:cs typeface="Calibri"/>
              </a:rPr>
              <a:t>n</a:t>
            </a:r>
            <a:r>
              <a:rPr sz="850" spc="0" dirty="0">
                <a:solidFill>
                  <a:srgbClr val="000101"/>
                </a:solidFill>
                <a:latin typeface="Calibri"/>
                <a:cs typeface="Calibri"/>
              </a:rPr>
              <a:t>d</a:t>
            </a:r>
            <a:r>
              <a:rPr sz="850" spc="-80" dirty="0">
                <a:solidFill>
                  <a:srgbClr val="000101"/>
                </a:solidFill>
                <a:latin typeface="Calibri"/>
                <a:cs typeface="Calibri"/>
              </a:rPr>
              <a:t> </a:t>
            </a:r>
            <a:r>
              <a:rPr sz="850" spc="-25" dirty="0">
                <a:solidFill>
                  <a:srgbClr val="000101"/>
                </a:solidFill>
                <a:latin typeface="Calibri"/>
                <a:cs typeface="Calibri"/>
              </a:rPr>
              <a:t>c</a:t>
            </a:r>
            <a:r>
              <a:rPr sz="850" spc="-30" dirty="0">
                <a:solidFill>
                  <a:srgbClr val="000101"/>
                </a:solidFill>
                <a:latin typeface="Calibri"/>
                <a:cs typeface="Calibri"/>
              </a:rPr>
              <a:t>olle</a:t>
            </a:r>
            <a:r>
              <a:rPr sz="850" spc="-25" dirty="0">
                <a:solidFill>
                  <a:srgbClr val="000101"/>
                </a:solidFill>
                <a:latin typeface="Calibri"/>
                <a:cs typeface="Calibri"/>
              </a:rPr>
              <a:t>ct</a:t>
            </a:r>
            <a:r>
              <a:rPr sz="850" spc="-30" dirty="0">
                <a:solidFill>
                  <a:srgbClr val="000101"/>
                </a:solidFill>
                <a:latin typeface="Calibri"/>
                <a:cs typeface="Calibri"/>
              </a:rPr>
              <a:t>i</a:t>
            </a:r>
            <a:r>
              <a:rPr sz="850" spc="-25" dirty="0">
                <a:solidFill>
                  <a:srgbClr val="000101"/>
                </a:solidFill>
                <a:latin typeface="Calibri"/>
                <a:cs typeface="Calibri"/>
              </a:rPr>
              <a:t>v</a:t>
            </a:r>
            <a:r>
              <a:rPr sz="850" spc="-30" dirty="0">
                <a:solidFill>
                  <a:srgbClr val="000101"/>
                </a:solidFill>
                <a:latin typeface="Calibri"/>
                <a:cs typeface="Calibri"/>
              </a:rPr>
              <a:t>e</a:t>
            </a:r>
            <a:r>
              <a:rPr sz="850" spc="-20" dirty="0">
                <a:solidFill>
                  <a:srgbClr val="000101"/>
                </a:solidFill>
                <a:latin typeface="Calibri"/>
                <a:cs typeface="Calibri"/>
              </a:rPr>
              <a:t>)</a:t>
            </a:r>
            <a:r>
              <a:rPr sz="850" spc="0" dirty="0">
                <a:solidFill>
                  <a:srgbClr val="000101"/>
                </a:solidFill>
                <a:latin typeface="Calibri"/>
                <a:cs typeface="Calibri"/>
              </a:rPr>
              <a:t>.</a:t>
            </a:r>
            <a:endParaRPr sz="850" dirty="0">
              <a:latin typeface="Calibri"/>
              <a:cs typeface="Calibri"/>
            </a:endParaRPr>
          </a:p>
          <a:p>
            <a:pPr marL="791210">
              <a:lnSpc>
                <a:spcPts val="980"/>
              </a:lnSpc>
            </a:pPr>
            <a:r>
              <a:rPr sz="850" spc="-40" dirty="0">
                <a:solidFill>
                  <a:srgbClr val="000101"/>
                </a:solidFill>
                <a:latin typeface="Calibri"/>
                <a:cs typeface="Calibri"/>
              </a:rPr>
              <a:t>Ca</a:t>
            </a:r>
            <a:r>
              <a:rPr sz="850" spc="-35" dirty="0">
                <a:solidFill>
                  <a:srgbClr val="000101"/>
                </a:solidFill>
                <a:latin typeface="Calibri"/>
                <a:cs typeface="Calibri"/>
              </a:rPr>
              <a:t>r</a:t>
            </a:r>
            <a:r>
              <a:rPr sz="850" spc="-45" dirty="0">
                <a:solidFill>
                  <a:srgbClr val="000101"/>
                </a:solidFill>
                <a:latin typeface="Calibri"/>
                <a:cs typeface="Calibri"/>
              </a:rPr>
              <a:t>ee</a:t>
            </a:r>
            <a:r>
              <a:rPr sz="850" spc="0" dirty="0">
                <a:solidFill>
                  <a:srgbClr val="000101"/>
                </a:solidFill>
                <a:latin typeface="Calibri"/>
                <a:cs typeface="Calibri"/>
              </a:rPr>
              <a:t>r </a:t>
            </a:r>
            <a:r>
              <a:rPr sz="850" spc="-70" dirty="0">
                <a:solidFill>
                  <a:srgbClr val="000101"/>
                </a:solidFill>
                <a:latin typeface="Calibri"/>
                <a:cs typeface="Calibri"/>
              </a:rPr>
              <a:t> </a:t>
            </a:r>
            <a:r>
              <a:rPr sz="850" spc="-30" dirty="0">
                <a:solidFill>
                  <a:srgbClr val="000101"/>
                </a:solidFill>
                <a:latin typeface="Calibri"/>
                <a:cs typeface="Calibri"/>
              </a:rPr>
              <a:t>c</a:t>
            </a:r>
            <a:r>
              <a:rPr sz="850" spc="-35" dirty="0">
                <a:solidFill>
                  <a:srgbClr val="000101"/>
                </a:solidFill>
                <a:latin typeface="Calibri"/>
                <a:cs typeface="Calibri"/>
              </a:rPr>
              <a:t>o</a:t>
            </a:r>
            <a:r>
              <a:rPr sz="850" spc="-30" dirty="0">
                <a:solidFill>
                  <a:srgbClr val="000101"/>
                </a:solidFill>
                <a:latin typeface="Calibri"/>
                <a:cs typeface="Calibri"/>
              </a:rPr>
              <a:t>un</a:t>
            </a:r>
            <a:r>
              <a:rPr sz="850" spc="-25" dirty="0">
                <a:solidFill>
                  <a:srgbClr val="000101"/>
                </a:solidFill>
                <a:latin typeface="Calibri"/>
                <a:cs typeface="Calibri"/>
              </a:rPr>
              <a:t>s</a:t>
            </a:r>
            <a:r>
              <a:rPr sz="850" spc="-30" dirty="0">
                <a:solidFill>
                  <a:srgbClr val="000101"/>
                </a:solidFill>
                <a:latin typeface="Calibri"/>
                <a:cs typeface="Calibri"/>
              </a:rPr>
              <a:t>elin</a:t>
            </a:r>
            <a:r>
              <a:rPr sz="850" spc="0" dirty="0">
                <a:solidFill>
                  <a:srgbClr val="000101"/>
                </a:solidFill>
                <a:latin typeface="Calibri"/>
                <a:cs typeface="Calibri"/>
              </a:rPr>
              <a:t>g</a:t>
            </a:r>
            <a:r>
              <a:rPr sz="850" spc="-10" dirty="0">
                <a:solidFill>
                  <a:srgbClr val="000101"/>
                </a:solidFill>
                <a:latin typeface="Calibri"/>
                <a:cs typeface="Calibri"/>
              </a:rPr>
              <a:t> </a:t>
            </a:r>
            <a:r>
              <a:rPr sz="850" spc="-25" dirty="0">
                <a:solidFill>
                  <a:srgbClr val="000101"/>
                </a:solidFill>
                <a:latin typeface="Calibri"/>
                <a:cs typeface="Calibri"/>
              </a:rPr>
              <a:t>f</a:t>
            </a:r>
            <a:r>
              <a:rPr sz="850" spc="-35" dirty="0">
                <a:solidFill>
                  <a:srgbClr val="000101"/>
                </a:solidFill>
                <a:latin typeface="Calibri"/>
                <a:cs typeface="Calibri"/>
              </a:rPr>
              <a:t>o</a:t>
            </a:r>
            <a:r>
              <a:rPr sz="850" spc="0" dirty="0">
                <a:solidFill>
                  <a:srgbClr val="000101"/>
                </a:solidFill>
                <a:latin typeface="Calibri"/>
                <a:cs typeface="Calibri"/>
              </a:rPr>
              <a:t>r</a:t>
            </a:r>
            <a:r>
              <a:rPr sz="850" spc="-60" dirty="0">
                <a:solidFill>
                  <a:srgbClr val="000101"/>
                </a:solidFill>
                <a:latin typeface="Calibri"/>
                <a:cs typeface="Calibri"/>
              </a:rPr>
              <a:t> </a:t>
            </a:r>
            <a:r>
              <a:rPr sz="850" spc="-30" dirty="0">
                <a:solidFill>
                  <a:srgbClr val="000101"/>
                </a:solidFill>
                <a:latin typeface="Calibri"/>
                <a:cs typeface="Calibri"/>
              </a:rPr>
              <a:t>e</a:t>
            </a:r>
            <a:r>
              <a:rPr sz="850" spc="-25" dirty="0">
                <a:solidFill>
                  <a:srgbClr val="000101"/>
                </a:solidFill>
                <a:latin typeface="Calibri"/>
                <a:cs typeface="Calibri"/>
              </a:rPr>
              <a:t>m</a:t>
            </a:r>
            <a:r>
              <a:rPr sz="850" spc="-30" dirty="0">
                <a:solidFill>
                  <a:srgbClr val="000101"/>
                </a:solidFill>
                <a:latin typeface="Calibri"/>
                <a:cs typeface="Calibri"/>
              </a:rPr>
              <a:t>pl</a:t>
            </a:r>
            <a:r>
              <a:rPr sz="850" spc="-35" dirty="0">
                <a:solidFill>
                  <a:srgbClr val="000101"/>
                </a:solidFill>
                <a:latin typeface="Calibri"/>
                <a:cs typeface="Calibri"/>
              </a:rPr>
              <a:t>o</a:t>
            </a:r>
            <a:r>
              <a:rPr sz="850" spc="-30" dirty="0">
                <a:solidFill>
                  <a:srgbClr val="000101"/>
                </a:solidFill>
                <a:latin typeface="Calibri"/>
                <a:cs typeface="Calibri"/>
              </a:rPr>
              <a:t>yee</a:t>
            </a:r>
            <a:r>
              <a:rPr sz="850" spc="0" dirty="0">
                <a:solidFill>
                  <a:srgbClr val="000101"/>
                </a:solidFill>
                <a:latin typeface="Calibri"/>
                <a:cs typeface="Calibri"/>
              </a:rPr>
              <a:t>s</a:t>
            </a:r>
            <a:r>
              <a:rPr sz="850" spc="-50" dirty="0">
                <a:solidFill>
                  <a:srgbClr val="000101"/>
                </a:solidFill>
                <a:latin typeface="Calibri"/>
                <a:cs typeface="Calibri"/>
              </a:rPr>
              <a:t> t</a:t>
            </a:r>
            <a:r>
              <a:rPr sz="850" spc="0" dirty="0">
                <a:solidFill>
                  <a:srgbClr val="000101"/>
                </a:solidFill>
                <a:latin typeface="Calibri"/>
                <a:cs typeface="Calibri"/>
              </a:rPr>
              <a:t>o</a:t>
            </a:r>
            <a:r>
              <a:rPr sz="850" spc="40" dirty="0">
                <a:solidFill>
                  <a:srgbClr val="000101"/>
                </a:solidFill>
                <a:latin typeface="Calibri"/>
                <a:cs typeface="Calibri"/>
              </a:rPr>
              <a:t> </a:t>
            </a:r>
            <a:r>
              <a:rPr sz="850" spc="-55" dirty="0">
                <a:solidFill>
                  <a:srgbClr val="000101"/>
                </a:solidFill>
                <a:latin typeface="Calibri"/>
                <a:cs typeface="Calibri"/>
              </a:rPr>
              <a:t>hel</a:t>
            </a:r>
            <a:r>
              <a:rPr sz="850" spc="0" dirty="0">
                <a:solidFill>
                  <a:srgbClr val="000101"/>
                </a:solidFill>
                <a:latin typeface="Calibri"/>
                <a:cs typeface="Calibri"/>
              </a:rPr>
              <a:t>p</a:t>
            </a:r>
            <a:r>
              <a:rPr sz="850" spc="80" dirty="0">
                <a:solidFill>
                  <a:srgbClr val="000101"/>
                </a:solidFill>
                <a:latin typeface="Calibri"/>
                <a:cs typeface="Calibri"/>
              </a:rPr>
              <a:t> </a:t>
            </a:r>
            <a:r>
              <a:rPr sz="850" spc="-35" dirty="0">
                <a:solidFill>
                  <a:srgbClr val="000101"/>
                </a:solidFill>
                <a:latin typeface="Calibri"/>
                <a:cs typeface="Calibri"/>
              </a:rPr>
              <a:t>t</a:t>
            </a:r>
            <a:r>
              <a:rPr sz="850" spc="-45" dirty="0">
                <a:solidFill>
                  <a:srgbClr val="000101"/>
                </a:solidFill>
                <a:latin typeface="Calibri"/>
                <a:cs typeface="Calibri"/>
              </a:rPr>
              <a:t>he</a:t>
            </a:r>
            <a:r>
              <a:rPr sz="850" spc="0" dirty="0">
                <a:solidFill>
                  <a:srgbClr val="000101"/>
                </a:solidFill>
                <a:latin typeface="Calibri"/>
                <a:cs typeface="Calibri"/>
              </a:rPr>
              <a:t>m</a:t>
            </a:r>
            <a:r>
              <a:rPr sz="850" spc="85" dirty="0">
                <a:solidFill>
                  <a:srgbClr val="000101"/>
                </a:solidFill>
                <a:latin typeface="Calibri"/>
                <a:cs typeface="Calibri"/>
              </a:rPr>
              <a:t> </a:t>
            </a:r>
            <a:r>
              <a:rPr sz="850" spc="-50" dirty="0">
                <a:solidFill>
                  <a:srgbClr val="000101"/>
                </a:solidFill>
                <a:latin typeface="Calibri"/>
                <a:cs typeface="Calibri"/>
              </a:rPr>
              <a:t>m</a:t>
            </a:r>
            <a:r>
              <a:rPr sz="850" spc="-55" dirty="0">
                <a:solidFill>
                  <a:srgbClr val="000101"/>
                </a:solidFill>
                <a:latin typeface="Calibri"/>
                <a:cs typeface="Calibri"/>
              </a:rPr>
              <a:t>ov</a:t>
            </a:r>
            <a:r>
              <a:rPr sz="850" spc="0" dirty="0">
                <a:solidFill>
                  <a:srgbClr val="000101"/>
                </a:solidFill>
                <a:latin typeface="Calibri"/>
                <a:cs typeface="Calibri"/>
              </a:rPr>
              <a:t>e</a:t>
            </a:r>
            <a:r>
              <a:rPr sz="850" spc="65" dirty="0">
                <a:solidFill>
                  <a:srgbClr val="000101"/>
                </a:solidFill>
                <a:latin typeface="Calibri"/>
                <a:cs typeface="Calibri"/>
              </a:rPr>
              <a:t> </a:t>
            </a:r>
            <a:r>
              <a:rPr sz="850" spc="-105" dirty="0">
                <a:solidFill>
                  <a:srgbClr val="000101"/>
                </a:solidFill>
                <a:latin typeface="Calibri"/>
                <a:cs typeface="Calibri"/>
              </a:rPr>
              <a:t>up.</a:t>
            </a:r>
            <a:endParaRPr sz="850" dirty="0">
              <a:latin typeface="Calibri"/>
              <a:cs typeface="Calibri"/>
            </a:endParaRPr>
          </a:p>
        </p:txBody>
      </p:sp>
      <p:sp>
        <p:nvSpPr>
          <p:cNvPr id="16" name="object 16"/>
          <p:cNvSpPr txBox="1"/>
          <p:nvPr/>
        </p:nvSpPr>
        <p:spPr>
          <a:xfrm>
            <a:off x="304800" y="5041900"/>
            <a:ext cx="2583815" cy="267335"/>
          </a:xfrm>
          <a:prstGeom prst="rect">
            <a:avLst/>
          </a:prstGeom>
        </p:spPr>
        <p:txBody>
          <a:bodyPr vert="horz" wrap="square" lIns="0" tIns="0" rIns="0" bIns="0" rtlCol="0">
            <a:noAutofit/>
          </a:bodyPr>
          <a:lstStyle/>
          <a:p>
            <a:pPr marR="161290" algn="r">
              <a:lnSpc>
                <a:spcPct val="100000"/>
              </a:lnSpc>
            </a:pPr>
            <a:r>
              <a:rPr sz="850" b="1" spc="-25" dirty="0">
                <a:solidFill>
                  <a:srgbClr val="000103"/>
                </a:solidFill>
                <a:latin typeface="Calibri"/>
                <a:cs typeface="Calibri"/>
              </a:rPr>
              <a:t>Back</a:t>
            </a:r>
            <a:r>
              <a:rPr sz="850" b="1" spc="-30" dirty="0">
                <a:solidFill>
                  <a:srgbClr val="000103"/>
                </a:solidFill>
                <a:latin typeface="Calibri"/>
                <a:cs typeface="Calibri"/>
              </a:rPr>
              <a:t>fill</a:t>
            </a:r>
            <a:r>
              <a:rPr sz="850" b="1" spc="0" dirty="0">
                <a:solidFill>
                  <a:srgbClr val="000103"/>
                </a:solidFill>
                <a:latin typeface="Calibri"/>
                <a:cs typeface="Calibri"/>
              </a:rPr>
              <a:t>s</a:t>
            </a:r>
            <a:endParaRPr sz="850" dirty="0">
              <a:latin typeface="Calibri"/>
              <a:cs typeface="Calibri"/>
            </a:endParaRPr>
          </a:p>
          <a:p>
            <a:pPr algn="r">
              <a:lnSpc>
                <a:spcPct val="100000"/>
              </a:lnSpc>
              <a:spcBef>
                <a:spcPts val="20"/>
              </a:spcBef>
            </a:pPr>
            <a:r>
              <a:rPr sz="850" b="1" spc="-35" dirty="0">
                <a:solidFill>
                  <a:srgbClr val="000104"/>
                </a:solidFill>
                <a:latin typeface="Calibri"/>
                <a:cs typeface="Calibri"/>
              </a:rPr>
              <a:t>E</a:t>
            </a:r>
            <a:r>
              <a:rPr sz="850" b="1" spc="-40" dirty="0">
                <a:solidFill>
                  <a:srgbClr val="000104"/>
                </a:solidFill>
                <a:latin typeface="Calibri"/>
                <a:cs typeface="Calibri"/>
              </a:rPr>
              <a:t>n</a:t>
            </a:r>
            <a:r>
              <a:rPr sz="850" b="1" spc="-35" dirty="0">
                <a:solidFill>
                  <a:srgbClr val="000104"/>
                </a:solidFill>
                <a:latin typeface="Calibri"/>
                <a:cs typeface="Calibri"/>
              </a:rPr>
              <a:t>v</a:t>
            </a:r>
            <a:r>
              <a:rPr sz="850" b="1" spc="-45" dirty="0">
                <a:solidFill>
                  <a:srgbClr val="000104"/>
                </a:solidFill>
                <a:latin typeface="Calibri"/>
                <a:cs typeface="Calibri"/>
              </a:rPr>
              <a:t>i</a:t>
            </a:r>
            <a:r>
              <a:rPr sz="850" b="1" spc="-40" dirty="0">
                <a:solidFill>
                  <a:srgbClr val="000104"/>
                </a:solidFill>
                <a:latin typeface="Calibri"/>
                <a:cs typeface="Calibri"/>
              </a:rPr>
              <a:t>ron</a:t>
            </a:r>
            <a:r>
              <a:rPr sz="850" b="1" spc="-35" dirty="0">
                <a:solidFill>
                  <a:srgbClr val="000104"/>
                </a:solidFill>
                <a:latin typeface="Calibri"/>
                <a:cs typeface="Calibri"/>
              </a:rPr>
              <a:t>me</a:t>
            </a:r>
            <a:r>
              <a:rPr sz="850" b="1" spc="0" dirty="0">
                <a:solidFill>
                  <a:srgbClr val="000104"/>
                </a:solidFill>
                <a:latin typeface="Calibri"/>
                <a:cs typeface="Calibri"/>
              </a:rPr>
              <a:t>n</a:t>
            </a:r>
            <a:endParaRPr sz="850" dirty="0">
              <a:latin typeface="Calibri"/>
              <a:cs typeface="Calibri"/>
            </a:endParaRPr>
          </a:p>
        </p:txBody>
      </p:sp>
      <p:sp>
        <p:nvSpPr>
          <p:cNvPr id="17" name="object 17"/>
          <p:cNvSpPr txBox="1"/>
          <p:nvPr/>
        </p:nvSpPr>
        <p:spPr>
          <a:xfrm>
            <a:off x="2859532" y="5043804"/>
            <a:ext cx="5991860" cy="265430"/>
          </a:xfrm>
          <a:prstGeom prst="rect">
            <a:avLst/>
          </a:prstGeom>
        </p:spPr>
        <p:txBody>
          <a:bodyPr vert="horz" wrap="square" lIns="0" tIns="0" rIns="0" bIns="0" rtlCol="0">
            <a:noAutofit/>
          </a:bodyPr>
          <a:lstStyle/>
          <a:p>
            <a:pPr marL="795020">
              <a:lnSpc>
                <a:spcPct val="100000"/>
              </a:lnSpc>
            </a:pPr>
            <a:r>
              <a:rPr sz="850" spc="-20" dirty="0">
                <a:solidFill>
                  <a:srgbClr val="010103"/>
                </a:solidFill>
                <a:latin typeface="Calibri"/>
                <a:cs typeface="Calibri"/>
              </a:rPr>
              <a:t>D</a:t>
            </a:r>
            <a:r>
              <a:rPr sz="850" spc="-30" dirty="0">
                <a:solidFill>
                  <a:srgbClr val="010103"/>
                </a:solidFill>
                <a:latin typeface="Calibri"/>
                <a:cs typeface="Calibri"/>
              </a:rPr>
              <a:t>e</a:t>
            </a:r>
            <a:r>
              <a:rPr sz="850" spc="-25" dirty="0">
                <a:solidFill>
                  <a:srgbClr val="010103"/>
                </a:solidFill>
                <a:latin typeface="Calibri"/>
                <a:cs typeface="Calibri"/>
              </a:rPr>
              <a:t>s</a:t>
            </a:r>
            <a:r>
              <a:rPr sz="850" spc="-30" dirty="0">
                <a:solidFill>
                  <a:srgbClr val="010103"/>
                </a:solidFill>
                <a:latin typeface="Calibri"/>
                <a:cs typeface="Calibri"/>
              </a:rPr>
              <a:t>ign</a:t>
            </a:r>
            <a:r>
              <a:rPr sz="850" spc="-25" dirty="0">
                <a:solidFill>
                  <a:srgbClr val="010103"/>
                </a:solidFill>
                <a:latin typeface="Calibri"/>
                <a:cs typeface="Calibri"/>
              </a:rPr>
              <a:t>at</a:t>
            </a:r>
            <a:r>
              <a:rPr sz="850" spc="-30" dirty="0">
                <a:solidFill>
                  <a:srgbClr val="010103"/>
                </a:solidFill>
                <a:latin typeface="Calibri"/>
                <a:cs typeface="Calibri"/>
              </a:rPr>
              <a:t>in</a:t>
            </a:r>
            <a:r>
              <a:rPr sz="850" spc="0" dirty="0">
                <a:solidFill>
                  <a:srgbClr val="010103"/>
                </a:solidFill>
                <a:latin typeface="Calibri"/>
                <a:cs typeface="Calibri"/>
              </a:rPr>
              <a:t>g </a:t>
            </a:r>
            <a:r>
              <a:rPr sz="850" spc="-80" dirty="0">
                <a:solidFill>
                  <a:srgbClr val="010103"/>
                </a:solidFill>
                <a:latin typeface="Calibri"/>
                <a:cs typeface="Calibri"/>
              </a:rPr>
              <a:t> </a:t>
            </a:r>
            <a:r>
              <a:rPr sz="850" spc="-40" dirty="0">
                <a:solidFill>
                  <a:srgbClr val="010103"/>
                </a:solidFill>
                <a:latin typeface="Calibri"/>
                <a:cs typeface="Calibri"/>
              </a:rPr>
              <a:t>key</a:t>
            </a:r>
            <a:r>
              <a:rPr sz="850" spc="-35" dirty="0">
                <a:solidFill>
                  <a:srgbClr val="010103"/>
                </a:solidFill>
                <a:latin typeface="Calibri"/>
                <a:cs typeface="Calibri"/>
              </a:rPr>
              <a:t>-</a:t>
            </a:r>
            <a:r>
              <a:rPr sz="850" spc="-40" dirty="0">
                <a:solidFill>
                  <a:srgbClr val="010103"/>
                </a:solidFill>
                <a:latin typeface="Calibri"/>
                <a:cs typeface="Calibri"/>
              </a:rPr>
              <a:t>p</a:t>
            </a:r>
            <a:r>
              <a:rPr sz="850" spc="-45" dirty="0">
                <a:solidFill>
                  <a:srgbClr val="010103"/>
                </a:solidFill>
                <a:latin typeface="Calibri"/>
                <a:cs typeface="Calibri"/>
              </a:rPr>
              <a:t>o</a:t>
            </a:r>
            <a:r>
              <a:rPr sz="850" spc="-25" dirty="0">
                <a:solidFill>
                  <a:srgbClr val="010103"/>
                </a:solidFill>
                <a:latin typeface="Calibri"/>
                <a:cs typeface="Calibri"/>
              </a:rPr>
              <a:t>s</a:t>
            </a:r>
            <a:r>
              <a:rPr sz="850" spc="-40" dirty="0">
                <a:solidFill>
                  <a:srgbClr val="010103"/>
                </a:solidFill>
                <a:latin typeface="Calibri"/>
                <a:cs typeface="Calibri"/>
              </a:rPr>
              <a:t>i</a:t>
            </a:r>
            <a:r>
              <a:rPr sz="850" spc="-25" dirty="0">
                <a:solidFill>
                  <a:srgbClr val="010103"/>
                </a:solidFill>
                <a:latin typeface="Calibri"/>
                <a:cs typeface="Calibri"/>
              </a:rPr>
              <a:t>t</a:t>
            </a:r>
            <a:r>
              <a:rPr sz="850" spc="-30" dirty="0">
                <a:solidFill>
                  <a:srgbClr val="010103"/>
                </a:solidFill>
                <a:latin typeface="Calibri"/>
                <a:cs typeface="Calibri"/>
              </a:rPr>
              <a:t>io</a:t>
            </a:r>
            <a:r>
              <a:rPr sz="850" spc="0" dirty="0">
                <a:solidFill>
                  <a:srgbClr val="010103"/>
                </a:solidFill>
                <a:latin typeface="Calibri"/>
                <a:cs typeface="Calibri"/>
              </a:rPr>
              <a:t>n</a:t>
            </a:r>
            <a:r>
              <a:rPr sz="850" spc="55" dirty="0">
                <a:solidFill>
                  <a:srgbClr val="010103"/>
                </a:solidFill>
                <a:latin typeface="Calibri"/>
                <a:cs typeface="Calibri"/>
              </a:rPr>
              <a:t> </a:t>
            </a:r>
            <a:r>
              <a:rPr sz="850" spc="-40" dirty="0">
                <a:solidFill>
                  <a:srgbClr val="010103"/>
                </a:solidFill>
                <a:latin typeface="Calibri"/>
                <a:cs typeface="Calibri"/>
              </a:rPr>
              <a:t>backup</a:t>
            </a:r>
            <a:r>
              <a:rPr sz="850" spc="-35" dirty="0">
                <a:solidFill>
                  <a:srgbClr val="010103"/>
                </a:solidFill>
                <a:latin typeface="Calibri"/>
                <a:cs typeface="Calibri"/>
              </a:rPr>
              <a:t>s</a:t>
            </a:r>
            <a:r>
              <a:rPr sz="850" spc="0" dirty="0">
                <a:solidFill>
                  <a:srgbClr val="010103"/>
                </a:solidFill>
                <a:latin typeface="Calibri"/>
                <a:cs typeface="Calibri"/>
              </a:rPr>
              <a:t>.</a:t>
            </a:r>
            <a:endParaRPr sz="850" dirty="0">
              <a:latin typeface="Calibri"/>
              <a:cs typeface="Calibri"/>
            </a:endParaRPr>
          </a:p>
          <a:p>
            <a:pPr marL="24130">
              <a:lnSpc>
                <a:spcPct val="100000"/>
              </a:lnSpc>
              <a:spcBef>
                <a:spcPts val="5"/>
              </a:spcBef>
            </a:pPr>
            <a:r>
              <a:rPr sz="850" b="1" spc="-20" dirty="0">
                <a:solidFill>
                  <a:srgbClr val="000104"/>
                </a:solidFill>
                <a:latin typeface="Calibri"/>
                <a:cs typeface="Calibri"/>
              </a:rPr>
              <a:t>t</a:t>
            </a:r>
            <a:r>
              <a:rPr sz="850" b="1" spc="-25" dirty="0">
                <a:solidFill>
                  <a:srgbClr val="000104"/>
                </a:solidFill>
                <a:latin typeface="Calibri"/>
                <a:cs typeface="Calibri"/>
              </a:rPr>
              <a:t>a</a:t>
            </a:r>
            <a:r>
              <a:rPr sz="850" b="1" spc="0" dirty="0">
                <a:solidFill>
                  <a:srgbClr val="000104"/>
                </a:solidFill>
                <a:latin typeface="Calibri"/>
                <a:cs typeface="Calibri"/>
              </a:rPr>
              <a:t>l</a:t>
            </a:r>
            <a:r>
              <a:rPr sz="850" b="1" spc="50" dirty="0">
                <a:solidFill>
                  <a:srgbClr val="000104"/>
                </a:solidFill>
                <a:latin typeface="Calibri"/>
                <a:cs typeface="Calibri"/>
              </a:rPr>
              <a:t> </a:t>
            </a:r>
            <a:r>
              <a:rPr sz="850" b="1" spc="-30" dirty="0">
                <a:solidFill>
                  <a:srgbClr val="000104"/>
                </a:solidFill>
                <a:latin typeface="Calibri"/>
                <a:cs typeface="Calibri"/>
              </a:rPr>
              <a:t>for</a:t>
            </a:r>
            <a:r>
              <a:rPr sz="850" b="1" spc="-25" dirty="0">
                <a:solidFill>
                  <a:srgbClr val="000104"/>
                </a:solidFill>
                <a:latin typeface="Calibri"/>
                <a:cs typeface="Calibri"/>
              </a:rPr>
              <a:t>eca</a:t>
            </a:r>
            <a:r>
              <a:rPr sz="850" b="1" spc="-30" dirty="0">
                <a:solidFill>
                  <a:srgbClr val="000104"/>
                </a:solidFill>
                <a:latin typeface="Calibri"/>
                <a:cs typeface="Calibri"/>
              </a:rPr>
              <a:t>s</a:t>
            </a:r>
            <a:r>
              <a:rPr sz="850" b="1" spc="0" dirty="0">
                <a:solidFill>
                  <a:srgbClr val="000104"/>
                </a:solidFill>
                <a:latin typeface="Calibri"/>
                <a:cs typeface="Calibri"/>
              </a:rPr>
              <a:t>t</a:t>
            </a:r>
            <a:endParaRPr sz="850" dirty="0">
              <a:latin typeface="Calibri"/>
              <a:cs typeface="Calibri"/>
            </a:endParaRPr>
          </a:p>
        </p:txBody>
      </p:sp>
      <p:sp>
        <p:nvSpPr>
          <p:cNvPr id="18" name="object 18"/>
          <p:cNvSpPr txBox="1"/>
          <p:nvPr/>
        </p:nvSpPr>
        <p:spPr>
          <a:xfrm>
            <a:off x="2859532" y="5184647"/>
            <a:ext cx="5991860" cy="269240"/>
          </a:xfrm>
          <a:prstGeom prst="rect">
            <a:avLst/>
          </a:prstGeom>
        </p:spPr>
        <p:txBody>
          <a:bodyPr vert="horz" wrap="square" lIns="0" tIns="0" rIns="0" bIns="0" rtlCol="0">
            <a:noAutofit/>
          </a:bodyPr>
          <a:lstStyle/>
          <a:p>
            <a:pPr marL="794385">
              <a:lnSpc>
                <a:spcPct val="100000"/>
              </a:lnSpc>
            </a:pPr>
            <a:r>
              <a:rPr sz="850" spc="-20" dirty="0">
                <a:solidFill>
                  <a:srgbClr val="010101"/>
                </a:solidFill>
                <a:latin typeface="Calibri"/>
                <a:cs typeface="Calibri"/>
              </a:rPr>
              <a:t>F</a:t>
            </a:r>
            <a:r>
              <a:rPr sz="850" spc="-30" dirty="0">
                <a:solidFill>
                  <a:srgbClr val="010101"/>
                </a:solidFill>
                <a:latin typeface="Calibri"/>
                <a:cs typeface="Calibri"/>
              </a:rPr>
              <a:t>o</a:t>
            </a:r>
            <a:r>
              <a:rPr sz="850" spc="-25" dirty="0">
                <a:solidFill>
                  <a:srgbClr val="010101"/>
                </a:solidFill>
                <a:latin typeface="Calibri"/>
                <a:cs typeface="Calibri"/>
              </a:rPr>
              <a:t>r</a:t>
            </a:r>
            <a:r>
              <a:rPr sz="850" spc="-30" dirty="0">
                <a:solidFill>
                  <a:srgbClr val="010101"/>
                </a:solidFill>
                <a:latin typeface="Calibri"/>
                <a:cs typeface="Calibri"/>
              </a:rPr>
              <a:t>e</a:t>
            </a:r>
            <a:r>
              <a:rPr sz="850" spc="-25" dirty="0">
                <a:solidFill>
                  <a:srgbClr val="010101"/>
                </a:solidFill>
                <a:latin typeface="Calibri"/>
                <a:cs typeface="Calibri"/>
              </a:rPr>
              <a:t>cast</a:t>
            </a:r>
            <a:r>
              <a:rPr sz="850" spc="0" dirty="0">
                <a:solidFill>
                  <a:srgbClr val="010101"/>
                </a:solidFill>
                <a:latin typeface="Calibri"/>
                <a:cs typeface="Calibri"/>
              </a:rPr>
              <a:t>s</a:t>
            </a:r>
            <a:r>
              <a:rPr sz="850" spc="-70" dirty="0">
                <a:solidFill>
                  <a:srgbClr val="010101"/>
                </a:solidFill>
                <a:latin typeface="Calibri"/>
                <a:cs typeface="Calibri"/>
              </a:rPr>
              <a:t> </a:t>
            </a:r>
            <a:r>
              <a:rPr sz="850" spc="-30" dirty="0">
                <a:solidFill>
                  <a:srgbClr val="010101"/>
                </a:solidFill>
                <a:latin typeface="Calibri"/>
                <a:cs typeface="Calibri"/>
              </a:rPr>
              <a:t>o</a:t>
            </a:r>
            <a:r>
              <a:rPr sz="850" spc="0" dirty="0">
                <a:solidFill>
                  <a:srgbClr val="010101"/>
                </a:solidFill>
                <a:latin typeface="Calibri"/>
                <a:cs typeface="Calibri"/>
              </a:rPr>
              <a:t>f</a:t>
            </a:r>
            <a:r>
              <a:rPr sz="850" spc="-45" dirty="0">
                <a:solidFill>
                  <a:srgbClr val="010101"/>
                </a:solidFill>
                <a:latin typeface="Calibri"/>
                <a:cs typeface="Calibri"/>
              </a:rPr>
              <a:t> </a:t>
            </a:r>
            <a:r>
              <a:rPr sz="850" spc="-30" dirty="0">
                <a:solidFill>
                  <a:srgbClr val="010101"/>
                </a:solidFill>
                <a:latin typeface="Calibri"/>
                <a:cs typeface="Calibri"/>
              </a:rPr>
              <a:t>indu</a:t>
            </a:r>
            <a:r>
              <a:rPr sz="850" spc="-25" dirty="0">
                <a:solidFill>
                  <a:srgbClr val="010101"/>
                </a:solidFill>
                <a:latin typeface="Calibri"/>
                <a:cs typeface="Calibri"/>
              </a:rPr>
              <a:t>str</a:t>
            </a:r>
            <a:r>
              <a:rPr sz="850" spc="0" dirty="0">
                <a:solidFill>
                  <a:srgbClr val="010101"/>
                </a:solidFill>
                <a:latin typeface="Calibri"/>
                <a:cs typeface="Calibri"/>
              </a:rPr>
              <a:t>y</a:t>
            </a:r>
            <a:r>
              <a:rPr sz="850" spc="-50" dirty="0">
                <a:solidFill>
                  <a:srgbClr val="010101"/>
                </a:solidFill>
                <a:latin typeface="Calibri"/>
                <a:cs typeface="Calibri"/>
              </a:rPr>
              <a:t> </a:t>
            </a:r>
            <a:r>
              <a:rPr sz="850" spc="-65" dirty="0">
                <a:solidFill>
                  <a:srgbClr val="010101"/>
                </a:solidFill>
                <a:latin typeface="Calibri"/>
                <a:cs typeface="Calibri"/>
              </a:rPr>
              <a:t>an</a:t>
            </a:r>
            <a:r>
              <a:rPr sz="850" spc="0" dirty="0">
                <a:solidFill>
                  <a:srgbClr val="010101"/>
                </a:solidFill>
                <a:latin typeface="Calibri"/>
                <a:cs typeface="Calibri"/>
              </a:rPr>
              <a:t>d</a:t>
            </a:r>
            <a:r>
              <a:rPr sz="850" spc="-100" dirty="0">
                <a:solidFill>
                  <a:srgbClr val="010101"/>
                </a:solidFill>
                <a:latin typeface="Calibri"/>
                <a:cs typeface="Calibri"/>
              </a:rPr>
              <a:t> </a:t>
            </a:r>
            <a:r>
              <a:rPr sz="850" spc="-30" dirty="0">
                <a:solidFill>
                  <a:srgbClr val="010101"/>
                </a:solidFill>
                <a:latin typeface="Calibri"/>
                <a:cs typeface="Calibri"/>
              </a:rPr>
              <a:t>en</a:t>
            </a:r>
            <a:r>
              <a:rPr sz="850" spc="-25" dirty="0">
                <a:solidFill>
                  <a:srgbClr val="010101"/>
                </a:solidFill>
                <a:latin typeface="Calibri"/>
                <a:cs typeface="Calibri"/>
              </a:rPr>
              <a:t>v</a:t>
            </a:r>
            <a:r>
              <a:rPr sz="850" spc="-30" dirty="0">
                <a:solidFill>
                  <a:srgbClr val="010101"/>
                </a:solidFill>
                <a:latin typeface="Calibri"/>
                <a:cs typeface="Calibri"/>
              </a:rPr>
              <a:t>i</a:t>
            </a:r>
            <a:r>
              <a:rPr sz="850" spc="-25" dirty="0">
                <a:solidFill>
                  <a:srgbClr val="010101"/>
                </a:solidFill>
                <a:latin typeface="Calibri"/>
                <a:cs typeface="Calibri"/>
              </a:rPr>
              <a:t>r</a:t>
            </a:r>
            <a:r>
              <a:rPr sz="850" spc="-30" dirty="0">
                <a:solidFill>
                  <a:srgbClr val="010101"/>
                </a:solidFill>
                <a:latin typeface="Calibri"/>
                <a:cs typeface="Calibri"/>
              </a:rPr>
              <a:t>on</a:t>
            </a:r>
            <a:r>
              <a:rPr sz="850" spc="-25" dirty="0">
                <a:solidFill>
                  <a:srgbClr val="010101"/>
                </a:solidFill>
                <a:latin typeface="Calibri"/>
                <a:cs typeface="Calibri"/>
              </a:rPr>
              <a:t>m</a:t>
            </a:r>
            <a:r>
              <a:rPr sz="850" spc="-30" dirty="0">
                <a:solidFill>
                  <a:srgbClr val="010101"/>
                </a:solidFill>
                <a:latin typeface="Calibri"/>
                <a:cs typeface="Calibri"/>
              </a:rPr>
              <a:t>en</a:t>
            </a:r>
            <a:r>
              <a:rPr sz="850" spc="-25" dirty="0">
                <a:solidFill>
                  <a:srgbClr val="010101"/>
                </a:solidFill>
                <a:latin typeface="Calibri"/>
                <a:cs typeface="Calibri"/>
              </a:rPr>
              <a:t>ta</a:t>
            </a:r>
            <a:r>
              <a:rPr sz="850" spc="0" dirty="0">
                <a:solidFill>
                  <a:srgbClr val="010101"/>
                </a:solidFill>
                <a:latin typeface="Calibri"/>
                <a:cs typeface="Calibri"/>
              </a:rPr>
              <a:t>l</a:t>
            </a:r>
            <a:r>
              <a:rPr sz="850" spc="-55" dirty="0">
                <a:solidFill>
                  <a:srgbClr val="010101"/>
                </a:solidFill>
                <a:latin typeface="Calibri"/>
                <a:cs typeface="Calibri"/>
              </a:rPr>
              <a:t> </a:t>
            </a:r>
            <a:r>
              <a:rPr sz="850" spc="-25" dirty="0">
                <a:solidFill>
                  <a:srgbClr val="010101"/>
                </a:solidFill>
                <a:latin typeface="Calibri"/>
                <a:cs typeface="Calibri"/>
              </a:rPr>
              <a:t>tr</a:t>
            </a:r>
            <a:r>
              <a:rPr sz="850" spc="-30" dirty="0">
                <a:solidFill>
                  <a:srgbClr val="010101"/>
                </a:solidFill>
                <a:latin typeface="Calibri"/>
                <a:cs typeface="Calibri"/>
              </a:rPr>
              <a:t>end</a:t>
            </a:r>
            <a:r>
              <a:rPr sz="850" spc="-25" dirty="0">
                <a:solidFill>
                  <a:srgbClr val="010101"/>
                </a:solidFill>
                <a:latin typeface="Calibri"/>
                <a:cs typeface="Calibri"/>
              </a:rPr>
              <a:t>s</a:t>
            </a:r>
            <a:r>
              <a:rPr sz="850" spc="0" dirty="0">
                <a:solidFill>
                  <a:srgbClr val="010101"/>
                </a:solidFill>
                <a:latin typeface="Calibri"/>
                <a:cs typeface="Calibri"/>
              </a:rPr>
              <a:t>,</a:t>
            </a:r>
            <a:r>
              <a:rPr sz="850" spc="-35" dirty="0">
                <a:solidFill>
                  <a:srgbClr val="010101"/>
                </a:solidFill>
                <a:latin typeface="Calibri"/>
                <a:cs typeface="Calibri"/>
              </a:rPr>
              <a:t> </a:t>
            </a:r>
            <a:r>
              <a:rPr sz="850" spc="-50" dirty="0">
                <a:solidFill>
                  <a:srgbClr val="010101"/>
                </a:solidFill>
                <a:latin typeface="Calibri"/>
                <a:cs typeface="Calibri"/>
              </a:rPr>
              <a:t>a</a:t>
            </a:r>
            <a:r>
              <a:rPr sz="850" spc="0" dirty="0">
                <a:solidFill>
                  <a:srgbClr val="010101"/>
                </a:solidFill>
                <a:latin typeface="Calibri"/>
                <a:cs typeface="Calibri"/>
              </a:rPr>
              <a:t>s</a:t>
            </a:r>
            <a:r>
              <a:rPr sz="850" spc="-110" dirty="0">
                <a:solidFill>
                  <a:srgbClr val="010101"/>
                </a:solidFill>
                <a:latin typeface="Calibri"/>
                <a:cs typeface="Calibri"/>
              </a:rPr>
              <a:t> </a:t>
            </a:r>
            <a:r>
              <a:rPr sz="850" spc="-35" dirty="0">
                <a:solidFill>
                  <a:srgbClr val="010101"/>
                </a:solidFill>
                <a:latin typeface="Calibri"/>
                <a:cs typeface="Calibri"/>
              </a:rPr>
              <a:t>w</a:t>
            </a:r>
            <a:r>
              <a:rPr sz="850" spc="-40" dirty="0">
                <a:solidFill>
                  <a:srgbClr val="010101"/>
                </a:solidFill>
                <a:latin typeface="Calibri"/>
                <a:cs typeface="Calibri"/>
              </a:rPr>
              <a:t>el</a:t>
            </a:r>
            <a:r>
              <a:rPr sz="850" spc="0" dirty="0">
                <a:solidFill>
                  <a:srgbClr val="010101"/>
                </a:solidFill>
                <a:latin typeface="Calibri"/>
                <a:cs typeface="Calibri"/>
              </a:rPr>
              <a:t>l</a:t>
            </a:r>
            <a:r>
              <a:rPr sz="850" spc="-90" dirty="0">
                <a:solidFill>
                  <a:srgbClr val="010101"/>
                </a:solidFill>
                <a:latin typeface="Calibri"/>
                <a:cs typeface="Calibri"/>
              </a:rPr>
              <a:t> </a:t>
            </a:r>
            <a:r>
              <a:rPr sz="850" spc="-50" dirty="0">
                <a:solidFill>
                  <a:srgbClr val="010101"/>
                </a:solidFill>
                <a:latin typeface="Calibri"/>
                <a:cs typeface="Calibri"/>
              </a:rPr>
              <a:t>a</a:t>
            </a:r>
            <a:r>
              <a:rPr sz="850" spc="0" dirty="0">
                <a:solidFill>
                  <a:srgbClr val="010101"/>
                </a:solidFill>
                <a:latin typeface="Calibri"/>
                <a:cs typeface="Calibri"/>
              </a:rPr>
              <a:t>s</a:t>
            </a:r>
            <a:r>
              <a:rPr sz="850" spc="-95" dirty="0">
                <a:solidFill>
                  <a:srgbClr val="010101"/>
                </a:solidFill>
                <a:latin typeface="Calibri"/>
                <a:cs typeface="Calibri"/>
              </a:rPr>
              <a:t> </a:t>
            </a:r>
            <a:r>
              <a:rPr sz="850" spc="0" dirty="0">
                <a:solidFill>
                  <a:srgbClr val="010101"/>
                </a:solidFill>
                <a:latin typeface="Calibri"/>
                <a:cs typeface="Calibri"/>
              </a:rPr>
              <a:t>a</a:t>
            </a:r>
            <a:r>
              <a:rPr sz="850" spc="-5" dirty="0">
                <a:solidFill>
                  <a:srgbClr val="010101"/>
                </a:solidFill>
                <a:latin typeface="Calibri"/>
                <a:cs typeface="Calibri"/>
              </a:rPr>
              <a:t> </a:t>
            </a:r>
            <a:r>
              <a:rPr sz="850" spc="-25" dirty="0">
                <a:solidFill>
                  <a:srgbClr val="010101"/>
                </a:solidFill>
                <a:latin typeface="Calibri"/>
                <a:cs typeface="Calibri"/>
              </a:rPr>
              <a:t>c</a:t>
            </a:r>
            <a:r>
              <a:rPr sz="850" spc="-30" dirty="0">
                <a:solidFill>
                  <a:srgbClr val="010101"/>
                </a:solidFill>
                <a:latin typeface="Calibri"/>
                <a:cs typeface="Calibri"/>
              </a:rPr>
              <a:t>o</a:t>
            </a:r>
            <a:r>
              <a:rPr sz="850" spc="-25" dirty="0">
                <a:solidFill>
                  <a:srgbClr val="010101"/>
                </a:solidFill>
                <a:latin typeface="Calibri"/>
                <a:cs typeface="Calibri"/>
              </a:rPr>
              <a:t>m</a:t>
            </a:r>
            <a:r>
              <a:rPr sz="850" spc="-30" dirty="0">
                <a:solidFill>
                  <a:srgbClr val="010101"/>
                </a:solidFill>
                <a:latin typeface="Calibri"/>
                <a:cs typeface="Calibri"/>
              </a:rPr>
              <a:t>pe</a:t>
            </a:r>
            <a:r>
              <a:rPr sz="850" spc="-25" dirty="0">
                <a:solidFill>
                  <a:srgbClr val="010101"/>
                </a:solidFill>
                <a:latin typeface="Calibri"/>
                <a:cs typeface="Calibri"/>
              </a:rPr>
              <a:t>t</a:t>
            </a:r>
            <a:r>
              <a:rPr sz="850" spc="-30" dirty="0">
                <a:solidFill>
                  <a:srgbClr val="010101"/>
                </a:solidFill>
                <a:latin typeface="Calibri"/>
                <a:cs typeface="Calibri"/>
              </a:rPr>
              <a:t>i</a:t>
            </a:r>
            <a:r>
              <a:rPr sz="850" spc="-25" dirty="0">
                <a:solidFill>
                  <a:srgbClr val="010101"/>
                </a:solidFill>
                <a:latin typeface="Calibri"/>
                <a:cs typeface="Calibri"/>
              </a:rPr>
              <a:t>t</a:t>
            </a:r>
            <a:r>
              <a:rPr sz="850" spc="-30" dirty="0">
                <a:solidFill>
                  <a:srgbClr val="010101"/>
                </a:solidFill>
                <a:latin typeface="Calibri"/>
                <a:cs typeface="Calibri"/>
              </a:rPr>
              <a:t>o</a:t>
            </a:r>
            <a:r>
              <a:rPr sz="850" spc="0" dirty="0">
                <a:solidFill>
                  <a:srgbClr val="010101"/>
                </a:solidFill>
                <a:latin typeface="Calibri"/>
                <a:cs typeface="Calibri"/>
              </a:rPr>
              <a:t>r</a:t>
            </a:r>
            <a:endParaRPr sz="850" dirty="0">
              <a:latin typeface="Calibri"/>
              <a:cs typeface="Calibri"/>
            </a:endParaRPr>
          </a:p>
          <a:p>
            <a:pPr marL="791210">
              <a:lnSpc>
                <a:spcPts val="994"/>
              </a:lnSpc>
            </a:pPr>
            <a:r>
              <a:rPr sz="850" spc="-40" dirty="0">
                <a:solidFill>
                  <a:srgbClr val="040404"/>
                </a:solidFill>
                <a:latin typeface="Calibri"/>
                <a:cs typeface="Calibri"/>
              </a:rPr>
              <a:t>a</a:t>
            </a:r>
            <a:r>
              <a:rPr sz="850" spc="-35" dirty="0">
                <a:solidFill>
                  <a:srgbClr val="040404"/>
                </a:solidFill>
                <a:latin typeface="Calibri"/>
                <a:cs typeface="Calibri"/>
              </a:rPr>
              <a:t>ss</a:t>
            </a:r>
            <a:r>
              <a:rPr sz="850" spc="-40" dirty="0">
                <a:solidFill>
                  <a:srgbClr val="040404"/>
                </a:solidFill>
                <a:latin typeface="Calibri"/>
                <a:cs typeface="Calibri"/>
              </a:rPr>
              <a:t>e</a:t>
            </a:r>
            <a:r>
              <a:rPr sz="850" spc="-35" dirty="0">
                <a:solidFill>
                  <a:srgbClr val="040404"/>
                </a:solidFill>
                <a:latin typeface="Calibri"/>
                <a:cs typeface="Calibri"/>
              </a:rPr>
              <a:t>ssm</a:t>
            </a:r>
            <a:r>
              <a:rPr sz="850" spc="-40" dirty="0">
                <a:solidFill>
                  <a:srgbClr val="040404"/>
                </a:solidFill>
                <a:latin typeface="Calibri"/>
                <a:cs typeface="Calibri"/>
              </a:rPr>
              <a:t>e</a:t>
            </a:r>
            <a:r>
              <a:rPr sz="850" spc="-30" dirty="0">
                <a:solidFill>
                  <a:srgbClr val="040404"/>
                </a:solidFill>
                <a:latin typeface="Calibri"/>
                <a:cs typeface="Calibri"/>
              </a:rPr>
              <a:t>n</a:t>
            </a:r>
            <a:r>
              <a:rPr sz="850" spc="-35" dirty="0">
                <a:solidFill>
                  <a:srgbClr val="040404"/>
                </a:solidFill>
                <a:latin typeface="Calibri"/>
                <a:cs typeface="Calibri"/>
              </a:rPr>
              <a:t>t</a:t>
            </a:r>
            <a:r>
              <a:rPr sz="850" spc="0" dirty="0">
                <a:solidFill>
                  <a:srgbClr val="040404"/>
                </a:solidFill>
                <a:latin typeface="Calibri"/>
                <a:cs typeface="Calibri"/>
              </a:rPr>
              <a:t>.</a:t>
            </a:r>
            <a:endParaRPr sz="850" dirty="0">
              <a:latin typeface="Calibri"/>
              <a:cs typeface="Calibri"/>
            </a:endParaRPr>
          </a:p>
        </p:txBody>
      </p:sp>
      <p:sp>
        <p:nvSpPr>
          <p:cNvPr id="19" name="object 19"/>
          <p:cNvSpPr txBox="1"/>
          <p:nvPr/>
        </p:nvSpPr>
        <p:spPr>
          <a:xfrm>
            <a:off x="2855945" y="5434203"/>
            <a:ext cx="5995035" cy="403860"/>
          </a:xfrm>
          <a:prstGeom prst="rect">
            <a:avLst/>
          </a:prstGeom>
        </p:spPr>
        <p:txBody>
          <a:bodyPr vert="horz" wrap="square" lIns="0" tIns="0" rIns="0" bIns="0" rtlCol="0">
            <a:noAutofit/>
          </a:bodyPr>
          <a:lstStyle/>
          <a:p>
            <a:pPr marL="2540">
              <a:lnSpc>
                <a:spcPct val="100000"/>
              </a:lnSpc>
              <a:tabLst>
                <a:tab pos="798195" algn="l"/>
              </a:tabLst>
            </a:pPr>
            <a:r>
              <a:rPr sz="1275" b="1" spc="-44" baseline="3267" dirty="0">
                <a:solidFill>
                  <a:srgbClr val="000001"/>
                </a:solidFill>
                <a:latin typeface="Calibri"/>
                <a:cs typeface="Calibri"/>
              </a:rPr>
              <a:t>jo</a:t>
            </a:r>
            <a:r>
              <a:rPr sz="1275" b="1" spc="0" baseline="3267" dirty="0">
                <a:solidFill>
                  <a:srgbClr val="000001"/>
                </a:solidFill>
                <a:latin typeface="Calibri"/>
                <a:cs typeface="Calibri"/>
              </a:rPr>
              <a:t>b</a:t>
            </a:r>
            <a:r>
              <a:rPr sz="1275" b="1" spc="37" baseline="3267" dirty="0">
                <a:solidFill>
                  <a:srgbClr val="000001"/>
                </a:solidFill>
                <a:latin typeface="Calibri"/>
                <a:cs typeface="Calibri"/>
              </a:rPr>
              <a:t> </a:t>
            </a:r>
            <a:r>
              <a:rPr sz="1275" b="1" spc="-97" baseline="3267" dirty="0">
                <a:solidFill>
                  <a:srgbClr val="000001"/>
                </a:solidFill>
                <a:latin typeface="Calibri"/>
                <a:cs typeface="Calibri"/>
              </a:rPr>
              <a:t>an</a:t>
            </a:r>
            <a:r>
              <a:rPr sz="1275" b="1" spc="0" baseline="3267" dirty="0">
                <a:solidFill>
                  <a:srgbClr val="000001"/>
                </a:solidFill>
                <a:latin typeface="Calibri"/>
                <a:cs typeface="Calibri"/>
              </a:rPr>
              <a:t>d	</a:t>
            </a:r>
            <a:r>
              <a:rPr sz="850" spc="-35" dirty="0">
                <a:solidFill>
                  <a:srgbClr val="010103"/>
                </a:solidFill>
                <a:latin typeface="Calibri"/>
                <a:cs typeface="Calibri"/>
              </a:rPr>
              <a:t>D</a:t>
            </a:r>
            <a:r>
              <a:rPr sz="850" spc="-45" dirty="0">
                <a:solidFill>
                  <a:srgbClr val="010103"/>
                </a:solidFill>
                <a:latin typeface="Calibri"/>
                <a:cs typeface="Calibri"/>
              </a:rPr>
              <a:t>o</a:t>
            </a:r>
            <a:r>
              <a:rPr sz="850" spc="-40" dirty="0">
                <a:solidFill>
                  <a:srgbClr val="010103"/>
                </a:solidFill>
                <a:latin typeface="Calibri"/>
                <a:cs typeface="Calibri"/>
              </a:rPr>
              <a:t>in</a:t>
            </a:r>
            <a:r>
              <a:rPr sz="850" spc="0" dirty="0">
                <a:solidFill>
                  <a:srgbClr val="010103"/>
                </a:solidFill>
                <a:latin typeface="Calibri"/>
                <a:cs typeface="Calibri"/>
              </a:rPr>
              <a:t>g</a:t>
            </a:r>
            <a:r>
              <a:rPr sz="850" spc="-30" dirty="0">
                <a:solidFill>
                  <a:srgbClr val="010103"/>
                </a:solidFill>
                <a:latin typeface="Calibri"/>
                <a:cs typeface="Calibri"/>
              </a:rPr>
              <a:t> </a:t>
            </a:r>
            <a:r>
              <a:rPr sz="850" spc="0" dirty="0">
                <a:solidFill>
                  <a:srgbClr val="010103"/>
                </a:solidFill>
                <a:latin typeface="Calibri"/>
                <a:cs typeface="Calibri"/>
              </a:rPr>
              <a:t>a</a:t>
            </a:r>
            <a:r>
              <a:rPr sz="850" spc="-5" dirty="0">
                <a:solidFill>
                  <a:srgbClr val="010103"/>
                </a:solidFill>
                <a:latin typeface="Calibri"/>
                <a:cs typeface="Calibri"/>
              </a:rPr>
              <a:t> </a:t>
            </a:r>
            <a:r>
              <a:rPr sz="850" spc="-25" dirty="0">
                <a:solidFill>
                  <a:srgbClr val="010103"/>
                </a:solidFill>
                <a:latin typeface="Calibri"/>
                <a:cs typeface="Calibri"/>
              </a:rPr>
              <a:t>s</a:t>
            </a:r>
            <a:r>
              <a:rPr sz="850" spc="-30" dirty="0">
                <a:solidFill>
                  <a:srgbClr val="010103"/>
                </a:solidFill>
                <a:latin typeface="Calibri"/>
                <a:cs typeface="Calibri"/>
              </a:rPr>
              <a:t>kill</a:t>
            </a:r>
            <a:r>
              <a:rPr sz="850" spc="-25" dirty="0">
                <a:solidFill>
                  <a:srgbClr val="010103"/>
                </a:solidFill>
                <a:latin typeface="Calibri"/>
                <a:cs typeface="Calibri"/>
              </a:rPr>
              <a:t>s-</a:t>
            </a:r>
            <a:r>
              <a:rPr sz="850" spc="-15" dirty="0">
                <a:solidFill>
                  <a:srgbClr val="010103"/>
                </a:solidFill>
                <a:latin typeface="Calibri"/>
                <a:cs typeface="Calibri"/>
              </a:rPr>
              <a:t>a</a:t>
            </a:r>
            <a:r>
              <a:rPr sz="850" spc="-20" dirty="0">
                <a:solidFill>
                  <a:srgbClr val="010103"/>
                </a:solidFill>
                <a:latin typeface="Calibri"/>
                <a:cs typeface="Calibri"/>
              </a:rPr>
              <a:t>n</a:t>
            </a:r>
            <a:r>
              <a:rPr sz="850" spc="-30" dirty="0">
                <a:solidFill>
                  <a:srgbClr val="010103"/>
                </a:solidFill>
                <a:latin typeface="Calibri"/>
                <a:cs typeface="Calibri"/>
              </a:rPr>
              <a:t>d</a:t>
            </a:r>
            <a:r>
              <a:rPr sz="850" spc="-10" dirty="0">
                <a:solidFill>
                  <a:srgbClr val="010103"/>
                </a:solidFill>
                <a:latin typeface="Calibri"/>
                <a:cs typeface="Calibri"/>
              </a:rPr>
              <a:t>-</a:t>
            </a:r>
            <a:r>
              <a:rPr sz="850" spc="-20" dirty="0">
                <a:solidFill>
                  <a:srgbClr val="010103"/>
                </a:solidFill>
                <a:latin typeface="Calibri"/>
                <a:cs typeface="Calibri"/>
              </a:rPr>
              <a:t>i</a:t>
            </a:r>
            <a:r>
              <a:rPr sz="850" spc="-30" dirty="0">
                <a:solidFill>
                  <a:srgbClr val="010103"/>
                </a:solidFill>
                <a:latin typeface="Calibri"/>
                <a:cs typeface="Calibri"/>
              </a:rPr>
              <a:t>n</a:t>
            </a:r>
            <a:r>
              <a:rPr sz="850" spc="-10" dirty="0">
                <a:solidFill>
                  <a:srgbClr val="010103"/>
                </a:solidFill>
                <a:latin typeface="Calibri"/>
                <a:cs typeface="Calibri"/>
              </a:rPr>
              <a:t>t</a:t>
            </a:r>
            <a:r>
              <a:rPr sz="850" spc="-30" dirty="0">
                <a:solidFill>
                  <a:srgbClr val="010103"/>
                </a:solidFill>
                <a:latin typeface="Calibri"/>
                <a:cs typeface="Calibri"/>
              </a:rPr>
              <a:t>e</a:t>
            </a:r>
            <a:r>
              <a:rPr sz="850" spc="-10" dirty="0">
                <a:solidFill>
                  <a:srgbClr val="010103"/>
                </a:solidFill>
                <a:latin typeface="Calibri"/>
                <a:cs typeface="Calibri"/>
              </a:rPr>
              <a:t>r</a:t>
            </a:r>
            <a:r>
              <a:rPr sz="850" spc="-20" dirty="0">
                <a:solidFill>
                  <a:srgbClr val="010103"/>
                </a:solidFill>
                <a:latin typeface="Calibri"/>
                <a:cs typeface="Calibri"/>
              </a:rPr>
              <a:t>e</a:t>
            </a:r>
            <a:r>
              <a:rPr sz="850" spc="-25" dirty="0">
                <a:solidFill>
                  <a:srgbClr val="010103"/>
                </a:solidFill>
                <a:latin typeface="Calibri"/>
                <a:cs typeface="Calibri"/>
              </a:rPr>
              <a:t>s</a:t>
            </a:r>
            <a:r>
              <a:rPr sz="850" spc="0" dirty="0">
                <a:solidFill>
                  <a:srgbClr val="010103"/>
                </a:solidFill>
                <a:latin typeface="Calibri"/>
                <a:cs typeface="Calibri"/>
              </a:rPr>
              <a:t>t </a:t>
            </a:r>
            <a:r>
              <a:rPr sz="850" spc="-70" dirty="0">
                <a:solidFill>
                  <a:srgbClr val="010103"/>
                </a:solidFill>
                <a:latin typeface="Calibri"/>
                <a:cs typeface="Calibri"/>
              </a:rPr>
              <a:t> </a:t>
            </a:r>
            <a:r>
              <a:rPr sz="850" spc="-40" dirty="0">
                <a:solidFill>
                  <a:srgbClr val="010103"/>
                </a:solidFill>
                <a:latin typeface="Calibri"/>
                <a:cs typeface="Calibri"/>
              </a:rPr>
              <a:t>inven</a:t>
            </a:r>
            <a:r>
              <a:rPr sz="850" spc="-25" dirty="0">
                <a:solidFill>
                  <a:srgbClr val="010103"/>
                </a:solidFill>
                <a:latin typeface="Calibri"/>
                <a:cs typeface="Calibri"/>
              </a:rPr>
              <a:t>t</a:t>
            </a:r>
            <a:r>
              <a:rPr sz="850" spc="-45" dirty="0">
                <a:solidFill>
                  <a:srgbClr val="010103"/>
                </a:solidFill>
                <a:latin typeface="Calibri"/>
                <a:cs typeface="Calibri"/>
              </a:rPr>
              <a:t>o</a:t>
            </a:r>
            <a:r>
              <a:rPr sz="850" spc="-25" dirty="0">
                <a:solidFill>
                  <a:srgbClr val="010103"/>
                </a:solidFill>
                <a:latin typeface="Calibri"/>
                <a:cs typeface="Calibri"/>
              </a:rPr>
              <a:t>r</a:t>
            </a:r>
            <a:r>
              <a:rPr sz="850" spc="-40" dirty="0">
                <a:solidFill>
                  <a:srgbClr val="010103"/>
                </a:solidFill>
                <a:latin typeface="Calibri"/>
                <a:cs typeface="Calibri"/>
              </a:rPr>
              <a:t>y</a:t>
            </a:r>
            <a:r>
              <a:rPr sz="850" spc="0" dirty="0">
                <a:solidFill>
                  <a:srgbClr val="010103"/>
                </a:solidFill>
                <a:latin typeface="Calibri"/>
                <a:cs typeface="Calibri"/>
              </a:rPr>
              <a:t>.</a:t>
            </a:r>
            <a:endParaRPr sz="850" dirty="0">
              <a:latin typeface="Calibri"/>
              <a:cs typeface="Calibri"/>
            </a:endParaRPr>
          </a:p>
          <a:p>
            <a:pPr>
              <a:lnSpc>
                <a:spcPts val="960"/>
              </a:lnSpc>
            </a:pPr>
            <a:r>
              <a:rPr sz="850" b="1" dirty="0">
                <a:solidFill>
                  <a:srgbClr val="000003"/>
                </a:solidFill>
                <a:latin typeface="Calibri"/>
                <a:cs typeface="Calibri"/>
              </a:rPr>
              <a:t>y</a:t>
            </a:r>
            <a:r>
              <a:rPr sz="850" b="1" spc="-60" dirty="0">
                <a:solidFill>
                  <a:srgbClr val="000003"/>
                </a:solidFill>
                <a:latin typeface="Calibri"/>
                <a:cs typeface="Calibri"/>
              </a:rPr>
              <a:t> </a:t>
            </a:r>
            <a:r>
              <a:rPr sz="850" b="1" spc="-40" dirty="0">
                <a:solidFill>
                  <a:srgbClr val="000003"/>
                </a:solidFill>
                <a:latin typeface="Calibri"/>
                <a:cs typeface="Calibri"/>
              </a:rPr>
              <a:t>n</a:t>
            </a:r>
            <a:r>
              <a:rPr sz="850" b="1" spc="-35" dirty="0">
                <a:solidFill>
                  <a:srgbClr val="000003"/>
                </a:solidFill>
                <a:latin typeface="Calibri"/>
                <a:cs typeface="Calibri"/>
              </a:rPr>
              <a:t>ee</a:t>
            </a:r>
            <a:r>
              <a:rPr sz="850" b="1" spc="-40" dirty="0">
                <a:solidFill>
                  <a:srgbClr val="000003"/>
                </a:solidFill>
                <a:latin typeface="Calibri"/>
                <a:cs typeface="Calibri"/>
              </a:rPr>
              <a:t>d</a:t>
            </a:r>
            <a:r>
              <a:rPr sz="850" b="1" spc="0" dirty="0">
                <a:solidFill>
                  <a:srgbClr val="000003"/>
                </a:solidFill>
                <a:latin typeface="Calibri"/>
                <a:cs typeface="Calibri"/>
              </a:rPr>
              <a:t>s</a:t>
            </a:r>
            <a:endParaRPr sz="850" dirty="0">
              <a:latin typeface="Calibri"/>
              <a:cs typeface="Calibri"/>
            </a:endParaRPr>
          </a:p>
          <a:p>
            <a:pPr marL="800100">
              <a:lnSpc>
                <a:spcPct val="100000"/>
              </a:lnSpc>
              <a:spcBef>
                <a:spcPts val="45"/>
              </a:spcBef>
            </a:pPr>
            <a:r>
              <a:rPr sz="850" spc="-25" dirty="0">
                <a:solidFill>
                  <a:srgbClr val="000001"/>
                </a:solidFill>
                <a:latin typeface="Calibri"/>
                <a:cs typeface="Calibri"/>
              </a:rPr>
              <a:t>I</a:t>
            </a:r>
            <a:r>
              <a:rPr sz="850" spc="-30" dirty="0">
                <a:solidFill>
                  <a:srgbClr val="000001"/>
                </a:solidFill>
                <a:latin typeface="Calibri"/>
                <a:cs typeface="Calibri"/>
              </a:rPr>
              <a:t>den</a:t>
            </a:r>
            <a:r>
              <a:rPr sz="850" spc="-25" dirty="0">
                <a:solidFill>
                  <a:srgbClr val="000001"/>
                </a:solidFill>
                <a:latin typeface="Calibri"/>
                <a:cs typeface="Calibri"/>
              </a:rPr>
              <a:t>t</a:t>
            </a:r>
            <a:r>
              <a:rPr sz="850" spc="-30" dirty="0">
                <a:solidFill>
                  <a:srgbClr val="000001"/>
                </a:solidFill>
                <a:latin typeface="Calibri"/>
                <a:cs typeface="Calibri"/>
              </a:rPr>
              <a:t>i</a:t>
            </a:r>
            <a:r>
              <a:rPr sz="850" spc="-20" dirty="0">
                <a:solidFill>
                  <a:srgbClr val="000001"/>
                </a:solidFill>
                <a:latin typeface="Calibri"/>
                <a:cs typeface="Calibri"/>
              </a:rPr>
              <a:t>f</a:t>
            </a:r>
            <a:r>
              <a:rPr sz="850" spc="-30" dirty="0">
                <a:solidFill>
                  <a:srgbClr val="000001"/>
                </a:solidFill>
                <a:latin typeface="Calibri"/>
                <a:cs typeface="Calibri"/>
              </a:rPr>
              <a:t>yin</a:t>
            </a:r>
            <a:r>
              <a:rPr sz="850" spc="0" dirty="0">
                <a:solidFill>
                  <a:srgbClr val="000001"/>
                </a:solidFill>
                <a:latin typeface="Calibri"/>
                <a:cs typeface="Calibri"/>
              </a:rPr>
              <a:t>g </a:t>
            </a:r>
            <a:r>
              <a:rPr sz="850" spc="-45" dirty="0">
                <a:solidFill>
                  <a:srgbClr val="000001"/>
                </a:solidFill>
                <a:latin typeface="Calibri"/>
                <a:cs typeface="Calibri"/>
              </a:rPr>
              <a:t> </a:t>
            </a:r>
            <a:r>
              <a:rPr sz="850" spc="-35" dirty="0">
                <a:solidFill>
                  <a:srgbClr val="000001"/>
                </a:solidFill>
                <a:latin typeface="Calibri"/>
                <a:cs typeface="Calibri"/>
              </a:rPr>
              <a:t>m</a:t>
            </a:r>
            <a:r>
              <a:rPr sz="850" spc="-40" dirty="0">
                <a:solidFill>
                  <a:srgbClr val="000001"/>
                </a:solidFill>
                <a:latin typeface="Calibri"/>
                <a:cs typeface="Calibri"/>
              </a:rPr>
              <a:t>e</a:t>
            </a:r>
            <a:r>
              <a:rPr sz="850" spc="-35" dirty="0">
                <a:solidFill>
                  <a:srgbClr val="000001"/>
                </a:solidFill>
                <a:latin typeface="Calibri"/>
                <a:cs typeface="Calibri"/>
              </a:rPr>
              <a:t>tr</a:t>
            </a:r>
            <a:r>
              <a:rPr sz="850" spc="-40" dirty="0">
                <a:solidFill>
                  <a:srgbClr val="000001"/>
                </a:solidFill>
                <a:latin typeface="Calibri"/>
                <a:cs typeface="Calibri"/>
              </a:rPr>
              <a:t>ic</a:t>
            </a:r>
            <a:r>
              <a:rPr sz="850" spc="0" dirty="0">
                <a:solidFill>
                  <a:srgbClr val="000001"/>
                </a:solidFill>
                <a:latin typeface="Calibri"/>
                <a:cs typeface="Calibri"/>
              </a:rPr>
              <a:t>s</a:t>
            </a:r>
            <a:r>
              <a:rPr sz="850" spc="-35" dirty="0">
                <a:solidFill>
                  <a:srgbClr val="000001"/>
                </a:solidFill>
                <a:latin typeface="Calibri"/>
                <a:cs typeface="Calibri"/>
              </a:rPr>
              <a:t> t</a:t>
            </a:r>
            <a:r>
              <a:rPr sz="850" spc="0" dirty="0">
                <a:solidFill>
                  <a:srgbClr val="000001"/>
                </a:solidFill>
                <a:latin typeface="Calibri"/>
                <a:cs typeface="Calibri"/>
              </a:rPr>
              <a:t>o</a:t>
            </a:r>
            <a:r>
              <a:rPr sz="850" spc="65" dirty="0">
                <a:solidFill>
                  <a:srgbClr val="000001"/>
                </a:solidFill>
                <a:latin typeface="Calibri"/>
                <a:cs typeface="Calibri"/>
              </a:rPr>
              <a:t> </a:t>
            </a:r>
            <a:r>
              <a:rPr sz="850" spc="-30" dirty="0">
                <a:solidFill>
                  <a:srgbClr val="000001"/>
                </a:solidFill>
                <a:latin typeface="Calibri"/>
                <a:cs typeface="Calibri"/>
              </a:rPr>
              <a:t>de</a:t>
            </a:r>
            <a:r>
              <a:rPr sz="850" spc="-25" dirty="0">
                <a:solidFill>
                  <a:srgbClr val="000001"/>
                </a:solidFill>
                <a:latin typeface="Calibri"/>
                <a:cs typeface="Calibri"/>
              </a:rPr>
              <a:t>t</a:t>
            </a:r>
            <a:r>
              <a:rPr sz="850" spc="-30" dirty="0">
                <a:solidFill>
                  <a:srgbClr val="000001"/>
                </a:solidFill>
                <a:latin typeface="Calibri"/>
                <a:cs typeface="Calibri"/>
              </a:rPr>
              <a:t>e</a:t>
            </a:r>
            <a:r>
              <a:rPr sz="850" spc="-25" dirty="0">
                <a:solidFill>
                  <a:srgbClr val="000001"/>
                </a:solidFill>
                <a:latin typeface="Calibri"/>
                <a:cs typeface="Calibri"/>
              </a:rPr>
              <a:t>rm</a:t>
            </a:r>
            <a:r>
              <a:rPr sz="850" spc="-30" dirty="0">
                <a:solidFill>
                  <a:srgbClr val="000001"/>
                </a:solidFill>
                <a:latin typeface="Calibri"/>
                <a:cs typeface="Calibri"/>
              </a:rPr>
              <a:t>in</a:t>
            </a:r>
            <a:r>
              <a:rPr sz="850" spc="0" dirty="0">
                <a:solidFill>
                  <a:srgbClr val="000001"/>
                </a:solidFill>
                <a:latin typeface="Calibri"/>
                <a:cs typeface="Calibri"/>
              </a:rPr>
              <a:t>e</a:t>
            </a:r>
            <a:r>
              <a:rPr sz="850" spc="-65" dirty="0">
                <a:solidFill>
                  <a:srgbClr val="000001"/>
                </a:solidFill>
                <a:latin typeface="Calibri"/>
                <a:cs typeface="Calibri"/>
              </a:rPr>
              <a:t> </a:t>
            </a:r>
            <a:r>
              <a:rPr sz="850" spc="-35" dirty="0">
                <a:solidFill>
                  <a:srgbClr val="000001"/>
                </a:solidFill>
                <a:latin typeface="Calibri"/>
                <a:cs typeface="Calibri"/>
              </a:rPr>
              <a:t>t</a:t>
            </a:r>
            <a:r>
              <a:rPr sz="850" spc="-40" dirty="0">
                <a:solidFill>
                  <a:srgbClr val="000001"/>
                </a:solidFill>
                <a:latin typeface="Calibri"/>
                <a:cs typeface="Calibri"/>
              </a:rPr>
              <a:t>h</a:t>
            </a:r>
            <a:r>
              <a:rPr sz="850" spc="0" dirty="0">
                <a:solidFill>
                  <a:srgbClr val="000001"/>
                </a:solidFill>
                <a:latin typeface="Calibri"/>
                <a:cs typeface="Calibri"/>
              </a:rPr>
              <a:t>e </a:t>
            </a:r>
            <a:r>
              <a:rPr sz="850" spc="-90" dirty="0">
                <a:solidFill>
                  <a:srgbClr val="000001"/>
                </a:solidFill>
                <a:latin typeface="Calibri"/>
                <a:cs typeface="Calibri"/>
              </a:rPr>
              <a:t> </a:t>
            </a:r>
            <a:r>
              <a:rPr sz="850" spc="-30" dirty="0">
                <a:solidFill>
                  <a:srgbClr val="000001"/>
                </a:solidFill>
                <a:latin typeface="Calibri"/>
                <a:cs typeface="Calibri"/>
              </a:rPr>
              <a:t>e</a:t>
            </a:r>
            <a:r>
              <a:rPr sz="850" spc="-20" dirty="0">
                <a:solidFill>
                  <a:srgbClr val="000001"/>
                </a:solidFill>
                <a:latin typeface="Calibri"/>
                <a:cs typeface="Calibri"/>
              </a:rPr>
              <a:t>ff</a:t>
            </a:r>
            <a:r>
              <a:rPr sz="850" spc="-30" dirty="0">
                <a:solidFill>
                  <a:srgbClr val="000001"/>
                </a:solidFill>
                <a:latin typeface="Calibri"/>
                <a:cs typeface="Calibri"/>
              </a:rPr>
              <a:t>e</a:t>
            </a:r>
            <a:r>
              <a:rPr sz="850" spc="-25" dirty="0">
                <a:solidFill>
                  <a:srgbClr val="000001"/>
                </a:solidFill>
                <a:latin typeface="Calibri"/>
                <a:cs typeface="Calibri"/>
              </a:rPr>
              <a:t>ct</a:t>
            </a:r>
            <a:r>
              <a:rPr sz="850" spc="-30" dirty="0">
                <a:solidFill>
                  <a:srgbClr val="000001"/>
                </a:solidFill>
                <a:latin typeface="Calibri"/>
                <a:cs typeface="Calibri"/>
              </a:rPr>
              <a:t>i</a:t>
            </a:r>
            <a:r>
              <a:rPr sz="850" spc="-25" dirty="0">
                <a:solidFill>
                  <a:srgbClr val="000001"/>
                </a:solidFill>
                <a:latin typeface="Calibri"/>
                <a:cs typeface="Calibri"/>
              </a:rPr>
              <a:t>v</a:t>
            </a:r>
            <a:r>
              <a:rPr sz="850" spc="-30" dirty="0">
                <a:solidFill>
                  <a:srgbClr val="000001"/>
                </a:solidFill>
                <a:latin typeface="Calibri"/>
                <a:cs typeface="Calibri"/>
              </a:rPr>
              <a:t>ene</a:t>
            </a:r>
            <a:r>
              <a:rPr sz="850" spc="-25" dirty="0">
                <a:solidFill>
                  <a:srgbClr val="000001"/>
                </a:solidFill>
                <a:latin typeface="Calibri"/>
                <a:cs typeface="Calibri"/>
              </a:rPr>
              <a:t>s</a:t>
            </a:r>
            <a:r>
              <a:rPr sz="850" spc="0" dirty="0">
                <a:solidFill>
                  <a:srgbClr val="000001"/>
                </a:solidFill>
                <a:latin typeface="Calibri"/>
                <a:cs typeface="Calibri"/>
              </a:rPr>
              <a:t>s </a:t>
            </a:r>
            <a:r>
              <a:rPr sz="850" spc="-50" dirty="0">
                <a:solidFill>
                  <a:srgbClr val="000001"/>
                </a:solidFill>
                <a:latin typeface="Calibri"/>
                <a:cs typeface="Calibri"/>
              </a:rPr>
              <a:t> </a:t>
            </a:r>
            <a:r>
              <a:rPr sz="850" spc="-30" dirty="0">
                <a:solidFill>
                  <a:srgbClr val="000001"/>
                </a:solidFill>
                <a:latin typeface="Calibri"/>
                <a:cs typeface="Calibri"/>
              </a:rPr>
              <a:t>o</a:t>
            </a:r>
            <a:r>
              <a:rPr sz="850" spc="0" dirty="0">
                <a:solidFill>
                  <a:srgbClr val="000001"/>
                </a:solidFill>
                <a:latin typeface="Calibri"/>
                <a:cs typeface="Calibri"/>
              </a:rPr>
              <a:t>f</a:t>
            </a:r>
            <a:r>
              <a:rPr sz="850" spc="-45" dirty="0">
                <a:solidFill>
                  <a:srgbClr val="000001"/>
                </a:solidFill>
                <a:latin typeface="Calibri"/>
                <a:cs typeface="Calibri"/>
              </a:rPr>
              <a:t> </a:t>
            </a:r>
            <a:r>
              <a:rPr sz="850" spc="-25" dirty="0">
                <a:solidFill>
                  <a:srgbClr val="000001"/>
                </a:solidFill>
                <a:latin typeface="Calibri"/>
                <a:cs typeface="Calibri"/>
              </a:rPr>
              <a:t>w</a:t>
            </a:r>
            <a:r>
              <a:rPr sz="850" spc="-30" dirty="0">
                <a:solidFill>
                  <a:srgbClr val="000001"/>
                </a:solidFill>
                <a:latin typeface="Calibri"/>
                <a:cs typeface="Calibri"/>
              </a:rPr>
              <a:t>o</a:t>
            </a:r>
            <a:r>
              <a:rPr sz="850" spc="-25" dirty="0">
                <a:solidFill>
                  <a:srgbClr val="000001"/>
                </a:solidFill>
                <a:latin typeface="Calibri"/>
                <a:cs typeface="Calibri"/>
              </a:rPr>
              <a:t>r</a:t>
            </a:r>
            <a:r>
              <a:rPr sz="850" spc="-30" dirty="0">
                <a:solidFill>
                  <a:srgbClr val="000001"/>
                </a:solidFill>
                <a:latin typeface="Calibri"/>
                <a:cs typeface="Calibri"/>
              </a:rPr>
              <a:t>k</a:t>
            </a:r>
            <a:r>
              <a:rPr sz="850" spc="-20" dirty="0">
                <a:solidFill>
                  <a:srgbClr val="000001"/>
                </a:solidFill>
                <a:latin typeface="Calibri"/>
                <a:cs typeface="Calibri"/>
              </a:rPr>
              <a:t>f</a:t>
            </a:r>
            <a:r>
              <a:rPr sz="850" spc="-30" dirty="0">
                <a:solidFill>
                  <a:srgbClr val="000001"/>
                </a:solidFill>
                <a:latin typeface="Calibri"/>
                <a:cs typeface="Calibri"/>
              </a:rPr>
              <a:t>o</a:t>
            </a:r>
            <a:r>
              <a:rPr sz="850" spc="-25" dirty="0">
                <a:solidFill>
                  <a:srgbClr val="000001"/>
                </a:solidFill>
                <a:latin typeface="Calibri"/>
                <a:cs typeface="Calibri"/>
              </a:rPr>
              <a:t>rc</a:t>
            </a:r>
            <a:r>
              <a:rPr sz="850" spc="0" dirty="0">
                <a:solidFill>
                  <a:srgbClr val="000001"/>
                </a:solidFill>
                <a:latin typeface="Calibri"/>
                <a:cs typeface="Calibri"/>
              </a:rPr>
              <a:t>e</a:t>
            </a:r>
            <a:r>
              <a:rPr sz="850" spc="5" dirty="0">
                <a:solidFill>
                  <a:srgbClr val="000001"/>
                </a:solidFill>
                <a:latin typeface="Calibri"/>
                <a:cs typeface="Calibri"/>
              </a:rPr>
              <a:t> </a:t>
            </a:r>
            <a:r>
              <a:rPr sz="850" spc="-40" dirty="0">
                <a:solidFill>
                  <a:srgbClr val="000001"/>
                </a:solidFill>
                <a:latin typeface="Calibri"/>
                <a:cs typeface="Calibri"/>
              </a:rPr>
              <a:t>plannin</a:t>
            </a:r>
            <a:r>
              <a:rPr sz="850" spc="-45" dirty="0">
                <a:solidFill>
                  <a:srgbClr val="000001"/>
                </a:solidFill>
                <a:latin typeface="Calibri"/>
                <a:cs typeface="Calibri"/>
              </a:rPr>
              <a:t>g</a:t>
            </a:r>
            <a:r>
              <a:rPr sz="850" spc="0" dirty="0">
                <a:solidFill>
                  <a:srgbClr val="000001"/>
                </a:solidFill>
                <a:latin typeface="Calibri"/>
                <a:cs typeface="Calibri"/>
              </a:rPr>
              <a:t>.</a:t>
            </a:r>
            <a:endParaRPr sz="850" dirty="0">
              <a:latin typeface="Calibri"/>
              <a:cs typeface="Calibri"/>
            </a:endParaRPr>
          </a:p>
        </p:txBody>
      </p:sp>
      <p:sp>
        <p:nvSpPr>
          <p:cNvPr id="20" name="object 20"/>
          <p:cNvSpPr txBox="1"/>
          <p:nvPr/>
        </p:nvSpPr>
        <p:spPr>
          <a:xfrm>
            <a:off x="304800" y="5431845"/>
            <a:ext cx="2555240" cy="406400"/>
          </a:xfrm>
          <a:prstGeom prst="rect">
            <a:avLst/>
          </a:prstGeom>
        </p:spPr>
        <p:txBody>
          <a:bodyPr vert="horz" wrap="square" lIns="0" tIns="0" rIns="0" bIns="0" rtlCol="0">
            <a:noAutofit/>
          </a:bodyPr>
          <a:lstStyle/>
          <a:p>
            <a:pPr marL="2077085" marR="635" indent="2540" algn="just">
              <a:lnSpc>
                <a:spcPct val="97800"/>
              </a:lnSpc>
            </a:pPr>
            <a:r>
              <a:rPr sz="850" b="1" spc="-25" dirty="0">
                <a:solidFill>
                  <a:srgbClr val="000001"/>
                </a:solidFill>
                <a:latin typeface="Calibri"/>
                <a:cs typeface="Calibri"/>
              </a:rPr>
              <a:t>I</a:t>
            </a:r>
            <a:r>
              <a:rPr sz="850" b="1" spc="-30" dirty="0">
                <a:solidFill>
                  <a:srgbClr val="000001"/>
                </a:solidFill>
                <a:latin typeface="Calibri"/>
                <a:cs typeface="Calibri"/>
              </a:rPr>
              <a:t>d</a:t>
            </a:r>
            <a:r>
              <a:rPr sz="850" b="1" spc="-25" dirty="0">
                <a:solidFill>
                  <a:srgbClr val="000001"/>
                </a:solidFill>
                <a:latin typeface="Calibri"/>
                <a:cs typeface="Calibri"/>
              </a:rPr>
              <a:t>e</a:t>
            </a:r>
            <a:r>
              <a:rPr sz="850" b="1" spc="-30" dirty="0">
                <a:solidFill>
                  <a:srgbClr val="000001"/>
                </a:solidFill>
                <a:latin typeface="Calibri"/>
                <a:cs typeface="Calibri"/>
              </a:rPr>
              <a:t>n</a:t>
            </a:r>
            <a:r>
              <a:rPr sz="850" b="1" spc="-20" dirty="0">
                <a:solidFill>
                  <a:srgbClr val="000001"/>
                </a:solidFill>
                <a:latin typeface="Calibri"/>
                <a:cs typeface="Calibri"/>
              </a:rPr>
              <a:t>t</a:t>
            </a:r>
            <a:r>
              <a:rPr sz="850" b="1" spc="-30" dirty="0">
                <a:solidFill>
                  <a:srgbClr val="000001"/>
                </a:solidFill>
                <a:latin typeface="Calibri"/>
                <a:cs typeface="Calibri"/>
              </a:rPr>
              <a:t>if</a:t>
            </a:r>
            <a:r>
              <a:rPr sz="850" b="1" spc="-20" dirty="0">
                <a:solidFill>
                  <a:srgbClr val="000001"/>
                </a:solidFill>
                <a:latin typeface="Calibri"/>
                <a:cs typeface="Calibri"/>
              </a:rPr>
              <a:t>y</a:t>
            </a:r>
            <a:r>
              <a:rPr sz="850" b="1" spc="-30" dirty="0">
                <a:solidFill>
                  <a:srgbClr val="000001"/>
                </a:solidFill>
                <a:latin typeface="Calibri"/>
                <a:cs typeface="Calibri"/>
              </a:rPr>
              <a:t>in</a:t>
            </a:r>
            <a:r>
              <a:rPr sz="850" b="1" spc="0" dirty="0">
                <a:solidFill>
                  <a:srgbClr val="000001"/>
                </a:solidFill>
                <a:latin typeface="Calibri"/>
                <a:cs typeface="Calibri"/>
              </a:rPr>
              <a:t>g </a:t>
            </a:r>
            <a:r>
              <a:rPr sz="850" b="1" spc="-25" dirty="0">
                <a:solidFill>
                  <a:srgbClr val="000003"/>
                </a:solidFill>
                <a:latin typeface="Calibri"/>
                <a:cs typeface="Calibri"/>
              </a:rPr>
              <a:t>c</a:t>
            </a:r>
            <a:r>
              <a:rPr sz="850" b="1" spc="-30" dirty="0">
                <a:solidFill>
                  <a:srgbClr val="000003"/>
                </a:solidFill>
                <a:latin typeface="Calibri"/>
                <a:cs typeface="Calibri"/>
              </a:rPr>
              <a:t>o</a:t>
            </a:r>
            <a:r>
              <a:rPr sz="850" b="1" spc="-25" dirty="0">
                <a:solidFill>
                  <a:srgbClr val="000003"/>
                </a:solidFill>
                <a:latin typeface="Calibri"/>
                <a:cs typeface="Calibri"/>
              </a:rPr>
              <a:t>m</a:t>
            </a:r>
            <a:r>
              <a:rPr sz="850" b="1" spc="-30" dirty="0">
                <a:solidFill>
                  <a:srgbClr val="000003"/>
                </a:solidFill>
                <a:latin typeface="Calibri"/>
                <a:cs typeface="Calibri"/>
              </a:rPr>
              <a:t>p</a:t>
            </a:r>
            <a:r>
              <a:rPr sz="850" b="1" spc="-25" dirty="0">
                <a:solidFill>
                  <a:srgbClr val="000003"/>
                </a:solidFill>
                <a:latin typeface="Calibri"/>
                <a:cs typeface="Calibri"/>
              </a:rPr>
              <a:t>e</a:t>
            </a:r>
            <a:r>
              <a:rPr sz="850" b="1" spc="-20" dirty="0">
                <a:solidFill>
                  <a:srgbClr val="000003"/>
                </a:solidFill>
                <a:latin typeface="Calibri"/>
                <a:cs typeface="Calibri"/>
              </a:rPr>
              <a:t>t</a:t>
            </a:r>
            <a:r>
              <a:rPr sz="850" b="1" spc="-25" dirty="0">
                <a:solidFill>
                  <a:srgbClr val="000003"/>
                </a:solidFill>
                <a:latin typeface="Calibri"/>
                <a:cs typeface="Calibri"/>
              </a:rPr>
              <a:t>e</a:t>
            </a:r>
            <a:r>
              <a:rPr sz="850" b="1" spc="-30" dirty="0">
                <a:solidFill>
                  <a:srgbClr val="000003"/>
                </a:solidFill>
                <a:latin typeface="Calibri"/>
                <a:cs typeface="Calibri"/>
              </a:rPr>
              <a:t>n</a:t>
            </a:r>
            <a:r>
              <a:rPr sz="850" b="1" spc="0" dirty="0">
                <a:solidFill>
                  <a:srgbClr val="000003"/>
                </a:solidFill>
                <a:latin typeface="Calibri"/>
                <a:cs typeface="Calibri"/>
              </a:rPr>
              <a:t>c </a:t>
            </a:r>
            <a:r>
              <a:rPr sz="850" b="1" spc="-40" dirty="0">
                <a:solidFill>
                  <a:srgbClr val="010103"/>
                </a:solidFill>
                <a:latin typeface="Calibri"/>
                <a:cs typeface="Calibri"/>
              </a:rPr>
              <a:t>M</a:t>
            </a:r>
            <a:r>
              <a:rPr sz="850" b="1" spc="-35" dirty="0">
                <a:solidFill>
                  <a:srgbClr val="010103"/>
                </a:solidFill>
                <a:latin typeface="Calibri"/>
                <a:cs typeface="Calibri"/>
              </a:rPr>
              <a:t>et</a:t>
            </a:r>
            <a:r>
              <a:rPr sz="850" b="1" spc="-40" dirty="0">
                <a:solidFill>
                  <a:srgbClr val="010103"/>
                </a:solidFill>
                <a:latin typeface="Calibri"/>
                <a:cs typeface="Calibri"/>
              </a:rPr>
              <a:t>r</a:t>
            </a:r>
            <a:r>
              <a:rPr sz="850" b="1" spc="-45" dirty="0">
                <a:solidFill>
                  <a:srgbClr val="010103"/>
                </a:solidFill>
                <a:latin typeface="Calibri"/>
                <a:cs typeface="Calibri"/>
              </a:rPr>
              <a:t>i</a:t>
            </a:r>
            <a:r>
              <a:rPr sz="850" b="1" spc="-35" dirty="0">
                <a:solidFill>
                  <a:srgbClr val="010103"/>
                </a:solidFill>
                <a:latin typeface="Calibri"/>
                <a:cs typeface="Calibri"/>
              </a:rPr>
              <a:t>c</a:t>
            </a:r>
            <a:r>
              <a:rPr sz="850" b="1" spc="0" dirty="0">
                <a:solidFill>
                  <a:srgbClr val="010103"/>
                </a:solidFill>
                <a:latin typeface="Calibri"/>
                <a:cs typeface="Calibri"/>
              </a:rPr>
              <a:t>s</a:t>
            </a:r>
            <a:endParaRPr sz="850" dirty="0">
              <a:latin typeface="Calibri"/>
              <a:cs typeface="Calibri"/>
            </a:endParaRPr>
          </a:p>
        </p:txBody>
      </p:sp>
      <p:sp>
        <p:nvSpPr>
          <p:cNvPr id="21" name="object 21"/>
          <p:cNvSpPr txBox="1"/>
          <p:nvPr/>
        </p:nvSpPr>
        <p:spPr>
          <a:xfrm>
            <a:off x="872744" y="981328"/>
            <a:ext cx="7823200" cy="318135"/>
          </a:xfrm>
          <a:prstGeom prst="rect">
            <a:avLst/>
          </a:prstGeom>
        </p:spPr>
        <p:txBody>
          <a:bodyPr vert="horz" wrap="square" lIns="0" tIns="0" rIns="0" bIns="0" rtlCol="0">
            <a:noAutofit/>
          </a:bodyPr>
          <a:lstStyle/>
          <a:p>
            <a:pPr marL="12700">
              <a:lnSpc>
                <a:spcPct val="100000"/>
              </a:lnSpc>
            </a:pPr>
            <a:r>
              <a:rPr sz="2000" dirty="0">
                <a:latin typeface="Calibri"/>
                <a:cs typeface="Calibri"/>
              </a:rPr>
              <a:t>The </a:t>
            </a:r>
            <a:r>
              <a:rPr sz="2000" spc="-40" dirty="0">
                <a:latin typeface="Calibri"/>
                <a:cs typeface="Calibri"/>
              </a:rPr>
              <a:t>f</a:t>
            </a:r>
            <a:r>
              <a:rPr sz="2000" spc="0" dirty="0">
                <a:latin typeface="Calibri"/>
                <a:cs typeface="Calibri"/>
              </a:rPr>
              <a:t>o</a:t>
            </a:r>
            <a:r>
              <a:rPr sz="2000" spc="-10" dirty="0">
                <a:latin typeface="Calibri"/>
                <a:cs typeface="Calibri"/>
              </a:rPr>
              <a:t>l</a:t>
            </a:r>
            <a:r>
              <a:rPr sz="2000" spc="0" dirty="0">
                <a:latin typeface="Calibri"/>
                <a:cs typeface="Calibri"/>
              </a:rPr>
              <a:t>l</a:t>
            </a:r>
            <a:r>
              <a:rPr sz="2000" spc="-20" dirty="0">
                <a:latin typeface="Calibri"/>
                <a:cs typeface="Calibri"/>
              </a:rPr>
              <a:t>o</a:t>
            </a:r>
            <a:r>
              <a:rPr sz="2000" spc="-10" dirty="0">
                <a:latin typeface="Calibri"/>
                <a:cs typeface="Calibri"/>
              </a:rPr>
              <a:t>w</a:t>
            </a:r>
            <a:r>
              <a:rPr sz="2000" spc="0" dirty="0">
                <a:latin typeface="Calibri"/>
                <a:cs typeface="Calibri"/>
              </a:rPr>
              <a:t>ing</a:t>
            </a:r>
            <a:r>
              <a:rPr sz="2000" spc="-20" dirty="0">
                <a:latin typeface="Calibri"/>
                <a:cs typeface="Calibri"/>
              </a:rPr>
              <a:t> </a:t>
            </a:r>
            <a:r>
              <a:rPr sz="2000" spc="0" dirty="0">
                <a:latin typeface="Calibri"/>
                <a:cs typeface="Calibri"/>
              </a:rPr>
              <a:t>is a</a:t>
            </a:r>
            <a:r>
              <a:rPr sz="2000" spc="-10" dirty="0">
                <a:latin typeface="Calibri"/>
                <a:cs typeface="Calibri"/>
              </a:rPr>
              <a:t> </a:t>
            </a:r>
            <a:r>
              <a:rPr sz="2000" spc="0" dirty="0">
                <a:latin typeface="Calibri"/>
                <a:cs typeface="Calibri"/>
              </a:rPr>
              <a:t>l</a:t>
            </a:r>
            <a:r>
              <a:rPr sz="2000" spc="-10" dirty="0">
                <a:latin typeface="Calibri"/>
                <a:cs typeface="Calibri"/>
              </a:rPr>
              <a:t>i</a:t>
            </a:r>
            <a:r>
              <a:rPr sz="2000" spc="-30" dirty="0">
                <a:latin typeface="Calibri"/>
                <a:cs typeface="Calibri"/>
              </a:rPr>
              <a:t>s</a:t>
            </a:r>
            <a:r>
              <a:rPr sz="2000" spc="0" dirty="0">
                <a:latin typeface="Calibri"/>
                <a:cs typeface="Calibri"/>
              </a:rPr>
              <a:t>t</a:t>
            </a:r>
            <a:r>
              <a:rPr sz="2000" spc="25" dirty="0">
                <a:latin typeface="Calibri"/>
                <a:cs typeface="Calibri"/>
              </a:rPr>
              <a:t> </a:t>
            </a:r>
            <a:r>
              <a:rPr sz="2000" spc="0" dirty="0">
                <a:latin typeface="Calibri"/>
                <a:cs typeface="Calibri"/>
              </a:rPr>
              <a:t>of</a:t>
            </a:r>
            <a:r>
              <a:rPr sz="2000" spc="-10" dirty="0">
                <a:latin typeface="Calibri"/>
                <a:cs typeface="Calibri"/>
              </a:rPr>
              <a:t> </a:t>
            </a:r>
            <a:r>
              <a:rPr sz="2000" spc="0" dirty="0">
                <a:latin typeface="Calibri"/>
                <a:cs typeface="Calibri"/>
              </a:rPr>
              <a:t>the m</a:t>
            </a:r>
            <a:r>
              <a:rPr sz="2000" spc="-10" dirty="0">
                <a:latin typeface="Calibri"/>
                <a:cs typeface="Calibri"/>
              </a:rPr>
              <a:t>o</a:t>
            </a:r>
            <a:r>
              <a:rPr sz="2000" spc="-30" dirty="0">
                <a:latin typeface="Calibri"/>
                <a:cs typeface="Calibri"/>
              </a:rPr>
              <a:t>s</a:t>
            </a:r>
            <a:r>
              <a:rPr sz="2000" spc="0" dirty="0">
                <a:latin typeface="Calibri"/>
                <a:cs typeface="Calibri"/>
              </a:rPr>
              <a:t>t </a:t>
            </a:r>
            <a:r>
              <a:rPr sz="2000" spc="-10" dirty="0">
                <a:latin typeface="Calibri"/>
                <a:cs typeface="Calibri"/>
              </a:rPr>
              <a:t>c</a:t>
            </a:r>
            <a:r>
              <a:rPr sz="2000" spc="0" dirty="0">
                <a:latin typeface="Calibri"/>
                <a:cs typeface="Calibri"/>
              </a:rPr>
              <a:t>o</a:t>
            </a:r>
            <a:r>
              <a:rPr sz="2000" spc="-10" dirty="0">
                <a:latin typeface="Calibri"/>
                <a:cs typeface="Calibri"/>
              </a:rPr>
              <a:t>mm</a:t>
            </a:r>
            <a:r>
              <a:rPr sz="2000" spc="0" dirty="0">
                <a:latin typeface="Calibri"/>
                <a:cs typeface="Calibri"/>
              </a:rPr>
              <a:t>on</a:t>
            </a:r>
            <a:r>
              <a:rPr sz="2000" spc="-20" dirty="0">
                <a:latin typeface="Calibri"/>
                <a:cs typeface="Calibri"/>
              </a:rPr>
              <a:t> </a:t>
            </a:r>
            <a:r>
              <a:rPr sz="2000" spc="-10" dirty="0">
                <a:latin typeface="Calibri"/>
                <a:cs typeface="Calibri"/>
              </a:rPr>
              <a:t>c</a:t>
            </a:r>
            <a:r>
              <a:rPr sz="2000" spc="0" dirty="0">
                <a:latin typeface="Calibri"/>
                <a:cs typeface="Calibri"/>
              </a:rPr>
              <a:t>o</a:t>
            </a:r>
            <a:r>
              <a:rPr sz="2000" spc="-10" dirty="0">
                <a:latin typeface="Calibri"/>
                <a:cs typeface="Calibri"/>
              </a:rPr>
              <a:t>m</a:t>
            </a:r>
            <a:r>
              <a:rPr sz="2000" spc="0" dirty="0">
                <a:latin typeface="Calibri"/>
                <a:cs typeface="Calibri"/>
              </a:rPr>
              <a:t>pone</a:t>
            </a:r>
            <a:r>
              <a:rPr sz="2000" spc="-25" dirty="0">
                <a:latin typeface="Calibri"/>
                <a:cs typeface="Calibri"/>
              </a:rPr>
              <a:t>n</a:t>
            </a:r>
            <a:r>
              <a:rPr sz="2000" spc="0" dirty="0">
                <a:latin typeface="Calibri"/>
                <a:cs typeface="Calibri"/>
              </a:rPr>
              <a:t>ts</a:t>
            </a:r>
            <a:r>
              <a:rPr sz="2000" spc="-25" dirty="0">
                <a:latin typeface="Calibri"/>
                <a:cs typeface="Calibri"/>
              </a:rPr>
              <a:t> </a:t>
            </a:r>
            <a:r>
              <a:rPr sz="2000" spc="0" dirty="0">
                <a:latin typeface="Calibri"/>
                <a:cs typeface="Calibri"/>
              </a:rPr>
              <a:t>of a</a:t>
            </a:r>
            <a:r>
              <a:rPr sz="2000" spc="-10" dirty="0">
                <a:latin typeface="Calibri"/>
                <a:cs typeface="Calibri"/>
              </a:rPr>
              <a:t> </a:t>
            </a:r>
            <a:r>
              <a:rPr sz="2000" spc="-30" dirty="0">
                <a:latin typeface="Calibri"/>
                <a:cs typeface="Calibri"/>
              </a:rPr>
              <a:t>w</a:t>
            </a:r>
            <a:r>
              <a:rPr sz="2000" spc="0" dirty="0">
                <a:latin typeface="Calibri"/>
                <a:cs typeface="Calibri"/>
              </a:rPr>
              <a:t>or</a:t>
            </a:r>
            <a:r>
              <a:rPr sz="2000" spc="-10" dirty="0">
                <a:latin typeface="Calibri"/>
                <a:cs typeface="Calibri"/>
              </a:rPr>
              <a:t>k</a:t>
            </a:r>
            <a:r>
              <a:rPr sz="2000" spc="-40" dirty="0">
                <a:latin typeface="Calibri"/>
                <a:cs typeface="Calibri"/>
              </a:rPr>
              <a:t>f</a:t>
            </a:r>
            <a:r>
              <a:rPr sz="2000" spc="0" dirty="0">
                <a:latin typeface="Calibri"/>
                <a:cs typeface="Calibri"/>
              </a:rPr>
              <a:t>o</a:t>
            </a:r>
            <a:r>
              <a:rPr sz="2000" spc="-30" dirty="0">
                <a:latin typeface="Calibri"/>
                <a:cs typeface="Calibri"/>
              </a:rPr>
              <a:t>r</a:t>
            </a:r>
            <a:r>
              <a:rPr sz="2000" spc="0" dirty="0">
                <a:latin typeface="Calibri"/>
                <a:cs typeface="Calibri"/>
              </a:rPr>
              <a:t>ce</a:t>
            </a:r>
            <a:r>
              <a:rPr sz="2000" spc="-10" dirty="0">
                <a:latin typeface="Calibri"/>
                <a:cs typeface="Calibri"/>
              </a:rPr>
              <a:t> </a:t>
            </a:r>
            <a:r>
              <a:rPr sz="2000" spc="0" dirty="0">
                <a:latin typeface="Calibri"/>
                <a:cs typeface="Calibri"/>
              </a:rPr>
              <a:t>pla</a:t>
            </a:r>
            <a:r>
              <a:rPr sz="2000" spc="5" dirty="0">
                <a:latin typeface="Calibri"/>
                <a:cs typeface="Calibri"/>
              </a:rPr>
              <a:t>n</a:t>
            </a:r>
            <a:r>
              <a:rPr sz="1200" spc="0" dirty="0">
                <a:latin typeface="Calibri"/>
                <a:cs typeface="Calibri"/>
              </a:rPr>
              <a:t>:</a:t>
            </a:r>
            <a:endParaRPr sz="1200" dirty="0">
              <a:latin typeface="Calibri"/>
              <a:cs typeface="Calibri"/>
            </a:endParaRPr>
          </a:p>
        </p:txBody>
      </p:sp>
      <p:sp>
        <p:nvSpPr>
          <p:cNvPr id="22" name="object 22"/>
          <p:cNvSpPr txBox="1">
            <a:spLocks noGrp="1"/>
          </p:cNvSpPr>
          <p:nvPr>
            <p:ph type="title"/>
          </p:nvPr>
        </p:nvSpPr>
        <p:spPr>
          <a:xfrm>
            <a:off x="304896" y="125469"/>
            <a:ext cx="8546084" cy="620030"/>
          </a:xfrm>
          <a:prstGeom prst="rect">
            <a:avLst/>
          </a:prstGeom>
          <a:ln/>
        </p:spPr>
        <p:style>
          <a:lnRef idx="2">
            <a:schemeClr val="accent1"/>
          </a:lnRef>
          <a:fillRef idx="1">
            <a:schemeClr val="lt1"/>
          </a:fillRef>
          <a:effectRef idx="0">
            <a:schemeClr val="accent1"/>
          </a:effectRef>
          <a:fontRef idx="minor">
            <a:schemeClr val="dk1"/>
          </a:fontRef>
        </p:style>
        <p:txBody>
          <a:bodyPr vert="horz" wrap="square" lIns="0" tIns="105790" rIns="0" bIns="0" rtlCol="0">
            <a:noAutofit/>
          </a:bodyPr>
          <a:lstStyle/>
          <a:p>
            <a:pPr marL="1607820">
              <a:lnSpc>
                <a:spcPts val="3810"/>
              </a:lnSpc>
            </a:pPr>
            <a:r>
              <a:rPr lang="en-US" sz="2800" dirty="0">
                <a:latin typeface="Arial"/>
                <a:cs typeface="Arial"/>
              </a:rPr>
              <a:t>           </a:t>
            </a:r>
            <a:r>
              <a:rPr sz="2800" dirty="0">
                <a:latin typeface="Arial"/>
                <a:cs typeface="Arial"/>
              </a:rPr>
              <a:t>Workforce</a:t>
            </a:r>
            <a:r>
              <a:rPr sz="2800" spc="-35" dirty="0">
                <a:latin typeface="Arial"/>
                <a:cs typeface="Arial"/>
              </a:rPr>
              <a:t> </a:t>
            </a:r>
            <a:r>
              <a:rPr sz="2800" spc="0" dirty="0">
                <a:latin typeface="Arial"/>
                <a:cs typeface="Arial"/>
              </a:rPr>
              <a:t>Pl</a:t>
            </a:r>
            <a:r>
              <a:rPr sz="2800" spc="-10" dirty="0">
                <a:latin typeface="Arial"/>
                <a:cs typeface="Arial"/>
              </a:rPr>
              <a:t>a</a:t>
            </a:r>
            <a:r>
              <a:rPr sz="2800" spc="0" dirty="0">
                <a:latin typeface="Arial"/>
                <a:cs typeface="Arial"/>
              </a:rPr>
              <a:t>n</a:t>
            </a:r>
            <a:r>
              <a:rPr sz="2800" spc="-10" dirty="0">
                <a:latin typeface="Arial"/>
                <a:cs typeface="Arial"/>
              </a:rPr>
              <a:t>n</a:t>
            </a:r>
            <a:r>
              <a:rPr sz="2800" spc="0" dirty="0">
                <a:latin typeface="Arial"/>
                <a:cs typeface="Arial"/>
              </a:rPr>
              <a:t>ing</a:t>
            </a:r>
            <a:endParaRPr sz="2800" dirty="0">
              <a:latin typeface="Arial"/>
              <a:cs typeface="Arial"/>
            </a:endParaRPr>
          </a:p>
        </p:txBody>
      </p:sp>
      <p:sp>
        <p:nvSpPr>
          <p:cNvPr id="23" name="object 23"/>
          <p:cNvSpPr txBox="1"/>
          <p:nvPr/>
        </p:nvSpPr>
        <p:spPr>
          <a:xfrm>
            <a:off x="8575040" y="6580225"/>
            <a:ext cx="223520" cy="224790"/>
          </a:xfrm>
          <a:prstGeom prst="rect">
            <a:avLst/>
          </a:prstGeom>
        </p:spPr>
        <p:txBody>
          <a:bodyPr vert="horz" wrap="square" lIns="0" tIns="0" rIns="0" bIns="0" rtlCol="0">
            <a:noAutofit/>
          </a:bodyPr>
          <a:lstStyle/>
          <a:p>
            <a:pPr marL="12700">
              <a:lnSpc>
                <a:spcPct val="100000"/>
              </a:lnSpc>
            </a:pPr>
            <a:r>
              <a:rPr sz="1400" spc="-5" dirty="0">
                <a:latin typeface="Arial"/>
                <a:cs typeface="Arial"/>
              </a:rPr>
              <a:t>55</a:t>
            </a:r>
            <a:endParaRPr sz="1400" dirty="0">
              <a:latin typeface="Arial"/>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2593933370"/>
              </p:ext>
            </p:extLst>
          </p:nvPr>
        </p:nvGraphicFramePr>
        <p:xfrm>
          <a:off x="291819" y="1339024"/>
          <a:ext cx="8546084" cy="5214640"/>
        </p:xfrm>
        <a:graphic>
          <a:graphicData uri="http://schemas.openxmlformats.org/drawingml/2006/table">
            <a:tbl>
              <a:tblPr firstRow="1" bandRow="1">
                <a:tableStyleId>{2D5ABB26-0587-4C30-8999-92F81FD0307C}</a:tableStyleId>
              </a:tblPr>
              <a:tblGrid>
                <a:gridCol w="2554732">
                  <a:extLst>
                    <a:ext uri="{9D8B030D-6E8A-4147-A177-3AD203B41FA5}">
                      <a16:colId xmlns:a16="http://schemas.microsoft.com/office/drawing/2014/main" val="20000"/>
                    </a:ext>
                  </a:extLst>
                </a:gridCol>
                <a:gridCol w="5991352">
                  <a:extLst>
                    <a:ext uri="{9D8B030D-6E8A-4147-A177-3AD203B41FA5}">
                      <a16:colId xmlns:a16="http://schemas.microsoft.com/office/drawing/2014/main" val="20001"/>
                    </a:ext>
                  </a:extLst>
                </a:gridCol>
              </a:tblGrid>
              <a:tr h="565976">
                <a:tc>
                  <a:txBody>
                    <a:bodyPr/>
                    <a:lstStyle/>
                    <a:p>
                      <a:pPr marL="62230">
                        <a:lnSpc>
                          <a:spcPct val="100000"/>
                        </a:lnSpc>
                      </a:pPr>
                      <a:r>
                        <a:rPr sz="1200" b="1" dirty="0">
                          <a:solidFill>
                            <a:srgbClr val="252525"/>
                          </a:solidFill>
                          <a:latin typeface="Arial"/>
                          <a:cs typeface="Arial"/>
                        </a:rPr>
                        <a:t>Forecasting</a:t>
                      </a:r>
                      <a:r>
                        <a:rPr sz="1200" b="1" spc="-15" dirty="0">
                          <a:solidFill>
                            <a:srgbClr val="252525"/>
                          </a:solidFill>
                          <a:latin typeface="Arial"/>
                          <a:cs typeface="Arial"/>
                        </a:rPr>
                        <a:t> </a:t>
                      </a:r>
                      <a:r>
                        <a:rPr sz="1200" b="1" spc="0" dirty="0">
                          <a:solidFill>
                            <a:srgbClr val="252525"/>
                          </a:solidFill>
                          <a:latin typeface="Arial"/>
                          <a:cs typeface="Arial"/>
                        </a:rPr>
                        <a:t>and asse</a:t>
                      </a:r>
                      <a:r>
                        <a:rPr sz="1200" b="1" spc="-10" dirty="0">
                          <a:solidFill>
                            <a:srgbClr val="252525"/>
                          </a:solidFill>
                          <a:latin typeface="Arial"/>
                          <a:cs typeface="Arial"/>
                        </a:rPr>
                        <a:t>ss</a:t>
                      </a:r>
                      <a:r>
                        <a:rPr sz="1200" b="1" spc="0" dirty="0">
                          <a:solidFill>
                            <a:srgbClr val="252525"/>
                          </a:solidFill>
                          <a:latin typeface="Arial"/>
                          <a:cs typeface="Arial"/>
                        </a:rPr>
                        <a:t>m</a:t>
                      </a:r>
                      <a:r>
                        <a:rPr sz="1200" b="1" spc="-10" dirty="0">
                          <a:solidFill>
                            <a:srgbClr val="252525"/>
                          </a:solidFill>
                          <a:latin typeface="Arial"/>
                          <a:cs typeface="Arial"/>
                        </a:rPr>
                        <a:t>e</a:t>
                      </a:r>
                      <a:r>
                        <a:rPr sz="1200" b="1" spc="0" dirty="0">
                          <a:solidFill>
                            <a:srgbClr val="252525"/>
                          </a:solidFill>
                          <a:latin typeface="Arial"/>
                          <a:cs typeface="Arial"/>
                        </a:rPr>
                        <a:t>nt</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ADFE2"/>
                    </a:solidFill>
                  </a:tcPr>
                </a:tc>
                <a:tc>
                  <a:txBody>
                    <a:bodyPr/>
                    <a:lstStyle/>
                    <a:p>
                      <a:pPr marL="62230" marR="105410">
                        <a:lnSpc>
                          <a:spcPct val="100000"/>
                        </a:lnSpc>
                      </a:pPr>
                      <a:r>
                        <a:rPr sz="1200" b="1" dirty="0">
                          <a:solidFill>
                            <a:srgbClr val="252525"/>
                          </a:solidFill>
                          <a:latin typeface="Arial"/>
                          <a:cs typeface="Arial"/>
                        </a:rPr>
                        <a:t>Estimates,</a:t>
                      </a:r>
                      <a:r>
                        <a:rPr sz="1200" b="1" spc="-35" dirty="0">
                          <a:solidFill>
                            <a:srgbClr val="252525"/>
                          </a:solidFill>
                          <a:latin typeface="Arial"/>
                          <a:cs typeface="Arial"/>
                        </a:rPr>
                        <a:t> </a:t>
                      </a:r>
                      <a:r>
                        <a:rPr sz="1200" b="1" spc="0" dirty="0">
                          <a:solidFill>
                            <a:srgbClr val="252525"/>
                          </a:solidFill>
                          <a:latin typeface="Arial"/>
                          <a:cs typeface="Arial"/>
                        </a:rPr>
                        <a:t>f</a:t>
                      </a:r>
                      <a:r>
                        <a:rPr sz="1200" b="1" spc="-5" dirty="0">
                          <a:solidFill>
                            <a:srgbClr val="252525"/>
                          </a:solidFill>
                          <a:latin typeface="Arial"/>
                          <a:cs typeface="Arial"/>
                        </a:rPr>
                        <a:t>o</a:t>
                      </a:r>
                      <a:r>
                        <a:rPr sz="1200" b="1" spc="0" dirty="0">
                          <a:solidFill>
                            <a:srgbClr val="252525"/>
                          </a:solidFill>
                          <a:latin typeface="Arial"/>
                          <a:cs typeface="Arial"/>
                        </a:rPr>
                        <a:t>r</a:t>
                      </a:r>
                      <a:r>
                        <a:rPr sz="1200" b="1" spc="10" dirty="0">
                          <a:solidFill>
                            <a:srgbClr val="252525"/>
                          </a:solidFill>
                          <a:latin typeface="Arial"/>
                          <a:cs typeface="Arial"/>
                        </a:rPr>
                        <a:t> </a:t>
                      </a:r>
                      <a:r>
                        <a:rPr sz="1200" b="1" spc="0" dirty="0">
                          <a:solidFill>
                            <a:srgbClr val="252525"/>
                          </a:solidFill>
                          <a:latin typeface="Arial"/>
                          <a:cs typeface="Arial"/>
                        </a:rPr>
                        <a:t>exampl</a:t>
                      </a:r>
                      <a:r>
                        <a:rPr sz="1200" b="1" spc="5" dirty="0">
                          <a:solidFill>
                            <a:srgbClr val="252525"/>
                          </a:solidFill>
                          <a:latin typeface="Arial"/>
                          <a:cs typeface="Arial"/>
                        </a:rPr>
                        <a:t>e</a:t>
                      </a:r>
                      <a:r>
                        <a:rPr sz="1200" b="1" spc="0" dirty="0">
                          <a:solidFill>
                            <a:srgbClr val="252525"/>
                          </a:solidFill>
                          <a:latin typeface="Arial"/>
                          <a:cs typeface="Arial"/>
                        </a:rPr>
                        <a:t>,</a:t>
                      </a:r>
                      <a:r>
                        <a:rPr sz="1200" b="1" spc="-35" dirty="0">
                          <a:solidFill>
                            <a:srgbClr val="252525"/>
                          </a:solidFill>
                          <a:latin typeface="Arial"/>
                          <a:cs typeface="Arial"/>
                        </a:rPr>
                        <a:t> </a:t>
                      </a:r>
                      <a:r>
                        <a:rPr sz="1200" b="1" spc="0" dirty="0">
                          <a:solidFill>
                            <a:srgbClr val="252525"/>
                          </a:solidFill>
                          <a:latin typeface="Arial"/>
                          <a:cs typeface="Arial"/>
                        </a:rPr>
                        <a:t>of</a:t>
                      </a:r>
                      <a:r>
                        <a:rPr sz="1200" b="1" spc="5" dirty="0">
                          <a:solidFill>
                            <a:srgbClr val="252525"/>
                          </a:solidFill>
                          <a:latin typeface="Arial"/>
                          <a:cs typeface="Arial"/>
                        </a:rPr>
                        <a:t> </a:t>
                      </a:r>
                      <a:r>
                        <a:rPr sz="1200" b="1" spc="0" dirty="0">
                          <a:solidFill>
                            <a:srgbClr val="252525"/>
                          </a:solidFill>
                          <a:latin typeface="Arial"/>
                          <a:cs typeface="Arial"/>
                        </a:rPr>
                        <a:t>t</a:t>
                      </a:r>
                      <a:r>
                        <a:rPr sz="1200" b="1" spc="-5" dirty="0">
                          <a:solidFill>
                            <a:srgbClr val="252525"/>
                          </a:solidFill>
                          <a:latin typeface="Arial"/>
                          <a:cs typeface="Arial"/>
                        </a:rPr>
                        <a:t>h</a:t>
                      </a:r>
                      <a:r>
                        <a:rPr sz="1200" b="1" spc="0" dirty="0">
                          <a:solidFill>
                            <a:srgbClr val="252525"/>
                          </a:solidFill>
                          <a:latin typeface="Arial"/>
                          <a:cs typeface="Arial"/>
                        </a:rPr>
                        <a:t>e in</a:t>
                      </a:r>
                      <a:r>
                        <a:rPr sz="1200" b="1" spc="-5" dirty="0">
                          <a:solidFill>
                            <a:srgbClr val="252525"/>
                          </a:solidFill>
                          <a:latin typeface="Arial"/>
                          <a:cs typeface="Arial"/>
                        </a:rPr>
                        <a:t>t</a:t>
                      </a:r>
                      <a:r>
                        <a:rPr sz="1200" b="1" spc="0" dirty="0">
                          <a:solidFill>
                            <a:srgbClr val="252525"/>
                          </a:solidFill>
                          <a:latin typeface="Arial"/>
                          <a:cs typeface="Arial"/>
                        </a:rPr>
                        <a:t>ernal/external</a:t>
                      </a:r>
                      <a:r>
                        <a:rPr sz="1200" b="1" spc="-35" dirty="0">
                          <a:solidFill>
                            <a:srgbClr val="252525"/>
                          </a:solidFill>
                          <a:latin typeface="Arial"/>
                          <a:cs typeface="Arial"/>
                        </a:rPr>
                        <a:t> </a:t>
                      </a:r>
                      <a:r>
                        <a:rPr sz="1200" b="1" spc="0" dirty="0">
                          <a:solidFill>
                            <a:srgbClr val="252525"/>
                          </a:solidFill>
                          <a:latin typeface="Arial"/>
                          <a:cs typeface="Arial"/>
                        </a:rPr>
                        <a:t>supply and demand;</a:t>
                      </a:r>
                      <a:r>
                        <a:rPr sz="1200" b="1" spc="-5" dirty="0">
                          <a:solidFill>
                            <a:srgbClr val="252525"/>
                          </a:solidFill>
                          <a:latin typeface="Arial"/>
                          <a:cs typeface="Arial"/>
                        </a:rPr>
                        <a:t> </a:t>
                      </a:r>
                      <a:r>
                        <a:rPr sz="1200" b="1" spc="0" dirty="0">
                          <a:solidFill>
                            <a:srgbClr val="252525"/>
                          </a:solidFill>
                          <a:latin typeface="Arial"/>
                          <a:cs typeface="Arial"/>
                        </a:rPr>
                        <a:t>l</a:t>
                      </a:r>
                      <a:r>
                        <a:rPr sz="1200" b="1" spc="5" dirty="0">
                          <a:solidFill>
                            <a:srgbClr val="252525"/>
                          </a:solidFill>
                          <a:latin typeface="Arial"/>
                          <a:cs typeface="Arial"/>
                        </a:rPr>
                        <a:t>a</a:t>
                      </a:r>
                      <a:r>
                        <a:rPr sz="1200" b="1" spc="0" dirty="0">
                          <a:solidFill>
                            <a:srgbClr val="252525"/>
                          </a:solidFill>
                          <a:latin typeface="Arial"/>
                          <a:cs typeface="Arial"/>
                        </a:rPr>
                        <a:t>bor costs; organizational gro</a:t>
                      </a:r>
                      <a:r>
                        <a:rPr sz="1200" b="1" spc="25" dirty="0">
                          <a:solidFill>
                            <a:srgbClr val="252525"/>
                          </a:solidFill>
                          <a:latin typeface="Arial"/>
                          <a:cs typeface="Arial"/>
                        </a:rPr>
                        <a:t>w</a:t>
                      </a:r>
                      <a:r>
                        <a:rPr sz="1200" b="1" spc="0" dirty="0">
                          <a:solidFill>
                            <a:srgbClr val="252525"/>
                          </a:solidFill>
                          <a:latin typeface="Arial"/>
                          <a:cs typeface="Arial"/>
                        </a:rPr>
                        <a:t>th</a:t>
                      </a:r>
                      <a:r>
                        <a:rPr sz="1200" b="1" spc="-5" dirty="0">
                          <a:solidFill>
                            <a:srgbClr val="252525"/>
                          </a:solidFill>
                          <a:latin typeface="Arial"/>
                          <a:cs typeface="Arial"/>
                        </a:rPr>
                        <a:t> </a:t>
                      </a:r>
                      <a:r>
                        <a:rPr sz="1200" b="1" spc="0" dirty="0">
                          <a:solidFill>
                            <a:srgbClr val="252525"/>
                          </a:solidFill>
                          <a:latin typeface="Arial"/>
                          <a:cs typeface="Arial"/>
                        </a:rPr>
                        <a:t>r</a:t>
                      </a:r>
                      <a:r>
                        <a:rPr sz="1200" b="1" spc="5" dirty="0">
                          <a:solidFill>
                            <a:srgbClr val="252525"/>
                          </a:solidFill>
                          <a:latin typeface="Arial"/>
                          <a:cs typeface="Arial"/>
                        </a:rPr>
                        <a:t>a</a:t>
                      </a:r>
                      <a:r>
                        <a:rPr sz="1200" b="1" spc="0" dirty="0">
                          <a:solidFill>
                            <a:srgbClr val="252525"/>
                          </a:solidFill>
                          <a:latin typeface="Arial"/>
                          <a:cs typeface="Arial"/>
                        </a:rPr>
                        <a:t>tes;</a:t>
                      </a:r>
                      <a:r>
                        <a:rPr sz="1200" b="1" spc="-30" dirty="0">
                          <a:solidFill>
                            <a:srgbClr val="252525"/>
                          </a:solidFill>
                          <a:latin typeface="Arial"/>
                          <a:cs typeface="Arial"/>
                        </a:rPr>
                        <a:t> </a:t>
                      </a:r>
                      <a:r>
                        <a:rPr sz="1200" b="1" spc="0" dirty="0">
                          <a:solidFill>
                            <a:srgbClr val="252525"/>
                          </a:solidFill>
                          <a:latin typeface="Arial"/>
                          <a:cs typeface="Arial"/>
                        </a:rPr>
                        <a:t>and re</a:t>
                      </a:r>
                      <a:r>
                        <a:rPr sz="1200" b="1" spc="-20" dirty="0">
                          <a:solidFill>
                            <a:srgbClr val="252525"/>
                          </a:solidFill>
                          <a:latin typeface="Arial"/>
                          <a:cs typeface="Arial"/>
                        </a:rPr>
                        <a:t>v</a:t>
                      </a:r>
                      <a:r>
                        <a:rPr sz="1200" b="1" spc="0" dirty="0">
                          <a:solidFill>
                            <a:srgbClr val="252525"/>
                          </a:solidFill>
                          <a:latin typeface="Arial"/>
                          <a:cs typeface="Arial"/>
                        </a:rPr>
                        <a:t>enue</a:t>
                      </a:r>
                      <a:r>
                        <a:rPr sz="1200" b="1" spc="-10" dirty="0">
                          <a:solidFill>
                            <a:srgbClr val="252525"/>
                          </a:solidFill>
                          <a:latin typeface="Arial"/>
                          <a:cs typeface="Arial"/>
                        </a:rPr>
                        <a:t> </a:t>
                      </a:r>
                      <a:r>
                        <a:rPr sz="1200" b="1" spc="0" dirty="0">
                          <a:solidFill>
                            <a:srgbClr val="252525"/>
                          </a:solidFill>
                          <a:latin typeface="Arial"/>
                          <a:cs typeface="Arial"/>
                        </a:rPr>
                        <a:t>sources.</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BADFE2"/>
                    </a:solidFill>
                  </a:tcPr>
                </a:tc>
                <a:extLst>
                  <a:ext uri="{0D108BD9-81ED-4DB2-BD59-A6C34878D82A}">
                    <a16:rowId xmlns:a16="http://schemas.microsoft.com/office/drawing/2014/main" val="10000"/>
                  </a:ext>
                </a:extLst>
              </a:tr>
              <a:tr h="228600">
                <a:tc>
                  <a:txBody>
                    <a:bodyPr/>
                    <a:lstStyle/>
                    <a:p>
                      <a:pPr marL="62230">
                        <a:lnSpc>
                          <a:spcPct val="100000"/>
                        </a:lnSpc>
                      </a:pPr>
                      <a:r>
                        <a:rPr sz="1200" b="1" dirty="0">
                          <a:solidFill>
                            <a:srgbClr val="252525"/>
                          </a:solidFill>
                          <a:latin typeface="Arial"/>
                          <a:cs typeface="Arial"/>
                        </a:rPr>
                        <a:t>Succes</a:t>
                      </a:r>
                      <a:r>
                        <a:rPr sz="1200" b="1" spc="-10" dirty="0">
                          <a:solidFill>
                            <a:srgbClr val="252525"/>
                          </a:solidFill>
                          <a:latin typeface="Arial"/>
                          <a:cs typeface="Arial"/>
                        </a:rPr>
                        <a:t>s</a:t>
                      </a:r>
                      <a:r>
                        <a:rPr sz="1200" b="1" spc="0" dirty="0">
                          <a:solidFill>
                            <a:srgbClr val="252525"/>
                          </a:solidFill>
                          <a:latin typeface="Arial"/>
                          <a:cs typeface="Arial"/>
                        </a:rPr>
                        <a:t>ion</a:t>
                      </a:r>
                      <a:r>
                        <a:rPr sz="1200" b="1" spc="-25" dirty="0">
                          <a:solidFill>
                            <a:srgbClr val="252525"/>
                          </a:solidFill>
                          <a:latin typeface="Arial"/>
                          <a:cs typeface="Arial"/>
                        </a:rPr>
                        <a:t> </a:t>
                      </a:r>
                      <a:r>
                        <a:rPr sz="1200" b="1" spc="0" dirty="0">
                          <a:solidFill>
                            <a:srgbClr val="252525"/>
                          </a:solidFill>
                          <a:latin typeface="Arial"/>
                          <a:cs typeface="Arial"/>
                        </a:rPr>
                        <a:t>planning</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BADFE2"/>
                    </a:solidFill>
                  </a:tcPr>
                </a:tc>
                <a:tc>
                  <a:txBody>
                    <a:bodyPr/>
                    <a:lstStyle/>
                    <a:p>
                      <a:pPr marL="62230">
                        <a:lnSpc>
                          <a:spcPct val="100000"/>
                        </a:lnSpc>
                      </a:pPr>
                      <a:r>
                        <a:rPr sz="1200" dirty="0">
                          <a:solidFill>
                            <a:srgbClr val="252525"/>
                          </a:solidFill>
                          <a:latin typeface="Arial"/>
                          <a:cs typeface="Arial"/>
                        </a:rPr>
                        <a:t>Desi</a:t>
                      </a:r>
                      <a:r>
                        <a:rPr sz="1200" spc="-10" dirty="0">
                          <a:solidFill>
                            <a:srgbClr val="252525"/>
                          </a:solidFill>
                          <a:latin typeface="Arial"/>
                          <a:cs typeface="Arial"/>
                        </a:rPr>
                        <a:t>g</a:t>
                      </a:r>
                      <a:r>
                        <a:rPr sz="1200" spc="0" dirty="0">
                          <a:solidFill>
                            <a:srgbClr val="252525"/>
                          </a:solidFill>
                          <a:latin typeface="Arial"/>
                          <a:cs typeface="Arial"/>
                        </a:rPr>
                        <a:t>natin</a:t>
                      </a:r>
                      <a:r>
                        <a:rPr sz="1200" spc="-10" dirty="0">
                          <a:solidFill>
                            <a:srgbClr val="252525"/>
                          </a:solidFill>
                          <a:latin typeface="Arial"/>
                          <a:cs typeface="Arial"/>
                        </a:rPr>
                        <a:t>g</a:t>
                      </a:r>
                      <a:r>
                        <a:rPr sz="1200" spc="0" dirty="0">
                          <a:solidFill>
                            <a:srgbClr val="252525"/>
                          </a:solidFill>
                          <a:latin typeface="Arial"/>
                          <a:cs typeface="Arial"/>
                        </a:rPr>
                        <a:t>,</a:t>
                      </a:r>
                      <a:r>
                        <a:rPr sz="1200" spc="-35" dirty="0">
                          <a:solidFill>
                            <a:srgbClr val="252525"/>
                          </a:solidFill>
                          <a:latin typeface="Arial"/>
                          <a:cs typeface="Arial"/>
                        </a:rPr>
                        <a:t> </a:t>
                      </a:r>
                      <a:r>
                        <a:rPr sz="1200" spc="10" dirty="0">
                          <a:solidFill>
                            <a:srgbClr val="252525"/>
                          </a:solidFill>
                          <a:latin typeface="Arial"/>
                          <a:cs typeface="Arial"/>
                        </a:rPr>
                        <a:t>f</a:t>
                      </a:r>
                      <a:r>
                        <a:rPr sz="1200" spc="0" dirty="0">
                          <a:solidFill>
                            <a:srgbClr val="252525"/>
                          </a:solidFill>
                          <a:latin typeface="Arial"/>
                          <a:cs typeface="Arial"/>
                        </a:rPr>
                        <a:t>or</a:t>
                      </a:r>
                      <a:r>
                        <a:rPr sz="1200" spc="-15" dirty="0">
                          <a:solidFill>
                            <a:srgbClr val="252525"/>
                          </a:solidFill>
                          <a:latin typeface="Arial"/>
                          <a:cs typeface="Arial"/>
                        </a:rPr>
                        <a:t> </a:t>
                      </a:r>
                      <a:r>
                        <a:rPr sz="1200" spc="0" dirty="0">
                          <a:solidFill>
                            <a:srgbClr val="252525"/>
                          </a:solidFill>
                          <a:latin typeface="Arial"/>
                          <a:cs typeface="Arial"/>
                        </a:rPr>
                        <a:t>e</a:t>
                      </a:r>
                      <a:r>
                        <a:rPr sz="1200" spc="-15" dirty="0">
                          <a:solidFill>
                            <a:srgbClr val="252525"/>
                          </a:solidFill>
                          <a:latin typeface="Arial"/>
                          <a:cs typeface="Arial"/>
                        </a:rPr>
                        <a:t>x</a:t>
                      </a:r>
                      <a:r>
                        <a:rPr sz="1200" spc="0" dirty="0">
                          <a:solidFill>
                            <a:srgbClr val="252525"/>
                          </a:solidFill>
                          <a:latin typeface="Arial"/>
                          <a:cs typeface="Arial"/>
                        </a:rPr>
                        <a:t>a</a:t>
                      </a:r>
                      <a:r>
                        <a:rPr sz="1200" spc="5" dirty="0">
                          <a:solidFill>
                            <a:srgbClr val="252525"/>
                          </a:solidFill>
                          <a:latin typeface="Arial"/>
                          <a:cs typeface="Arial"/>
                        </a:rPr>
                        <a:t>m</a:t>
                      </a:r>
                      <a:r>
                        <a:rPr sz="1200" spc="0" dirty="0">
                          <a:solidFill>
                            <a:srgbClr val="252525"/>
                          </a:solidFill>
                          <a:latin typeface="Arial"/>
                          <a:cs typeface="Arial"/>
                        </a:rPr>
                        <a:t>ple,</a:t>
                      </a:r>
                      <a:r>
                        <a:rPr sz="1200" spc="-30" dirty="0">
                          <a:solidFill>
                            <a:srgbClr val="252525"/>
                          </a:solidFill>
                          <a:latin typeface="Arial"/>
                          <a:cs typeface="Arial"/>
                        </a:rPr>
                        <a:t> </a:t>
                      </a:r>
                      <a:r>
                        <a:rPr sz="1200" spc="0" dirty="0">
                          <a:solidFill>
                            <a:srgbClr val="252525"/>
                          </a:solidFill>
                          <a:latin typeface="Arial"/>
                          <a:cs typeface="Arial"/>
                        </a:rPr>
                        <a:t>t</a:t>
                      </a:r>
                      <a:r>
                        <a:rPr sz="1200" spc="5" dirty="0">
                          <a:solidFill>
                            <a:srgbClr val="252525"/>
                          </a:solidFill>
                          <a:latin typeface="Arial"/>
                          <a:cs typeface="Arial"/>
                        </a:rPr>
                        <a:t>h</a:t>
                      </a:r>
                      <a:r>
                        <a:rPr sz="1200" spc="0" dirty="0">
                          <a:solidFill>
                            <a:srgbClr val="252525"/>
                          </a:solidFill>
                          <a:latin typeface="Arial"/>
                          <a:cs typeface="Arial"/>
                        </a:rPr>
                        <a:t>e</a:t>
                      </a:r>
                      <a:r>
                        <a:rPr sz="1200" spc="-10" dirty="0">
                          <a:solidFill>
                            <a:srgbClr val="252525"/>
                          </a:solidFill>
                          <a:latin typeface="Arial"/>
                          <a:cs typeface="Arial"/>
                        </a:rPr>
                        <a:t> </a:t>
                      </a:r>
                      <a:r>
                        <a:rPr sz="1200" spc="0" dirty="0">
                          <a:solidFill>
                            <a:srgbClr val="252525"/>
                          </a:solidFill>
                          <a:latin typeface="Arial"/>
                          <a:cs typeface="Arial"/>
                        </a:rPr>
                        <a:t>pro</a:t>
                      </a:r>
                      <a:r>
                        <a:rPr sz="1200" spc="-10" dirty="0">
                          <a:solidFill>
                            <a:srgbClr val="252525"/>
                          </a:solidFill>
                          <a:latin typeface="Arial"/>
                          <a:cs typeface="Arial"/>
                        </a:rPr>
                        <a:t>g</a:t>
                      </a:r>
                      <a:r>
                        <a:rPr sz="1200" spc="0" dirty="0">
                          <a:solidFill>
                            <a:srgbClr val="252525"/>
                          </a:solidFill>
                          <a:latin typeface="Arial"/>
                          <a:cs typeface="Arial"/>
                        </a:rPr>
                        <a:t>ression</a:t>
                      </a:r>
                      <a:r>
                        <a:rPr sz="1200" spc="-30" dirty="0">
                          <a:solidFill>
                            <a:srgbClr val="252525"/>
                          </a:solidFill>
                          <a:latin typeface="Arial"/>
                          <a:cs typeface="Arial"/>
                        </a:rPr>
                        <a:t> </a:t>
                      </a:r>
                      <a:r>
                        <a:rPr sz="1200" spc="0" dirty="0">
                          <a:solidFill>
                            <a:srgbClr val="252525"/>
                          </a:solidFill>
                          <a:latin typeface="Arial"/>
                          <a:cs typeface="Arial"/>
                        </a:rPr>
                        <a:t>plan</a:t>
                      </a:r>
                      <a:r>
                        <a:rPr sz="1200" spc="-20" dirty="0">
                          <a:solidFill>
                            <a:srgbClr val="252525"/>
                          </a:solidFill>
                          <a:latin typeface="Arial"/>
                          <a:cs typeface="Arial"/>
                        </a:rPr>
                        <a:t> </a:t>
                      </a:r>
                      <a:r>
                        <a:rPr sz="1200" spc="10" dirty="0">
                          <a:solidFill>
                            <a:srgbClr val="252525"/>
                          </a:solidFill>
                          <a:latin typeface="Arial"/>
                          <a:cs typeface="Arial"/>
                        </a:rPr>
                        <a:t>f</a:t>
                      </a:r>
                      <a:r>
                        <a:rPr sz="1200" spc="0" dirty="0">
                          <a:solidFill>
                            <a:srgbClr val="252525"/>
                          </a:solidFill>
                          <a:latin typeface="Arial"/>
                          <a:cs typeface="Arial"/>
                        </a:rPr>
                        <a:t>or</a:t>
                      </a:r>
                      <a:r>
                        <a:rPr sz="1200" spc="-30" dirty="0">
                          <a:solidFill>
                            <a:srgbClr val="252525"/>
                          </a:solidFill>
                          <a:latin typeface="Arial"/>
                          <a:cs typeface="Arial"/>
                        </a:rPr>
                        <a:t> </a:t>
                      </a:r>
                      <a:r>
                        <a:rPr sz="1200" spc="0" dirty="0">
                          <a:solidFill>
                            <a:srgbClr val="252525"/>
                          </a:solidFill>
                          <a:latin typeface="Arial"/>
                          <a:cs typeface="Arial"/>
                        </a:rPr>
                        <a:t>key positio</a:t>
                      </a:r>
                      <a:r>
                        <a:rPr sz="1200" spc="-5" dirty="0">
                          <a:solidFill>
                            <a:srgbClr val="252525"/>
                          </a:solidFill>
                          <a:latin typeface="Arial"/>
                          <a:cs typeface="Arial"/>
                        </a:rPr>
                        <a:t>n</a:t>
                      </a:r>
                      <a:r>
                        <a:rPr sz="1200" spc="0" dirty="0">
                          <a:solidFill>
                            <a:srgbClr val="252525"/>
                          </a:solidFill>
                          <a:latin typeface="Arial"/>
                          <a:cs typeface="Arial"/>
                        </a:rPr>
                        <a:t>s.</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7F3F4"/>
                    </a:solidFill>
                  </a:tcPr>
                </a:tc>
                <a:extLst>
                  <a:ext uri="{0D108BD9-81ED-4DB2-BD59-A6C34878D82A}">
                    <a16:rowId xmlns:a16="http://schemas.microsoft.com/office/drawing/2014/main" val="10001"/>
                  </a:ext>
                </a:extLst>
              </a:tr>
              <a:tr h="384429">
                <a:tc>
                  <a:txBody>
                    <a:bodyPr/>
                    <a:lstStyle/>
                    <a:p>
                      <a:pPr marL="62230">
                        <a:lnSpc>
                          <a:spcPct val="100000"/>
                        </a:lnSpc>
                      </a:pPr>
                      <a:r>
                        <a:rPr sz="1200" b="1" dirty="0">
                          <a:solidFill>
                            <a:srgbClr val="252525"/>
                          </a:solidFill>
                          <a:latin typeface="Arial"/>
                          <a:cs typeface="Arial"/>
                        </a:rPr>
                        <a:t>Leadership</a:t>
                      </a:r>
                      <a:r>
                        <a:rPr sz="1200" b="1" spc="-25" dirty="0">
                          <a:solidFill>
                            <a:srgbClr val="252525"/>
                          </a:solidFill>
                          <a:latin typeface="Arial"/>
                          <a:cs typeface="Arial"/>
                        </a:rPr>
                        <a:t> </a:t>
                      </a:r>
                      <a:r>
                        <a:rPr sz="1200" b="1" spc="0" dirty="0">
                          <a:solidFill>
                            <a:srgbClr val="252525"/>
                          </a:solidFill>
                          <a:latin typeface="Arial"/>
                          <a:cs typeface="Arial"/>
                        </a:rPr>
                        <a:t>de</a:t>
                      </a:r>
                      <a:r>
                        <a:rPr sz="1200" b="1" spc="-20" dirty="0">
                          <a:solidFill>
                            <a:srgbClr val="252525"/>
                          </a:solidFill>
                          <a:latin typeface="Arial"/>
                          <a:cs typeface="Arial"/>
                        </a:rPr>
                        <a:t>v</a:t>
                      </a:r>
                      <a:r>
                        <a:rPr sz="1200" b="1" spc="0" dirty="0">
                          <a:solidFill>
                            <a:srgbClr val="252525"/>
                          </a:solidFill>
                          <a:latin typeface="Arial"/>
                          <a:cs typeface="Arial"/>
                        </a:rPr>
                        <a:t>elopment</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ADFE2"/>
                    </a:solidFill>
                  </a:tcPr>
                </a:tc>
                <a:tc>
                  <a:txBody>
                    <a:bodyPr/>
                    <a:lstStyle/>
                    <a:p>
                      <a:pPr marL="62230" marR="559435">
                        <a:lnSpc>
                          <a:spcPct val="100000"/>
                        </a:lnSpc>
                      </a:pPr>
                      <a:r>
                        <a:rPr sz="1200" dirty="0">
                          <a:solidFill>
                            <a:srgbClr val="252525"/>
                          </a:solidFill>
                          <a:latin typeface="Arial"/>
                          <a:cs typeface="Arial"/>
                        </a:rPr>
                        <a:t>Desi</a:t>
                      </a:r>
                      <a:r>
                        <a:rPr sz="1200" spc="-10" dirty="0">
                          <a:solidFill>
                            <a:srgbClr val="252525"/>
                          </a:solidFill>
                          <a:latin typeface="Arial"/>
                          <a:cs typeface="Arial"/>
                        </a:rPr>
                        <a:t>g</a:t>
                      </a:r>
                      <a:r>
                        <a:rPr sz="1200" spc="0" dirty="0">
                          <a:solidFill>
                            <a:srgbClr val="252525"/>
                          </a:solidFill>
                          <a:latin typeface="Arial"/>
                          <a:cs typeface="Arial"/>
                        </a:rPr>
                        <a:t>nating</a:t>
                      </a:r>
                      <a:r>
                        <a:rPr sz="1200" spc="-45" dirty="0">
                          <a:solidFill>
                            <a:srgbClr val="252525"/>
                          </a:solidFill>
                          <a:latin typeface="Arial"/>
                          <a:cs typeface="Arial"/>
                        </a:rPr>
                        <a:t> </a:t>
                      </a:r>
                      <a:r>
                        <a:rPr sz="1200" spc="0" dirty="0">
                          <a:solidFill>
                            <a:srgbClr val="252525"/>
                          </a:solidFill>
                          <a:latin typeface="Arial"/>
                          <a:cs typeface="Arial"/>
                        </a:rPr>
                        <a:t>hi</a:t>
                      </a:r>
                      <a:r>
                        <a:rPr sz="1200" spc="-10" dirty="0">
                          <a:solidFill>
                            <a:srgbClr val="252525"/>
                          </a:solidFill>
                          <a:latin typeface="Arial"/>
                          <a:cs typeface="Arial"/>
                        </a:rPr>
                        <a:t>g</a:t>
                      </a:r>
                      <a:r>
                        <a:rPr sz="1200" spc="10" dirty="0">
                          <a:solidFill>
                            <a:srgbClr val="252525"/>
                          </a:solidFill>
                          <a:latin typeface="Arial"/>
                          <a:cs typeface="Arial"/>
                        </a:rPr>
                        <a:t>h</a:t>
                      </a:r>
                      <a:r>
                        <a:rPr sz="1200" spc="-5" dirty="0">
                          <a:solidFill>
                            <a:srgbClr val="252525"/>
                          </a:solidFill>
                          <a:latin typeface="Arial"/>
                          <a:cs typeface="Arial"/>
                        </a:rPr>
                        <a:t>-</a:t>
                      </a:r>
                      <a:r>
                        <a:rPr sz="1200" spc="0" dirty="0">
                          <a:solidFill>
                            <a:srgbClr val="252525"/>
                          </a:solidFill>
                          <a:latin typeface="Arial"/>
                          <a:cs typeface="Arial"/>
                        </a:rPr>
                        <a:t>pot</a:t>
                      </a:r>
                      <a:r>
                        <a:rPr sz="1200" spc="5" dirty="0">
                          <a:solidFill>
                            <a:srgbClr val="252525"/>
                          </a:solidFill>
                          <a:latin typeface="Arial"/>
                          <a:cs typeface="Arial"/>
                        </a:rPr>
                        <a:t>e</a:t>
                      </a:r>
                      <a:r>
                        <a:rPr sz="1200" spc="-10" dirty="0">
                          <a:solidFill>
                            <a:srgbClr val="252525"/>
                          </a:solidFill>
                          <a:latin typeface="Arial"/>
                          <a:cs typeface="Arial"/>
                        </a:rPr>
                        <a:t>n</a:t>
                      </a:r>
                      <a:r>
                        <a:rPr sz="1200" spc="0" dirty="0">
                          <a:solidFill>
                            <a:srgbClr val="252525"/>
                          </a:solidFill>
                          <a:latin typeface="Arial"/>
                          <a:cs typeface="Arial"/>
                        </a:rPr>
                        <a:t>ti</a:t>
                      </a:r>
                      <a:r>
                        <a:rPr sz="1200" spc="-10" dirty="0">
                          <a:solidFill>
                            <a:srgbClr val="252525"/>
                          </a:solidFill>
                          <a:latin typeface="Arial"/>
                          <a:cs typeface="Arial"/>
                        </a:rPr>
                        <a:t>a</a:t>
                      </a:r>
                      <a:r>
                        <a:rPr sz="1200" spc="0" dirty="0">
                          <a:solidFill>
                            <a:srgbClr val="252525"/>
                          </a:solidFill>
                          <a:latin typeface="Arial"/>
                          <a:cs typeface="Arial"/>
                        </a:rPr>
                        <a:t>l</a:t>
                      </a:r>
                      <a:r>
                        <a:rPr sz="1200" spc="-40" dirty="0">
                          <a:solidFill>
                            <a:srgbClr val="252525"/>
                          </a:solidFill>
                          <a:latin typeface="Arial"/>
                          <a:cs typeface="Arial"/>
                        </a:rPr>
                        <a:t> </a:t>
                      </a:r>
                      <a:r>
                        <a:rPr sz="1200" spc="0" dirty="0">
                          <a:solidFill>
                            <a:srgbClr val="252525"/>
                          </a:solidFill>
                          <a:latin typeface="Arial"/>
                          <a:cs typeface="Arial"/>
                        </a:rPr>
                        <a:t>e</a:t>
                      </a:r>
                      <a:r>
                        <a:rPr sz="1200" spc="5" dirty="0">
                          <a:solidFill>
                            <a:srgbClr val="252525"/>
                          </a:solidFill>
                          <a:latin typeface="Arial"/>
                          <a:cs typeface="Arial"/>
                        </a:rPr>
                        <a:t>m</a:t>
                      </a:r>
                      <a:r>
                        <a:rPr sz="1200" spc="0" dirty="0">
                          <a:solidFill>
                            <a:srgbClr val="252525"/>
                          </a:solidFill>
                          <a:latin typeface="Arial"/>
                          <a:cs typeface="Arial"/>
                        </a:rPr>
                        <a:t>plo</a:t>
                      </a:r>
                      <a:r>
                        <a:rPr sz="1200" spc="-10" dirty="0">
                          <a:solidFill>
                            <a:srgbClr val="252525"/>
                          </a:solidFill>
                          <a:latin typeface="Arial"/>
                          <a:cs typeface="Arial"/>
                        </a:rPr>
                        <a:t>y</a:t>
                      </a:r>
                      <a:r>
                        <a:rPr sz="1200" spc="0" dirty="0">
                          <a:solidFill>
                            <a:srgbClr val="252525"/>
                          </a:solidFill>
                          <a:latin typeface="Arial"/>
                          <a:cs typeface="Arial"/>
                        </a:rPr>
                        <a:t>e</a:t>
                      </a:r>
                      <a:r>
                        <a:rPr sz="1200" spc="-10" dirty="0">
                          <a:solidFill>
                            <a:srgbClr val="252525"/>
                          </a:solidFill>
                          <a:latin typeface="Arial"/>
                          <a:cs typeface="Arial"/>
                        </a:rPr>
                        <a:t>e</a:t>
                      </a:r>
                      <a:r>
                        <a:rPr sz="1200" spc="0" dirty="0">
                          <a:solidFill>
                            <a:srgbClr val="252525"/>
                          </a:solidFill>
                          <a:latin typeface="Arial"/>
                          <a:cs typeface="Arial"/>
                        </a:rPr>
                        <a:t>s;</a:t>
                      </a:r>
                      <a:r>
                        <a:rPr sz="1200" spc="-20" dirty="0">
                          <a:solidFill>
                            <a:srgbClr val="252525"/>
                          </a:solidFill>
                          <a:latin typeface="Arial"/>
                          <a:cs typeface="Arial"/>
                        </a:rPr>
                        <a:t> </a:t>
                      </a:r>
                      <a:r>
                        <a:rPr sz="1200" spc="0" dirty="0">
                          <a:solidFill>
                            <a:srgbClr val="252525"/>
                          </a:solidFill>
                          <a:latin typeface="Arial"/>
                          <a:cs typeface="Arial"/>
                        </a:rPr>
                        <a:t>coachi</a:t>
                      </a:r>
                      <a:r>
                        <a:rPr sz="1200" spc="-10" dirty="0">
                          <a:solidFill>
                            <a:srgbClr val="252525"/>
                          </a:solidFill>
                          <a:latin typeface="Arial"/>
                          <a:cs typeface="Arial"/>
                        </a:rPr>
                        <a:t>ng</a:t>
                      </a:r>
                      <a:r>
                        <a:rPr sz="1200" spc="0" dirty="0">
                          <a:solidFill>
                            <a:srgbClr val="252525"/>
                          </a:solidFill>
                          <a:latin typeface="Arial"/>
                          <a:cs typeface="Arial"/>
                        </a:rPr>
                        <a:t>;</a:t>
                      </a:r>
                      <a:r>
                        <a:rPr sz="1200" spc="-20" dirty="0">
                          <a:solidFill>
                            <a:srgbClr val="252525"/>
                          </a:solidFill>
                          <a:latin typeface="Arial"/>
                          <a:cs typeface="Arial"/>
                        </a:rPr>
                        <a:t> </a:t>
                      </a:r>
                      <a:r>
                        <a:rPr sz="1200" spc="5" dirty="0">
                          <a:solidFill>
                            <a:srgbClr val="252525"/>
                          </a:solidFill>
                          <a:latin typeface="Arial"/>
                          <a:cs typeface="Arial"/>
                        </a:rPr>
                        <a:t>m</a:t>
                      </a:r>
                      <a:r>
                        <a:rPr sz="1200" spc="0" dirty="0">
                          <a:solidFill>
                            <a:srgbClr val="252525"/>
                          </a:solidFill>
                          <a:latin typeface="Arial"/>
                          <a:cs typeface="Arial"/>
                        </a:rPr>
                        <a:t>ent</a:t>
                      </a:r>
                      <a:r>
                        <a:rPr sz="1200" spc="5" dirty="0">
                          <a:solidFill>
                            <a:srgbClr val="252525"/>
                          </a:solidFill>
                          <a:latin typeface="Arial"/>
                          <a:cs typeface="Arial"/>
                        </a:rPr>
                        <a:t>o</a:t>
                      </a:r>
                      <a:r>
                        <a:rPr sz="1200" spc="0" dirty="0">
                          <a:solidFill>
                            <a:srgbClr val="252525"/>
                          </a:solidFill>
                          <a:latin typeface="Arial"/>
                          <a:cs typeface="Arial"/>
                        </a:rPr>
                        <a:t>r</a:t>
                      </a:r>
                      <a:r>
                        <a:rPr sz="1200" spc="-10" dirty="0">
                          <a:solidFill>
                            <a:srgbClr val="252525"/>
                          </a:solidFill>
                          <a:latin typeface="Arial"/>
                          <a:cs typeface="Arial"/>
                        </a:rPr>
                        <a:t>ing</a:t>
                      </a:r>
                      <a:r>
                        <a:rPr sz="1200" spc="0" dirty="0">
                          <a:solidFill>
                            <a:srgbClr val="252525"/>
                          </a:solidFill>
                          <a:latin typeface="Arial"/>
                          <a:cs typeface="Arial"/>
                        </a:rPr>
                        <a:t>;</a:t>
                      </a:r>
                      <a:r>
                        <a:rPr sz="1200" spc="-20" dirty="0">
                          <a:solidFill>
                            <a:srgbClr val="252525"/>
                          </a:solidFill>
                          <a:latin typeface="Arial"/>
                          <a:cs typeface="Arial"/>
                        </a:rPr>
                        <a:t> </a:t>
                      </a:r>
                      <a:r>
                        <a:rPr sz="1200" spc="0" dirty="0">
                          <a:solidFill>
                            <a:srgbClr val="252525"/>
                          </a:solidFill>
                          <a:latin typeface="Arial"/>
                          <a:cs typeface="Arial"/>
                        </a:rPr>
                        <a:t>rot</a:t>
                      </a:r>
                      <a:r>
                        <a:rPr sz="1200" spc="5" dirty="0">
                          <a:solidFill>
                            <a:srgbClr val="252525"/>
                          </a:solidFill>
                          <a:latin typeface="Arial"/>
                          <a:cs typeface="Arial"/>
                        </a:rPr>
                        <a:t>a</a:t>
                      </a:r>
                      <a:r>
                        <a:rPr sz="1200" spc="0" dirty="0">
                          <a:solidFill>
                            <a:srgbClr val="252525"/>
                          </a:solidFill>
                          <a:latin typeface="Arial"/>
                          <a:cs typeface="Arial"/>
                        </a:rPr>
                        <a:t>ting</a:t>
                      </a:r>
                      <a:r>
                        <a:rPr sz="1200" spc="-30" dirty="0">
                          <a:solidFill>
                            <a:srgbClr val="252525"/>
                          </a:solidFill>
                          <a:latin typeface="Arial"/>
                          <a:cs typeface="Arial"/>
                        </a:rPr>
                        <a:t> </a:t>
                      </a:r>
                      <a:r>
                        <a:rPr sz="1200" spc="0" dirty="0">
                          <a:solidFill>
                            <a:srgbClr val="252525"/>
                          </a:solidFill>
                          <a:latin typeface="Arial"/>
                          <a:cs typeface="Arial"/>
                        </a:rPr>
                        <a:t>people</a:t>
                      </a:r>
                      <a:r>
                        <a:rPr sz="1200" spc="-45" dirty="0">
                          <a:solidFill>
                            <a:srgbClr val="252525"/>
                          </a:solidFill>
                          <a:latin typeface="Arial"/>
                          <a:cs typeface="Arial"/>
                        </a:rPr>
                        <a:t> </a:t>
                      </a:r>
                      <a:r>
                        <a:rPr sz="1200" spc="0" dirty="0">
                          <a:solidFill>
                            <a:srgbClr val="252525"/>
                          </a:solidFill>
                          <a:latin typeface="Arial"/>
                          <a:cs typeface="Arial"/>
                        </a:rPr>
                        <a:t>into di</a:t>
                      </a:r>
                      <a:r>
                        <a:rPr sz="1200" spc="-15" dirty="0">
                          <a:solidFill>
                            <a:srgbClr val="252525"/>
                          </a:solidFill>
                          <a:latin typeface="Arial"/>
                          <a:cs typeface="Arial"/>
                        </a:rPr>
                        <a:t>f</a:t>
                      </a:r>
                      <a:r>
                        <a:rPr sz="1200" spc="10" dirty="0">
                          <a:solidFill>
                            <a:srgbClr val="252525"/>
                          </a:solidFill>
                          <a:latin typeface="Arial"/>
                          <a:cs typeface="Arial"/>
                        </a:rPr>
                        <a:t>f</a:t>
                      </a:r>
                      <a:r>
                        <a:rPr sz="1200" spc="0" dirty="0">
                          <a:solidFill>
                            <a:srgbClr val="252525"/>
                          </a:solidFill>
                          <a:latin typeface="Arial"/>
                          <a:cs typeface="Arial"/>
                        </a:rPr>
                        <a:t>er</a:t>
                      </a:r>
                      <a:r>
                        <a:rPr sz="1200" spc="-15" dirty="0">
                          <a:solidFill>
                            <a:srgbClr val="252525"/>
                          </a:solidFill>
                          <a:latin typeface="Arial"/>
                          <a:cs typeface="Arial"/>
                        </a:rPr>
                        <a:t>e</a:t>
                      </a:r>
                      <a:r>
                        <a:rPr sz="1200" spc="-10" dirty="0">
                          <a:solidFill>
                            <a:srgbClr val="252525"/>
                          </a:solidFill>
                          <a:latin typeface="Arial"/>
                          <a:cs typeface="Arial"/>
                        </a:rPr>
                        <a:t>n</a:t>
                      </a:r>
                      <a:r>
                        <a:rPr sz="1200" spc="0" dirty="0">
                          <a:solidFill>
                            <a:srgbClr val="252525"/>
                          </a:solidFill>
                          <a:latin typeface="Arial"/>
                          <a:cs typeface="Arial"/>
                        </a:rPr>
                        <a:t>t</a:t>
                      </a:r>
                      <a:r>
                        <a:rPr sz="1200" spc="-20" dirty="0">
                          <a:solidFill>
                            <a:srgbClr val="252525"/>
                          </a:solidFill>
                          <a:latin typeface="Arial"/>
                          <a:cs typeface="Arial"/>
                        </a:rPr>
                        <a:t> </a:t>
                      </a:r>
                      <a:r>
                        <a:rPr sz="1200" spc="0" dirty="0">
                          <a:solidFill>
                            <a:srgbClr val="252525"/>
                          </a:solidFill>
                          <a:latin typeface="Arial"/>
                          <a:cs typeface="Arial"/>
                        </a:rPr>
                        <a:t>projects.</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02"/>
                  </a:ext>
                </a:extLst>
              </a:tr>
              <a:tr h="384301">
                <a:tc>
                  <a:txBody>
                    <a:bodyPr/>
                    <a:lstStyle/>
                    <a:p>
                      <a:pPr marL="62230">
                        <a:lnSpc>
                          <a:spcPct val="100000"/>
                        </a:lnSpc>
                      </a:pPr>
                      <a:r>
                        <a:rPr sz="1200" b="1" dirty="0">
                          <a:solidFill>
                            <a:srgbClr val="252525"/>
                          </a:solidFill>
                          <a:latin typeface="Arial"/>
                          <a:cs typeface="Arial"/>
                        </a:rPr>
                        <a:t>Re</a:t>
                      </a:r>
                      <a:r>
                        <a:rPr sz="1200" b="1" spc="5" dirty="0">
                          <a:solidFill>
                            <a:srgbClr val="252525"/>
                          </a:solidFill>
                          <a:latin typeface="Arial"/>
                          <a:cs typeface="Arial"/>
                        </a:rPr>
                        <a:t>c</a:t>
                      </a:r>
                      <a:r>
                        <a:rPr sz="1200" b="1" spc="0" dirty="0">
                          <a:solidFill>
                            <a:srgbClr val="252525"/>
                          </a:solidFill>
                          <a:latin typeface="Arial"/>
                          <a:cs typeface="Arial"/>
                        </a:rPr>
                        <a:t>ruiting</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ADFE2"/>
                    </a:solidFill>
                  </a:tcPr>
                </a:tc>
                <a:tc>
                  <a:txBody>
                    <a:bodyPr/>
                    <a:lstStyle/>
                    <a:p>
                      <a:pPr marL="62230">
                        <a:lnSpc>
                          <a:spcPct val="100000"/>
                        </a:lnSpc>
                      </a:pPr>
                      <a:r>
                        <a:rPr sz="1200" dirty="0">
                          <a:solidFill>
                            <a:srgbClr val="252525"/>
                          </a:solidFill>
                          <a:latin typeface="Arial"/>
                          <a:cs typeface="Arial"/>
                        </a:rPr>
                        <a:t>Esti</a:t>
                      </a:r>
                      <a:r>
                        <a:rPr sz="1200" spc="5" dirty="0">
                          <a:solidFill>
                            <a:srgbClr val="252525"/>
                          </a:solidFill>
                          <a:latin typeface="Arial"/>
                          <a:cs typeface="Arial"/>
                        </a:rPr>
                        <a:t>m</a:t>
                      </a:r>
                      <a:r>
                        <a:rPr sz="1200" spc="0" dirty="0">
                          <a:solidFill>
                            <a:srgbClr val="252525"/>
                          </a:solidFill>
                          <a:latin typeface="Arial"/>
                          <a:cs typeface="Arial"/>
                        </a:rPr>
                        <a:t>ating</a:t>
                      </a:r>
                      <a:r>
                        <a:rPr sz="1200" spc="-30" dirty="0">
                          <a:solidFill>
                            <a:srgbClr val="252525"/>
                          </a:solidFill>
                          <a:latin typeface="Arial"/>
                          <a:cs typeface="Arial"/>
                        </a:rPr>
                        <a:t> </a:t>
                      </a:r>
                      <a:r>
                        <a:rPr sz="1200" spc="0" dirty="0">
                          <a:solidFill>
                            <a:srgbClr val="252525"/>
                          </a:solidFill>
                          <a:latin typeface="Arial"/>
                          <a:cs typeface="Arial"/>
                        </a:rPr>
                        <a:t>needs</a:t>
                      </a:r>
                      <a:r>
                        <a:rPr sz="1200" spc="-35" dirty="0">
                          <a:solidFill>
                            <a:srgbClr val="252525"/>
                          </a:solidFill>
                          <a:latin typeface="Arial"/>
                          <a:cs typeface="Arial"/>
                        </a:rPr>
                        <a:t> </a:t>
                      </a:r>
                      <a:r>
                        <a:rPr sz="1200" spc="10" dirty="0">
                          <a:solidFill>
                            <a:srgbClr val="252525"/>
                          </a:solidFill>
                          <a:latin typeface="Arial"/>
                          <a:cs typeface="Arial"/>
                        </a:rPr>
                        <a:t>f</a:t>
                      </a:r>
                      <a:r>
                        <a:rPr sz="1200" spc="0" dirty="0">
                          <a:solidFill>
                            <a:srgbClr val="252525"/>
                          </a:solidFill>
                          <a:latin typeface="Arial"/>
                          <a:cs typeface="Arial"/>
                        </a:rPr>
                        <a:t>or</a:t>
                      </a:r>
                      <a:r>
                        <a:rPr sz="1200" spc="-30" dirty="0">
                          <a:solidFill>
                            <a:srgbClr val="252525"/>
                          </a:solidFill>
                          <a:latin typeface="Arial"/>
                          <a:cs typeface="Arial"/>
                        </a:rPr>
                        <a:t> </a:t>
                      </a:r>
                      <a:r>
                        <a:rPr sz="1200" spc="0" dirty="0">
                          <a:solidFill>
                            <a:srgbClr val="252525"/>
                          </a:solidFill>
                          <a:latin typeface="Arial"/>
                          <a:cs typeface="Arial"/>
                        </a:rPr>
                        <a:t>head</a:t>
                      </a:r>
                      <a:r>
                        <a:rPr sz="1200" spc="-30" dirty="0">
                          <a:solidFill>
                            <a:srgbClr val="252525"/>
                          </a:solidFill>
                          <a:latin typeface="Arial"/>
                          <a:cs typeface="Arial"/>
                        </a:rPr>
                        <a:t> </a:t>
                      </a:r>
                      <a:r>
                        <a:rPr sz="1200" spc="0" dirty="0">
                          <a:solidFill>
                            <a:srgbClr val="252525"/>
                          </a:solidFill>
                          <a:latin typeface="Arial"/>
                          <a:cs typeface="Arial"/>
                        </a:rPr>
                        <a:t>count,</a:t>
                      </a:r>
                      <a:r>
                        <a:rPr sz="1200" spc="-20" dirty="0">
                          <a:solidFill>
                            <a:srgbClr val="252525"/>
                          </a:solidFill>
                          <a:latin typeface="Arial"/>
                          <a:cs typeface="Arial"/>
                        </a:rPr>
                        <a:t> </a:t>
                      </a:r>
                      <a:r>
                        <a:rPr sz="1200" spc="0" dirty="0">
                          <a:solidFill>
                            <a:srgbClr val="252525"/>
                          </a:solidFill>
                          <a:latin typeface="Arial"/>
                          <a:cs typeface="Arial"/>
                        </a:rPr>
                        <a:t>positio</a:t>
                      </a:r>
                      <a:r>
                        <a:rPr sz="1200" spc="5" dirty="0">
                          <a:solidFill>
                            <a:srgbClr val="252525"/>
                          </a:solidFill>
                          <a:latin typeface="Arial"/>
                          <a:cs typeface="Arial"/>
                        </a:rPr>
                        <a:t>n</a:t>
                      </a:r>
                      <a:r>
                        <a:rPr sz="1200" spc="0" dirty="0">
                          <a:solidFill>
                            <a:srgbClr val="252525"/>
                          </a:solidFill>
                          <a:latin typeface="Arial"/>
                          <a:cs typeface="Arial"/>
                        </a:rPr>
                        <a:t>s,</a:t>
                      </a:r>
                      <a:r>
                        <a:rPr sz="1200" spc="-35" dirty="0">
                          <a:solidFill>
                            <a:srgbClr val="252525"/>
                          </a:solidFill>
                          <a:latin typeface="Arial"/>
                          <a:cs typeface="Arial"/>
                        </a:rPr>
                        <a:t> </a:t>
                      </a:r>
                      <a:r>
                        <a:rPr sz="1200" spc="0" dirty="0">
                          <a:solidFill>
                            <a:srgbClr val="252525"/>
                          </a:solidFill>
                          <a:latin typeface="Arial"/>
                          <a:cs typeface="Arial"/>
                        </a:rPr>
                        <a:t>loc</a:t>
                      </a:r>
                      <a:r>
                        <a:rPr sz="1200" spc="5" dirty="0">
                          <a:solidFill>
                            <a:srgbClr val="252525"/>
                          </a:solidFill>
                          <a:latin typeface="Arial"/>
                          <a:cs typeface="Arial"/>
                        </a:rPr>
                        <a:t>a</a:t>
                      </a:r>
                      <a:r>
                        <a:rPr sz="1200" spc="0" dirty="0">
                          <a:solidFill>
                            <a:srgbClr val="252525"/>
                          </a:solidFill>
                          <a:latin typeface="Arial"/>
                          <a:cs typeface="Arial"/>
                        </a:rPr>
                        <a:t>tion,</a:t>
                      </a:r>
                      <a:r>
                        <a:rPr sz="1200" spc="-35" dirty="0">
                          <a:solidFill>
                            <a:srgbClr val="252525"/>
                          </a:solidFill>
                          <a:latin typeface="Arial"/>
                          <a:cs typeface="Arial"/>
                        </a:rPr>
                        <a:t> </a:t>
                      </a:r>
                      <a:r>
                        <a:rPr sz="1200" spc="0" dirty="0">
                          <a:solidFill>
                            <a:srgbClr val="252525"/>
                          </a:solidFill>
                          <a:latin typeface="Arial"/>
                          <a:cs typeface="Arial"/>
                        </a:rPr>
                        <a:t>ti</a:t>
                      </a:r>
                      <a:r>
                        <a:rPr sz="1200" spc="5" dirty="0">
                          <a:solidFill>
                            <a:srgbClr val="252525"/>
                          </a:solidFill>
                          <a:latin typeface="Arial"/>
                          <a:cs typeface="Arial"/>
                        </a:rPr>
                        <a:t>m</a:t>
                      </a:r>
                      <a:r>
                        <a:rPr sz="1200" spc="0" dirty="0">
                          <a:solidFill>
                            <a:srgbClr val="252525"/>
                          </a:solidFill>
                          <a:latin typeface="Arial"/>
                          <a:cs typeface="Arial"/>
                        </a:rPr>
                        <a:t>in</a:t>
                      </a:r>
                      <a:r>
                        <a:rPr sz="1200" spc="-5" dirty="0">
                          <a:solidFill>
                            <a:srgbClr val="252525"/>
                          </a:solidFill>
                          <a:latin typeface="Arial"/>
                          <a:cs typeface="Arial"/>
                        </a:rPr>
                        <a:t>g</a:t>
                      </a:r>
                      <a:r>
                        <a:rPr sz="1200" spc="0" dirty="0">
                          <a:solidFill>
                            <a:srgbClr val="252525"/>
                          </a:solidFill>
                          <a:latin typeface="Arial"/>
                          <a:cs typeface="Arial"/>
                        </a:rPr>
                        <a:t>,</a:t>
                      </a:r>
                      <a:r>
                        <a:rPr sz="1200" spc="-10" dirty="0">
                          <a:solidFill>
                            <a:srgbClr val="252525"/>
                          </a:solidFill>
                          <a:latin typeface="Arial"/>
                          <a:cs typeface="Arial"/>
                        </a:rPr>
                        <a:t> </a:t>
                      </a:r>
                      <a:r>
                        <a:rPr sz="1200" spc="0" dirty="0">
                          <a:solidFill>
                            <a:srgbClr val="252525"/>
                          </a:solidFill>
                          <a:latin typeface="Arial"/>
                          <a:cs typeface="Arial"/>
                        </a:rPr>
                        <a:t>and</a:t>
                      </a:r>
                      <a:r>
                        <a:rPr sz="1200" spc="-20" dirty="0">
                          <a:solidFill>
                            <a:srgbClr val="252525"/>
                          </a:solidFill>
                          <a:latin typeface="Arial"/>
                          <a:cs typeface="Arial"/>
                        </a:rPr>
                        <a:t> </a:t>
                      </a:r>
                      <a:r>
                        <a:rPr sz="1200" spc="5" dirty="0">
                          <a:solidFill>
                            <a:srgbClr val="252525"/>
                          </a:solidFill>
                          <a:latin typeface="Arial"/>
                          <a:cs typeface="Arial"/>
                        </a:rPr>
                        <a:t>m</a:t>
                      </a:r>
                      <a:r>
                        <a:rPr sz="1200" spc="0" dirty="0">
                          <a:solidFill>
                            <a:srgbClr val="252525"/>
                          </a:solidFill>
                          <a:latin typeface="Arial"/>
                          <a:cs typeface="Arial"/>
                        </a:rPr>
                        <a:t>ore.</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3F4"/>
                    </a:solidFill>
                  </a:tcPr>
                </a:tc>
                <a:extLst>
                  <a:ext uri="{0D108BD9-81ED-4DB2-BD59-A6C34878D82A}">
                    <a16:rowId xmlns:a16="http://schemas.microsoft.com/office/drawing/2014/main" val="10003"/>
                  </a:ext>
                </a:extLst>
              </a:tr>
              <a:tr h="384301">
                <a:tc>
                  <a:txBody>
                    <a:bodyPr/>
                    <a:lstStyle/>
                    <a:p>
                      <a:pPr marL="62230">
                        <a:lnSpc>
                          <a:spcPct val="100000"/>
                        </a:lnSpc>
                      </a:pPr>
                      <a:r>
                        <a:rPr sz="1200" b="1" dirty="0">
                          <a:solidFill>
                            <a:srgbClr val="252525"/>
                          </a:solidFill>
                          <a:latin typeface="Arial"/>
                          <a:cs typeface="Arial"/>
                        </a:rPr>
                        <a:t>Reten</a:t>
                      </a:r>
                      <a:r>
                        <a:rPr sz="1200" b="1" spc="-5" dirty="0">
                          <a:solidFill>
                            <a:srgbClr val="252525"/>
                          </a:solidFill>
                          <a:latin typeface="Arial"/>
                          <a:cs typeface="Arial"/>
                        </a:rPr>
                        <a:t>t</a:t>
                      </a:r>
                      <a:r>
                        <a:rPr sz="1200" b="1" spc="0" dirty="0">
                          <a:solidFill>
                            <a:srgbClr val="252525"/>
                          </a:solidFill>
                          <a:latin typeface="Arial"/>
                          <a:cs typeface="Arial"/>
                        </a:rPr>
                        <a:t>ion</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ADFE2"/>
                    </a:solidFill>
                  </a:tcPr>
                </a:tc>
                <a:tc>
                  <a:txBody>
                    <a:bodyPr/>
                    <a:lstStyle/>
                    <a:p>
                      <a:pPr marL="62230">
                        <a:lnSpc>
                          <a:spcPct val="100000"/>
                        </a:lnSpc>
                      </a:pPr>
                      <a:r>
                        <a:rPr sz="1200" dirty="0">
                          <a:solidFill>
                            <a:srgbClr val="252525"/>
                          </a:solidFill>
                          <a:latin typeface="Arial"/>
                          <a:cs typeface="Arial"/>
                        </a:rPr>
                        <a:t>Forecasting</a:t>
                      </a:r>
                      <a:r>
                        <a:rPr sz="1200" spc="-30" dirty="0">
                          <a:solidFill>
                            <a:srgbClr val="252525"/>
                          </a:solidFill>
                          <a:latin typeface="Arial"/>
                          <a:cs typeface="Arial"/>
                        </a:rPr>
                        <a:t> </a:t>
                      </a:r>
                      <a:r>
                        <a:rPr sz="1200" spc="0" dirty="0">
                          <a:solidFill>
                            <a:srgbClr val="252525"/>
                          </a:solidFill>
                          <a:latin typeface="Arial"/>
                          <a:cs typeface="Arial"/>
                        </a:rPr>
                        <a:t>t</a:t>
                      </a:r>
                      <a:r>
                        <a:rPr sz="1200" spc="5" dirty="0">
                          <a:solidFill>
                            <a:srgbClr val="252525"/>
                          </a:solidFill>
                          <a:latin typeface="Arial"/>
                          <a:cs typeface="Arial"/>
                        </a:rPr>
                        <a:t>u</a:t>
                      </a:r>
                      <a:r>
                        <a:rPr sz="1200" spc="0" dirty="0">
                          <a:solidFill>
                            <a:srgbClr val="252525"/>
                          </a:solidFill>
                          <a:latin typeface="Arial"/>
                          <a:cs typeface="Arial"/>
                        </a:rPr>
                        <a:t>rno</a:t>
                      </a:r>
                      <a:r>
                        <a:rPr sz="1200" spc="-15" dirty="0">
                          <a:solidFill>
                            <a:srgbClr val="252525"/>
                          </a:solidFill>
                          <a:latin typeface="Arial"/>
                          <a:cs typeface="Arial"/>
                        </a:rPr>
                        <a:t>v</a:t>
                      </a:r>
                      <a:r>
                        <a:rPr sz="1200" spc="0" dirty="0">
                          <a:solidFill>
                            <a:srgbClr val="252525"/>
                          </a:solidFill>
                          <a:latin typeface="Arial"/>
                          <a:cs typeface="Arial"/>
                        </a:rPr>
                        <a:t>er</a:t>
                      </a:r>
                      <a:r>
                        <a:rPr sz="1200" spc="-15" dirty="0">
                          <a:solidFill>
                            <a:srgbClr val="252525"/>
                          </a:solidFill>
                          <a:latin typeface="Arial"/>
                          <a:cs typeface="Arial"/>
                        </a:rPr>
                        <a:t> </a:t>
                      </a:r>
                      <a:r>
                        <a:rPr sz="1200" spc="0" dirty="0">
                          <a:solidFill>
                            <a:srgbClr val="252525"/>
                          </a:solidFill>
                          <a:latin typeface="Arial"/>
                          <a:cs typeface="Arial"/>
                        </a:rPr>
                        <a:t>rat</a:t>
                      </a:r>
                      <a:r>
                        <a:rPr sz="1200" spc="5" dirty="0">
                          <a:solidFill>
                            <a:srgbClr val="252525"/>
                          </a:solidFill>
                          <a:latin typeface="Arial"/>
                          <a:cs typeface="Arial"/>
                        </a:rPr>
                        <a:t>e</a:t>
                      </a:r>
                      <a:r>
                        <a:rPr sz="1200" spc="0" dirty="0">
                          <a:solidFill>
                            <a:srgbClr val="252525"/>
                          </a:solidFill>
                          <a:latin typeface="Arial"/>
                          <a:cs typeface="Arial"/>
                        </a:rPr>
                        <a:t>s;</a:t>
                      </a:r>
                      <a:r>
                        <a:rPr sz="1200" spc="-10" dirty="0">
                          <a:solidFill>
                            <a:srgbClr val="252525"/>
                          </a:solidFill>
                          <a:latin typeface="Arial"/>
                          <a:cs typeface="Arial"/>
                        </a:rPr>
                        <a:t> </a:t>
                      </a:r>
                      <a:r>
                        <a:rPr sz="1200" spc="0" dirty="0">
                          <a:solidFill>
                            <a:srgbClr val="252525"/>
                          </a:solidFill>
                          <a:latin typeface="Arial"/>
                          <a:cs typeface="Arial"/>
                        </a:rPr>
                        <a:t>id</a:t>
                      </a:r>
                      <a:r>
                        <a:rPr sz="1200" spc="5" dirty="0">
                          <a:solidFill>
                            <a:srgbClr val="252525"/>
                          </a:solidFill>
                          <a:latin typeface="Arial"/>
                          <a:cs typeface="Arial"/>
                        </a:rPr>
                        <a:t>e</a:t>
                      </a:r>
                      <a:r>
                        <a:rPr sz="1200" spc="0" dirty="0">
                          <a:solidFill>
                            <a:srgbClr val="252525"/>
                          </a:solidFill>
                          <a:latin typeface="Arial"/>
                          <a:cs typeface="Arial"/>
                        </a:rPr>
                        <a:t>ntif</a:t>
                      </a:r>
                      <a:r>
                        <a:rPr sz="1200" spc="-10" dirty="0">
                          <a:solidFill>
                            <a:srgbClr val="252525"/>
                          </a:solidFill>
                          <a:latin typeface="Arial"/>
                          <a:cs typeface="Arial"/>
                        </a:rPr>
                        <a:t>y</a:t>
                      </a:r>
                      <a:r>
                        <a:rPr sz="1200" spc="0" dirty="0">
                          <a:solidFill>
                            <a:srgbClr val="252525"/>
                          </a:solidFill>
                          <a:latin typeface="Arial"/>
                          <a:cs typeface="Arial"/>
                        </a:rPr>
                        <a:t>ing</a:t>
                      </a:r>
                      <a:r>
                        <a:rPr sz="1200" spc="-30" dirty="0">
                          <a:solidFill>
                            <a:srgbClr val="252525"/>
                          </a:solidFill>
                          <a:latin typeface="Arial"/>
                          <a:cs typeface="Arial"/>
                        </a:rPr>
                        <a:t> </a:t>
                      </a:r>
                      <a:r>
                        <a:rPr sz="1200" spc="-15" dirty="0">
                          <a:solidFill>
                            <a:srgbClr val="252525"/>
                          </a:solidFill>
                          <a:latin typeface="Arial"/>
                          <a:cs typeface="Arial"/>
                        </a:rPr>
                        <a:t>w</a:t>
                      </a:r>
                      <a:r>
                        <a:rPr sz="1200" spc="0" dirty="0">
                          <a:solidFill>
                            <a:srgbClr val="252525"/>
                          </a:solidFill>
                          <a:latin typeface="Arial"/>
                          <a:cs typeface="Arial"/>
                        </a:rPr>
                        <a:t>ho</a:t>
                      </a:r>
                      <a:r>
                        <a:rPr sz="1200" spc="-10" dirty="0">
                          <a:solidFill>
                            <a:srgbClr val="252525"/>
                          </a:solidFill>
                          <a:latin typeface="Arial"/>
                          <a:cs typeface="Arial"/>
                        </a:rPr>
                        <a:t> </a:t>
                      </a:r>
                      <a:r>
                        <a:rPr sz="1200" spc="0" dirty="0">
                          <a:solidFill>
                            <a:srgbClr val="252525"/>
                          </a:solidFill>
                          <a:latin typeface="Arial"/>
                          <a:cs typeface="Arial"/>
                        </a:rPr>
                        <a:t>is at r</a:t>
                      </a:r>
                      <a:r>
                        <a:rPr sz="1200" spc="-10" dirty="0">
                          <a:solidFill>
                            <a:srgbClr val="252525"/>
                          </a:solidFill>
                          <a:latin typeface="Arial"/>
                          <a:cs typeface="Arial"/>
                        </a:rPr>
                        <a:t>i</a:t>
                      </a:r>
                      <a:r>
                        <a:rPr sz="1200" spc="0" dirty="0">
                          <a:solidFill>
                            <a:srgbClr val="252525"/>
                          </a:solidFill>
                          <a:latin typeface="Arial"/>
                          <a:cs typeface="Arial"/>
                        </a:rPr>
                        <a:t>sk </a:t>
                      </a:r>
                      <a:r>
                        <a:rPr sz="1200" spc="5" dirty="0">
                          <a:solidFill>
                            <a:srgbClr val="252525"/>
                          </a:solidFill>
                          <a:latin typeface="Arial"/>
                          <a:cs typeface="Arial"/>
                        </a:rPr>
                        <a:t>a</a:t>
                      </a:r>
                      <a:r>
                        <a:rPr sz="1200" spc="0" dirty="0">
                          <a:solidFill>
                            <a:srgbClr val="252525"/>
                          </a:solidFill>
                          <a:latin typeface="Arial"/>
                          <a:cs typeface="Arial"/>
                        </a:rPr>
                        <a:t>nd</a:t>
                      </a:r>
                      <a:r>
                        <a:rPr sz="1200" spc="-20" dirty="0">
                          <a:solidFill>
                            <a:srgbClr val="252525"/>
                          </a:solidFill>
                          <a:latin typeface="Arial"/>
                          <a:cs typeface="Arial"/>
                        </a:rPr>
                        <a:t> </a:t>
                      </a:r>
                      <a:r>
                        <a:rPr sz="1200" spc="0" dirty="0">
                          <a:solidFill>
                            <a:srgbClr val="252525"/>
                          </a:solidFill>
                          <a:latin typeface="Arial"/>
                          <a:cs typeface="Arial"/>
                        </a:rPr>
                        <a:t>how</a:t>
                      </a:r>
                      <a:r>
                        <a:rPr sz="1200" spc="-25" dirty="0">
                          <a:solidFill>
                            <a:srgbClr val="252525"/>
                          </a:solidFill>
                          <a:latin typeface="Arial"/>
                          <a:cs typeface="Arial"/>
                        </a:rPr>
                        <a:t> </a:t>
                      </a:r>
                      <a:r>
                        <a:rPr sz="1200" spc="0" dirty="0">
                          <a:solidFill>
                            <a:srgbClr val="252525"/>
                          </a:solidFill>
                          <a:latin typeface="Arial"/>
                          <a:cs typeface="Arial"/>
                        </a:rPr>
                        <a:t>to</a:t>
                      </a:r>
                      <a:r>
                        <a:rPr sz="1200" spc="5" dirty="0">
                          <a:solidFill>
                            <a:srgbClr val="252525"/>
                          </a:solidFill>
                          <a:latin typeface="Arial"/>
                          <a:cs typeface="Arial"/>
                        </a:rPr>
                        <a:t> </a:t>
                      </a:r>
                      <a:r>
                        <a:rPr sz="1200" spc="0" dirty="0">
                          <a:solidFill>
                            <a:srgbClr val="252525"/>
                          </a:solidFill>
                          <a:latin typeface="Arial"/>
                          <a:cs typeface="Arial"/>
                        </a:rPr>
                        <a:t>k</a:t>
                      </a:r>
                      <a:r>
                        <a:rPr sz="1200" spc="5" dirty="0">
                          <a:solidFill>
                            <a:srgbClr val="252525"/>
                          </a:solidFill>
                          <a:latin typeface="Arial"/>
                          <a:cs typeface="Arial"/>
                        </a:rPr>
                        <a:t>e</a:t>
                      </a:r>
                      <a:r>
                        <a:rPr sz="1200" spc="0" dirty="0">
                          <a:solidFill>
                            <a:srgbClr val="252525"/>
                          </a:solidFill>
                          <a:latin typeface="Arial"/>
                          <a:cs typeface="Arial"/>
                        </a:rPr>
                        <a:t>ep</a:t>
                      </a:r>
                      <a:r>
                        <a:rPr sz="1200" spc="-30" dirty="0">
                          <a:solidFill>
                            <a:srgbClr val="252525"/>
                          </a:solidFill>
                          <a:latin typeface="Arial"/>
                          <a:cs typeface="Arial"/>
                        </a:rPr>
                        <a:t> </a:t>
                      </a:r>
                      <a:r>
                        <a:rPr sz="1200" spc="0" dirty="0">
                          <a:solidFill>
                            <a:srgbClr val="252525"/>
                          </a:solidFill>
                          <a:latin typeface="Arial"/>
                          <a:cs typeface="Arial"/>
                        </a:rPr>
                        <a:t>t</a:t>
                      </a:r>
                      <a:r>
                        <a:rPr sz="1200" spc="5" dirty="0">
                          <a:solidFill>
                            <a:srgbClr val="252525"/>
                          </a:solidFill>
                          <a:latin typeface="Arial"/>
                          <a:cs typeface="Arial"/>
                        </a:rPr>
                        <a:t>h</a:t>
                      </a:r>
                      <a:r>
                        <a:rPr sz="1200" spc="0" dirty="0">
                          <a:solidFill>
                            <a:srgbClr val="252525"/>
                          </a:solidFill>
                          <a:latin typeface="Arial"/>
                          <a:cs typeface="Arial"/>
                        </a:rPr>
                        <a:t>e</a:t>
                      </a:r>
                      <a:r>
                        <a:rPr sz="1200" spc="5" dirty="0">
                          <a:solidFill>
                            <a:srgbClr val="252525"/>
                          </a:solidFill>
                          <a:latin typeface="Arial"/>
                          <a:cs typeface="Arial"/>
                        </a:rPr>
                        <a:t>m</a:t>
                      </a:r>
                      <a:r>
                        <a:rPr sz="1200" spc="0" dirty="0">
                          <a:solidFill>
                            <a:srgbClr val="252525"/>
                          </a:solidFill>
                          <a:latin typeface="Arial"/>
                          <a:cs typeface="Arial"/>
                        </a:rPr>
                        <a:t>.</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04"/>
                  </a:ext>
                </a:extLst>
              </a:tr>
              <a:tr h="192277">
                <a:tc>
                  <a:txBody>
                    <a:bodyPr/>
                    <a:lstStyle/>
                    <a:p>
                      <a:pPr marL="62230">
                        <a:lnSpc>
                          <a:spcPct val="100000"/>
                        </a:lnSpc>
                      </a:pPr>
                      <a:r>
                        <a:rPr sz="1200" b="1" dirty="0">
                          <a:solidFill>
                            <a:srgbClr val="252525"/>
                          </a:solidFill>
                          <a:latin typeface="Arial"/>
                          <a:cs typeface="Arial"/>
                        </a:rPr>
                        <a:t>Redeplo</a:t>
                      </a:r>
                      <a:r>
                        <a:rPr sz="1200" b="1" spc="-35" dirty="0">
                          <a:solidFill>
                            <a:srgbClr val="252525"/>
                          </a:solidFill>
                          <a:latin typeface="Arial"/>
                          <a:cs typeface="Arial"/>
                        </a:rPr>
                        <a:t>y</a:t>
                      </a:r>
                      <a:r>
                        <a:rPr sz="1200" b="1" spc="0" dirty="0">
                          <a:solidFill>
                            <a:srgbClr val="252525"/>
                          </a:solidFill>
                          <a:latin typeface="Arial"/>
                          <a:cs typeface="Arial"/>
                        </a:rPr>
                        <a:t>ment</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ADFE2"/>
                    </a:solidFill>
                  </a:tcPr>
                </a:tc>
                <a:tc>
                  <a:txBody>
                    <a:bodyPr/>
                    <a:lstStyle/>
                    <a:p>
                      <a:pPr marL="62230">
                        <a:lnSpc>
                          <a:spcPct val="100000"/>
                        </a:lnSpc>
                      </a:pPr>
                      <a:r>
                        <a:rPr sz="1200" dirty="0">
                          <a:solidFill>
                            <a:srgbClr val="252525"/>
                          </a:solidFill>
                          <a:latin typeface="Arial"/>
                          <a:cs typeface="Arial"/>
                        </a:rPr>
                        <a:t>Deciding</a:t>
                      </a:r>
                      <a:r>
                        <a:rPr sz="1200" spc="-30" dirty="0">
                          <a:solidFill>
                            <a:srgbClr val="252525"/>
                          </a:solidFill>
                          <a:latin typeface="Arial"/>
                          <a:cs typeface="Arial"/>
                        </a:rPr>
                        <a:t> </a:t>
                      </a:r>
                      <a:r>
                        <a:rPr sz="1200" spc="-15" dirty="0">
                          <a:solidFill>
                            <a:srgbClr val="252525"/>
                          </a:solidFill>
                          <a:latin typeface="Arial"/>
                          <a:cs typeface="Arial"/>
                        </a:rPr>
                        <a:t>w</a:t>
                      </a:r>
                      <a:r>
                        <a:rPr sz="1200" spc="0" dirty="0">
                          <a:solidFill>
                            <a:srgbClr val="252525"/>
                          </a:solidFill>
                          <a:latin typeface="Arial"/>
                          <a:cs typeface="Arial"/>
                        </a:rPr>
                        <a:t>ho</a:t>
                      </a:r>
                      <a:r>
                        <a:rPr sz="1200" spc="-10" dirty="0">
                          <a:solidFill>
                            <a:srgbClr val="252525"/>
                          </a:solidFill>
                          <a:latin typeface="Arial"/>
                          <a:cs typeface="Arial"/>
                        </a:rPr>
                        <a:t> </a:t>
                      </a:r>
                      <a:r>
                        <a:rPr sz="1200" spc="0" dirty="0">
                          <a:solidFill>
                            <a:srgbClr val="252525"/>
                          </a:solidFill>
                          <a:latin typeface="Arial"/>
                          <a:cs typeface="Arial"/>
                        </a:rPr>
                        <a:t>is el</a:t>
                      </a:r>
                      <a:r>
                        <a:rPr sz="1200" spc="-5" dirty="0">
                          <a:solidFill>
                            <a:srgbClr val="252525"/>
                          </a:solidFill>
                          <a:latin typeface="Arial"/>
                          <a:cs typeface="Arial"/>
                        </a:rPr>
                        <a:t>i</a:t>
                      </a:r>
                      <a:r>
                        <a:rPr sz="1200" spc="-10" dirty="0">
                          <a:solidFill>
                            <a:srgbClr val="252525"/>
                          </a:solidFill>
                          <a:latin typeface="Arial"/>
                          <a:cs typeface="Arial"/>
                        </a:rPr>
                        <a:t>g</a:t>
                      </a:r>
                      <a:r>
                        <a:rPr sz="1200" spc="0" dirty="0">
                          <a:solidFill>
                            <a:srgbClr val="252525"/>
                          </a:solidFill>
                          <a:latin typeface="Arial"/>
                          <a:cs typeface="Arial"/>
                        </a:rPr>
                        <a:t>ible</a:t>
                      </a:r>
                      <a:r>
                        <a:rPr sz="1200" spc="-30" dirty="0">
                          <a:solidFill>
                            <a:srgbClr val="252525"/>
                          </a:solidFill>
                          <a:latin typeface="Arial"/>
                          <a:cs typeface="Arial"/>
                        </a:rPr>
                        <a:t> </a:t>
                      </a:r>
                      <a:r>
                        <a:rPr sz="1200" spc="10" dirty="0">
                          <a:solidFill>
                            <a:srgbClr val="252525"/>
                          </a:solidFill>
                          <a:latin typeface="Arial"/>
                          <a:cs typeface="Arial"/>
                        </a:rPr>
                        <a:t>f</a:t>
                      </a:r>
                      <a:r>
                        <a:rPr sz="1200" spc="0" dirty="0">
                          <a:solidFill>
                            <a:srgbClr val="252525"/>
                          </a:solidFill>
                          <a:latin typeface="Arial"/>
                          <a:cs typeface="Arial"/>
                        </a:rPr>
                        <a:t>or</a:t>
                      </a:r>
                      <a:r>
                        <a:rPr sz="1200" spc="-15" dirty="0">
                          <a:solidFill>
                            <a:srgbClr val="252525"/>
                          </a:solidFill>
                          <a:latin typeface="Arial"/>
                          <a:cs typeface="Arial"/>
                        </a:rPr>
                        <a:t> </a:t>
                      </a:r>
                      <a:r>
                        <a:rPr sz="1200" spc="0" dirty="0">
                          <a:solidFill>
                            <a:srgbClr val="252525"/>
                          </a:solidFill>
                          <a:latin typeface="Arial"/>
                          <a:cs typeface="Arial"/>
                        </a:rPr>
                        <a:t>redeplo</a:t>
                      </a:r>
                      <a:r>
                        <a:rPr sz="1200" spc="-10" dirty="0">
                          <a:solidFill>
                            <a:srgbClr val="252525"/>
                          </a:solidFill>
                          <a:latin typeface="Arial"/>
                          <a:cs typeface="Arial"/>
                        </a:rPr>
                        <a:t>y</a:t>
                      </a:r>
                      <a:r>
                        <a:rPr sz="1200" spc="5" dirty="0">
                          <a:solidFill>
                            <a:srgbClr val="252525"/>
                          </a:solidFill>
                          <a:latin typeface="Arial"/>
                          <a:cs typeface="Arial"/>
                        </a:rPr>
                        <a:t>m</a:t>
                      </a:r>
                      <a:r>
                        <a:rPr sz="1200" spc="-10" dirty="0">
                          <a:solidFill>
                            <a:srgbClr val="252525"/>
                          </a:solidFill>
                          <a:latin typeface="Arial"/>
                          <a:cs typeface="Arial"/>
                        </a:rPr>
                        <a:t>en</a:t>
                      </a:r>
                      <a:r>
                        <a:rPr sz="1200" spc="0" dirty="0">
                          <a:solidFill>
                            <a:srgbClr val="252525"/>
                          </a:solidFill>
                          <a:latin typeface="Arial"/>
                          <a:cs typeface="Arial"/>
                        </a:rPr>
                        <a:t>t,</a:t>
                      </a:r>
                      <a:r>
                        <a:rPr sz="1200" spc="-20" dirty="0">
                          <a:solidFill>
                            <a:srgbClr val="252525"/>
                          </a:solidFill>
                          <a:latin typeface="Arial"/>
                          <a:cs typeface="Arial"/>
                        </a:rPr>
                        <a:t> </a:t>
                      </a:r>
                      <a:r>
                        <a:rPr sz="1200" spc="0" dirty="0">
                          <a:solidFill>
                            <a:srgbClr val="252525"/>
                          </a:solidFill>
                          <a:latin typeface="Arial"/>
                          <a:cs typeface="Arial"/>
                        </a:rPr>
                        <a:t>and</a:t>
                      </a:r>
                      <a:r>
                        <a:rPr sz="1200" spc="-30" dirty="0">
                          <a:solidFill>
                            <a:srgbClr val="252525"/>
                          </a:solidFill>
                          <a:latin typeface="Arial"/>
                          <a:cs typeface="Arial"/>
                        </a:rPr>
                        <a:t> </a:t>
                      </a:r>
                      <a:r>
                        <a:rPr sz="1200" spc="10" dirty="0">
                          <a:solidFill>
                            <a:srgbClr val="252525"/>
                          </a:solidFill>
                          <a:latin typeface="Arial"/>
                          <a:cs typeface="Arial"/>
                        </a:rPr>
                        <a:t>f</a:t>
                      </a:r>
                      <a:r>
                        <a:rPr sz="1200" spc="0" dirty="0">
                          <a:solidFill>
                            <a:srgbClr val="252525"/>
                          </a:solidFill>
                          <a:latin typeface="Arial"/>
                          <a:cs typeface="Arial"/>
                        </a:rPr>
                        <a:t>rom</a:t>
                      </a:r>
                      <a:r>
                        <a:rPr sz="1200" spc="-5" dirty="0">
                          <a:solidFill>
                            <a:srgbClr val="252525"/>
                          </a:solidFill>
                          <a:latin typeface="Arial"/>
                          <a:cs typeface="Arial"/>
                        </a:rPr>
                        <a:t> </a:t>
                      </a:r>
                      <a:r>
                        <a:rPr sz="1200" spc="-15" dirty="0">
                          <a:solidFill>
                            <a:srgbClr val="252525"/>
                          </a:solidFill>
                          <a:latin typeface="Arial"/>
                          <a:cs typeface="Arial"/>
                        </a:rPr>
                        <a:t>w</a:t>
                      </a:r>
                      <a:r>
                        <a:rPr sz="1200" spc="0" dirty="0">
                          <a:solidFill>
                            <a:srgbClr val="252525"/>
                          </a:solidFill>
                          <a:latin typeface="Arial"/>
                          <a:cs typeface="Arial"/>
                        </a:rPr>
                        <a:t>here</a:t>
                      </a:r>
                      <a:r>
                        <a:rPr sz="1200" spc="-25" dirty="0">
                          <a:solidFill>
                            <a:srgbClr val="252525"/>
                          </a:solidFill>
                          <a:latin typeface="Arial"/>
                          <a:cs typeface="Arial"/>
                        </a:rPr>
                        <a:t> </a:t>
                      </a:r>
                      <a:r>
                        <a:rPr sz="1200" spc="0" dirty="0">
                          <a:solidFill>
                            <a:srgbClr val="252525"/>
                          </a:solidFill>
                          <a:latin typeface="Arial"/>
                          <a:cs typeface="Arial"/>
                        </a:rPr>
                        <a:t>to</a:t>
                      </a:r>
                      <a:r>
                        <a:rPr sz="1200" spc="5" dirty="0">
                          <a:solidFill>
                            <a:srgbClr val="252525"/>
                          </a:solidFill>
                          <a:latin typeface="Arial"/>
                          <a:cs typeface="Arial"/>
                        </a:rPr>
                        <a:t> </a:t>
                      </a:r>
                      <a:r>
                        <a:rPr sz="1200" spc="-15" dirty="0">
                          <a:solidFill>
                            <a:srgbClr val="252525"/>
                          </a:solidFill>
                          <a:latin typeface="Arial"/>
                          <a:cs typeface="Arial"/>
                        </a:rPr>
                        <a:t>w</a:t>
                      </a:r>
                      <a:r>
                        <a:rPr sz="1200" spc="0" dirty="0">
                          <a:solidFill>
                            <a:srgbClr val="252525"/>
                          </a:solidFill>
                          <a:latin typeface="Arial"/>
                          <a:cs typeface="Arial"/>
                        </a:rPr>
                        <a:t>here.</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3F4"/>
                    </a:solidFill>
                  </a:tcPr>
                </a:tc>
                <a:extLst>
                  <a:ext uri="{0D108BD9-81ED-4DB2-BD59-A6C34878D82A}">
                    <a16:rowId xmlns:a16="http://schemas.microsoft.com/office/drawing/2014/main" val="10005"/>
                  </a:ext>
                </a:extLst>
              </a:tr>
              <a:tr h="384302">
                <a:tc>
                  <a:txBody>
                    <a:bodyPr/>
                    <a:lstStyle/>
                    <a:p>
                      <a:pPr marL="62230">
                        <a:lnSpc>
                          <a:spcPct val="100000"/>
                        </a:lnSpc>
                      </a:pPr>
                      <a:r>
                        <a:rPr sz="1200" b="1" dirty="0">
                          <a:solidFill>
                            <a:srgbClr val="252525"/>
                          </a:solidFill>
                          <a:latin typeface="Arial"/>
                          <a:cs typeface="Arial"/>
                        </a:rPr>
                        <a:t>C</a:t>
                      </a:r>
                      <a:r>
                        <a:rPr sz="1200" b="1" spc="-5" dirty="0">
                          <a:solidFill>
                            <a:srgbClr val="252525"/>
                          </a:solidFill>
                          <a:latin typeface="Arial"/>
                          <a:cs typeface="Arial"/>
                        </a:rPr>
                        <a:t>o</a:t>
                      </a:r>
                      <a:r>
                        <a:rPr sz="1200" b="1" spc="0" dirty="0">
                          <a:solidFill>
                            <a:srgbClr val="252525"/>
                          </a:solidFill>
                          <a:latin typeface="Arial"/>
                          <a:cs typeface="Arial"/>
                        </a:rPr>
                        <a:t>n</a:t>
                      </a:r>
                      <a:r>
                        <a:rPr sz="1200" b="1" spc="-5" dirty="0">
                          <a:solidFill>
                            <a:srgbClr val="252525"/>
                          </a:solidFill>
                          <a:latin typeface="Arial"/>
                          <a:cs typeface="Arial"/>
                        </a:rPr>
                        <a:t>t</a:t>
                      </a:r>
                      <a:r>
                        <a:rPr sz="1200" b="1" spc="0" dirty="0">
                          <a:solidFill>
                            <a:srgbClr val="252525"/>
                          </a:solidFill>
                          <a:latin typeface="Arial"/>
                          <a:cs typeface="Arial"/>
                        </a:rPr>
                        <a:t>ingent</a:t>
                      </a:r>
                      <a:r>
                        <a:rPr sz="1200" b="1" spc="20" dirty="0">
                          <a:solidFill>
                            <a:srgbClr val="252525"/>
                          </a:solidFill>
                          <a:latin typeface="Arial"/>
                          <a:cs typeface="Arial"/>
                        </a:rPr>
                        <a:t> </a:t>
                      </a:r>
                      <a:r>
                        <a:rPr sz="1200" b="1" spc="25" dirty="0">
                          <a:solidFill>
                            <a:srgbClr val="252525"/>
                          </a:solidFill>
                          <a:latin typeface="Arial"/>
                          <a:cs typeface="Arial"/>
                        </a:rPr>
                        <a:t>w</a:t>
                      </a:r>
                      <a:r>
                        <a:rPr sz="1200" b="1" spc="0" dirty="0">
                          <a:solidFill>
                            <a:srgbClr val="252525"/>
                          </a:solidFill>
                          <a:latin typeface="Arial"/>
                          <a:cs typeface="Arial"/>
                        </a:rPr>
                        <a:t>orkf</a:t>
                      </a:r>
                      <a:r>
                        <a:rPr sz="1200" b="1" spc="-5" dirty="0">
                          <a:solidFill>
                            <a:srgbClr val="252525"/>
                          </a:solidFill>
                          <a:latin typeface="Arial"/>
                          <a:cs typeface="Arial"/>
                        </a:rPr>
                        <a:t>o</a:t>
                      </a:r>
                      <a:r>
                        <a:rPr sz="1200" b="1" spc="0" dirty="0">
                          <a:solidFill>
                            <a:srgbClr val="252525"/>
                          </a:solidFill>
                          <a:latin typeface="Arial"/>
                          <a:cs typeface="Arial"/>
                        </a:rPr>
                        <a:t>rce</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ADFE2"/>
                    </a:solidFill>
                  </a:tcPr>
                </a:tc>
                <a:tc>
                  <a:txBody>
                    <a:bodyPr/>
                    <a:lstStyle/>
                    <a:p>
                      <a:pPr marL="62230">
                        <a:lnSpc>
                          <a:spcPct val="100000"/>
                        </a:lnSpc>
                      </a:pPr>
                      <a:r>
                        <a:rPr sz="1200" dirty="0">
                          <a:solidFill>
                            <a:srgbClr val="252525"/>
                          </a:solidFill>
                          <a:latin typeface="Arial"/>
                          <a:cs typeface="Arial"/>
                        </a:rPr>
                        <a:t>Desi</a:t>
                      </a:r>
                      <a:r>
                        <a:rPr sz="1200" spc="-10" dirty="0">
                          <a:solidFill>
                            <a:srgbClr val="252525"/>
                          </a:solidFill>
                          <a:latin typeface="Arial"/>
                          <a:cs typeface="Arial"/>
                        </a:rPr>
                        <a:t>g</a:t>
                      </a:r>
                      <a:r>
                        <a:rPr sz="1200" spc="0" dirty="0">
                          <a:solidFill>
                            <a:srgbClr val="252525"/>
                          </a:solidFill>
                          <a:latin typeface="Arial"/>
                          <a:cs typeface="Arial"/>
                        </a:rPr>
                        <a:t>nating</a:t>
                      </a:r>
                      <a:r>
                        <a:rPr sz="1200" spc="-45" dirty="0">
                          <a:solidFill>
                            <a:srgbClr val="252525"/>
                          </a:solidFill>
                          <a:latin typeface="Arial"/>
                          <a:cs typeface="Arial"/>
                        </a:rPr>
                        <a:t> </a:t>
                      </a:r>
                      <a:r>
                        <a:rPr sz="1200" spc="0" dirty="0">
                          <a:solidFill>
                            <a:srgbClr val="252525"/>
                          </a:solidFill>
                          <a:latin typeface="Arial"/>
                          <a:cs typeface="Arial"/>
                        </a:rPr>
                        <a:t>t</a:t>
                      </a:r>
                      <a:r>
                        <a:rPr sz="1200" spc="5" dirty="0">
                          <a:solidFill>
                            <a:srgbClr val="252525"/>
                          </a:solidFill>
                          <a:latin typeface="Arial"/>
                          <a:cs typeface="Arial"/>
                        </a:rPr>
                        <a:t>h</a:t>
                      </a:r>
                      <a:r>
                        <a:rPr sz="1200" spc="0" dirty="0">
                          <a:solidFill>
                            <a:srgbClr val="252525"/>
                          </a:solidFill>
                          <a:latin typeface="Arial"/>
                          <a:cs typeface="Arial"/>
                        </a:rPr>
                        <a:t>e</a:t>
                      </a:r>
                      <a:r>
                        <a:rPr sz="1200" spc="-10" dirty="0">
                          <a:solidFill>
                            <a:srgbClr val="252525"/>
                          </a:solidFill>
                          <a:latin typeface="Arial"/>
                          <a:cs typeface="Arial"/>
                        </a:rPr>
                        <a:t> </a:t>
                      </a:r>
                      <a:r>
                        <a:rPr sz="1200" spc="0" dirty="0">
                          <a:solidFill>
                            <a:srgbClr val="252525"/>
                          </a:solidFill>
                          <a:latin typeface="Arial"/>
                          <a:cs typeface="Arial"/>
                        </a:rPr>
                        <a:t>percent</a:t>
                      </a:r>
                      <a:r>
                        <a:rPr sz="1200" spc="-5" dirty="0">
                          <a:solidFill>
                            <a:srgbClr val="252525"/>
                          </a:solidFill>
                          <a:latin typeface="Arial"/>
                          <a:cs typeface="Arial"/>
                        </a:rPr>
                        <a:t>a</a:t>
                      </a:r>
                      <a:r>
                        <a:rPr sz="1200" spc="-10" dirty="0">
                          <a:solidFill>
                            <a:srgbClr val="252525"/>
                          </a:solidFill>
                          <a:latin typeface="Arial"/>
                          <a:cs typeface="Arial"/>
                        </a:rPr>
                        <a:t>g</a:t>
                      </a:r>
                      <a:r>
                        <a:rPr sz="1200" spc="0" dirty="0">
                          <a:solidFill>
                            <a:srgbClr val="252525"/>
                          </a:solidFill>
                          <a:latin typeface="Arial"/>
                          <a:cs typeface="Arial"/>
                        </a:rPr>
                        <a:t>e</a:t>
                      </a:r>
                      <a:r>
                        <a:rPr sz="1200" spc="-30" dirty="0">
                          <a:solidFill>
                            <a:srgbClr val="252525"/>
                          </a:solidFill>
                          <a:latin typeface="Arial"/>
                          <a:cs typeface="Arial"/>
                        </a:rPr>
                        <a:t> </a:t>
                      </a:r>
                      <a:r>
                        <a:rPr sz="1200" spc="0" dirty="0">
                          <a:solidFill>
                            <a:srgbClr val="252525"/>
                          </a:solidFill>
                          <a:latin typeface="Arial"/>
                          <a:cs typeface="Arial"/>
                        </a:rPr>
                        <a:t>of</a:t>
                      </a:r>
                      <a:r>
                        <a:rPr sz="1200" spc="-10" dirty="0">
                          <a:solidFill>
                            <a:srgbClr val="252525"/>
                          </a:solidFill>
                          <a:latin typeface="Arial"/>
                          <a:cs typeface="Arial"/>
                        </a:rPr>
                        <a:t> </a:t>
                      </a:r>
                      <a:r>
                        <a:rPr sz="1200" spc="0" dirty="0">
                          <a:solidFill>
                            <a:srgbClr val="252525"/>
                          </a:solidFill>
                          <a:latin typeface="Arial"/>
                          <a:cs typeface="Arial"/>
                        </a:rPr>
                        <a:t>e</a:t>
                      </a:r>
                      <a:r>
                        <a:rPr sz="1200" spc="5" dirty="0">
                          <a:solidFill>
                            <a:srgbClr val="252525"/>
                          </a:solidFill>
                          <a:latin typeface="Arial"/>
                          <a:cs typeface="Arial"/>
                        </a:rPr>
                        <a:t>m</a:t>
                      </a:r>
                      <a:r>
                        <a:rPr sz="1200" spc="0" dirty="0">
                          <a:solidFill>
                            <a:srgbClr val="252525"/>
                          </a:solidFill>
                          <a:latin typeface="Arial"/>
                          <a:cs typeface="Arial"/>
                        </a:rPr>
                        <a:t>plo</a:t>
                      </a:r>
                      <a:r>
                        <a:rPr sz="1200" spc="-10" dirty="0">
                          <a:solidFill>
                            <a:srgbClr val="252525"/>
                          </a:solidFill>
                          <a:latin typeface="Arial"/>
                          <a:cs typeface="Arial"/>
                        </a:rPr>
                        <a:t>y</a:t>
                      </a:r>
                      <a:r>
                        <a:rPr sz="1200" spc="0" dirty="0">
                          <a:solidFill>
                            <a:srgbClr val="252525"/>
                          </a:solidFill>
                          <a:latin typeface="Arial"/>
                          <a:cs typeface="Arial"/>
                        </a:rPr>
                        <a:t>ees</a:t>
                      </a:r>
                      <a:r>
                        <a:rPr sz="1200" spc="-35" dirty="0">
                          <a:solidFill>
                            <a:srgbClr val="252525"/>
                          </a:solidFill>
                          <a:latin typeface="Arial"/>
                          <a:cs typeface="Arial"/>
                        </a:rPr>
                        <a:t> </a:t>
                      </a:r>
                      <a:r>
                        <a:rPr sz="1200" spc="-15" dirty="0">
                          <a:solidFill>
                            <a:srgbClr val="252525"/>
                          </a:solidFill>
                          <a:latin typeface="Arial"/>
                          <a:cs typeface="Arial"/>
                        </a:rPr>
                        <a:t>w</a:t>
                      </a:r>
                      <a:r>
                        <a:rPr sz="1200" spc="0" dirty="0">
                          <a:solidFill>
                            <a:srgbClr val="252525"/>
                          </a:solidFill>
                          <a:latin typeface="Arial"/>
                          <a:cs typeface="Arial"/>
                        </a:rPr>
                        <a:t>ho</a:t>
                      </a:r>
                      <a:r>
                        <a:rPr sz="1200" spc="-10" dirty="0">
                          <a:solidFill>
                            <a:srgbClr val="252525"/>
                          </a:solidFill>
                          <a:latin typeface="Arial"/>
                          <a:cs typeface="Arial"/>
                        </a:rPr>
                        <a:t> </a:t>
                      </a:r>
                      <a:r>
                        <a:rPr sz="1200" spc="-15" dirty="0">
                          <a:solidFill>
                            <a:srgbClr val="252525"/>
                          </a:solidFill>
                          <a:latin typeface="Arial"/>
                          <a:cs typeface="Arial"/>
                        </a:rPr>
                        <a:t>w</a:t>
                      </a:r>
                      <a:r>
                        <a:rPr sz="1200" spc="0" dirty="0">
                          <a:solidFill>
                            <a:srgbClr val="252525"/>
                          </a:solidFill>
                          <a:latin typeface="Arial"/>
                          <a:cs typeface="Arial"/>
                        </a:rPr>
                        <a:t>i</a:t>
                      </a:r>
                      <a:r>
                        <a:rPr sz="1200" spc="-5" dirty="0">
                          <a:solidFill>
                            <a:srgbClr val="252525"/>
                          </a:solidFill>
                          <a:latin typeface="Arial"/>
                          <a:cs typeface="Arial"/>
                        </a:rPr>
                        <a:t>l</a:t>
                      </a:r>
                      <a:r>
                        <a:rPr sz="1200" spc="0" dirty="0">
                          <a:solidFill>
                            <a:srgbClr val="252525"/>
                          </a:solidFill>
                          <a:latin typeface="Arial"/>
                          <a:cs typeface="Arial"/>
                        </a:rPr>
                        <a:t>l</a:t>
                      </a:r>
                      <a:r>
                        <a:rPr sz="1200" spc="10" dirty="0">
                          <a:solidFill>
                            <a:srgbClr val="252525"/>
                          </a:solidFill>
                          <a:latin typeface="Arial"/>
                          <a:cs typeface="Arial"/>
                        </a:rPr>
                        <a:t> </a:t>
                      </a:r>
                      <a:r>
                        <a:rPr sz="1200" spc="0" dirty="0">
                          <a:solidFill>
                            <a:srgbClr val="252525"/>
                          </a:solidFill>
                          <a:latin typeface="Arial"/>
                          <a:cs typeface="Arial"/>
                        </a:rPr>
                        <a:t>be</a:t>
                      </a:r>
                      <a:r>
                        <a:rPr sz="1200" spc="-20" dirty="0">
                          <a:solidFill>
                            <a:srgbClr val="252525"/>
                          </a:solidFill>
                          <a:latin typeface="Arial"/>
                          <a:cs typeface="Arial"/>
                        </a:rPr>
                        <a:t> </a:t>
                      </a:r>
                      <a:r>
                        <a:rPr sz="1200" spc="0" dirty="0">
                          <a:solidFill>
                            <a:srgbClr val="252525"/>
                          </a:solidFill>
                          <a:latin typeface="Arial"/>
                          <a:cs typeface="Arial"/>
                        </a:rPr>
                        <a:t>contin</a:t>
                      </a:r>
                      <a:r>
                        <a:rPr sz="1200" spc="-10" dirty="0">
                          <a:solidFill>
                            <a:srgbClr val="252525"/>
                          </a:solidFill>
                          <a:latin typeface="Arial"/>
                          <a:cs typeface="Arial"/>
                        </a:rPr>
                        <a:t>g</a:t>
                      </a:r>
                      <a:r>
                        <a:rPr sz="1200" spc="0" dirty="0">
                          <a:solidFill>
                            <a:srgbClr val="252525"/>
                          </a:solidFill>
                          <a:latin typeface="Arial"/>
                          <a:cs typeface="Arial"/>
                        </a:rPr>
                        <a:t>ent,</a:t>
                      </a:r>
                      <a:r>
                        <a:rPr sz="1200" spc="-30" dirty="0">
                          <a:solidFill>
                            <a:srgbClr val="252525"/>
                          </a:solidFill>
                          <a:latin typeface="Arial"/>
                          <a:cs typeface="Arial"/>
                        </a:rPr>
                        <a:t> </a:t>
                      </a:r>
                      <a:r>
                        <a:rPr sz="1200" spc="0" dirty="0">
                          <a:solidFill>
                            <a:srgbClr val="252525"/>
                          </a:solidFill>
                          <a:latin typeface="Arial"/>
                          <a:cs typeface="Arial"/>
                        </a:rPr>
                        <a:t>and</a:t>
                      </a:r>
                      <a:r>
                        <a:rPr sz="1200" spc="-20" dirty="0">
                          <a:solidFill>
                            <a:srgbClr val="252525"/>
                          </a:solidFill>
                          <a:latin typeface="Arial"/>
                          <a:cs typeface="Arial"/>
                        </a:rPr>
                        <a:t> </a:t>
                      </a:r>
                      <a:r>
                        <a:rPr sz="1200" spc="0" dirty="0">
                          <a:solidFill>
                            <a:srgbClr val="252525"/>
                          </a:solidFill>
                          <a:latin typeface="Arial"/>
                          <a:cs typeface="Arial"/>
                        </a:rPr>
                        <a:t>in</a:t>
                      </a:r>
                      <a:r>
                        <a:rPr sz="1200" spc="-10" dirty="0">
                          <a:solidFill>
                            <a:srgbClr val="252525"/>
                          </a:solidFill>
                          <a:latin typeface="Arial"/>
                          <a:cs typeface="Arial"/>
                        </a:rPr>
                        <a:t> </a:t>
                      </a:r>
                      <a:r>
                        <a:rPr sz="1200" spc="-15" dirty="0">
                          <a:solidFill>
                            <a:srgbClr val="252525"/>
                          </a:solidFill>
                          <a:latin typeface="Arial"/>
                          <a:cs typeface="Arial"/>
                        </a:rPr>
                        <a:t>w</a:t>
                      </a:r>
                      <a:r>
                        <a:rPr sz="1200" spc="0" dirty="0">
                          <a:solidFill>
                            <a:srgbClr val="252525"/>
                          </a:solidFill>
                          <a:latin typeface="Arial"/>
                          <a:cs typeface="Arial"/>
                        </a:rPr>
                        <a:t>hat</a:t>
                      </a:r>
                      <a:endParaRPr sz="1200" dirty="0">
                        <a:latin typeface="Arial"/>
                        <a:cs typeface="Arial"/>
                      </a:endParaRPr>
                    </a:p>
                    <a:p>
                      <a:pPr marL="62230">
                        <a:lnSpc>
                          <a:spcPct val="100000"/>
                        </a:lnSpc>
                        <a:tabLst>
                          <a:tab pos="3980179" algn="l"/>
                        </a:tabLst>
                      </a:pPr>
                      <a:r>
                        <a:rPr sz="1200" dirty="0">
                          <a:solidFill>
                            <a:srgbClr val="252525"/>
                          </a:solidFill>
                          <a:latin typeface="Arial"/>
                          <a:cs typeface="Arial"/>
                        </a:rPr>
                        <a:t>p</a:t>
                      </a:r>
                      <a:r>
                        <a:rPr sz="1200" spc="5" dirty="0">
                          <a:solidFill>
                            <a:srgbClr val="252525"/>
                          </a:solidFill>
                          <a:latin typeface="Arial"/>
                          <a:cs typeface="Arial"/>
                        </a:rPr>
                        <a:t>o</a:t>
                      </a:r>
                      <a:r>
                        <a:rPr sz="1200" spc="0" dirty="0">
                          <a:solidFill>
                            <a:srgbClr val="252525"/>
                          </a:solidFill>
                          <a:latin typeface="Arial"/>
                          <a:cs typeface="Arial"/>
                        </a:rPr>
                        <a:t>s</a:t>
                      </a:r>
                      <a:r>
                        <a:rPr sz="1200" spc="-5" dirty="0">
                          <a:solidFill>
                            <a:srgbClr val="252525"/>
                          </a:solidFill>
                          <a:latin typeface="Arial"/>
                          <a:cs typeface="Arial"/>
                        </a:rPr>
                        <a:t>i</a:t>
                      </a:r>
                      <a:r>
                        <a:rPr sz="1200" spc="0" dirty="0">
                          <a:solidFill>
                            <a:srgbClr val="252525"/>
                          </a:solidFill>
                          <a:latin typeface="Arial"/>
                          <a:cs typeface="Arial"/>
                        </a:rPr>
                        <a:t>tions.</a:t>
                      </a:r>
                      <a:r>
                        <a:rPr sz="1200" spc="-165" dirty="0">
                          <a:solidFill>
                            <a:srgbClr val="252525"/>
                          </a:solidFill>
                          <a:latin typeface="Arial"/>
                          <a:cs typeface="Arial"/>
                        </a:rPr>
                        <a:t> </a:t>
                      </a:r>
                      <a:r>
                        <a:rPr sz="1200" u="none" spc="0" dirty="0">
                          <a:solidFill>
                            <a:srgbClr val="252525"/>
                          </a:solidFill>
                          <a:latin typeface="Arial"/>
                          <a:cs typeface="Arial"/>
                        </a:rPr>
                        <a:t> 	</a:t>
                      </a:r>
                      <a:endParaRPr sz="1200" u="none"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06"/>
                  </a:ext>
                </a:extLst>
              </a:tr>
              <a:tr h="576580">
                <a:tc>
                  <a:txBody>
                    <a:bodyPr/>
                    <a:lstStyle/>
                    <a:p>
                      <a:pPr marL="62230">
                        <a:lnSpc>
                          <a:spcPct val="100000"/>
                        </a:lnSpc>
                      </a:pPr>
                      <a:r>
                        <a:rPr sz="1200" b="1" dirty="0">
                          <a:solidFill>
                            <a:srgbClr val="252525"/>
                          </a:solidFill>
                          <a:latin typeface="Arial"/>
                          <a:cs typeface="Arial"/>
                        </a:rPr>
                        <a:t>Po</a:t>
                      </a:r>
                      <a:r>
                        <a:rPr sz="1200" b="1" spc="-5" dirty="0">
                          <a:solidFill>
                            <a:srgbClr val="252525"/>
                          </a:solidFill>
                          <a:latin typeface="Arial"/>
                          <a:cs typeface="Arial"/>
                        </a:rPr>
                        <a:t>t</a:t>
                      </a:r>
                      <a:r>
                        <a:rPr sz="1200" b="1" spc="0" dirty="0">
                          <a:solidFill>
                            <a:srgbClr val="252525"/>
                          </a:solidFill>
                          <a:latin typeface="Arial"/>
                          <a:cs typeface="Arial"/>
                        </a:rPr>
                        <a:t>en</a:t>
                      </a:r>
                      <a:r>
                        <a:rPr sz="1200" b="1" spc="-5" dirty="0">
                          <a:solidFill>
                            <a:srgbClr val="252525"/>
                          </a:solidFill>
                          <a:latin typeface="Arial"/>
                          <a:cs typeface="Arial"/>
                        </a:rPr>
                        <a:t>t</a:t>
                      </a:r>
                      <a:r>
                        <a:rPr sz="1200" b="1" spc="0" dirty="0">
                          <a:solidFill>
                            <a:srgbClr val="252525"/>
                          </a:solidFill>
                          <a:latin typeface="Arial"/>
                          <a:cs typeface="Arial"/>
                        </a:rPr>
                        <a:t>i</a:t>
                      </a:r>
                      <a:r>
                        <a:rPr sz="1200" b="1" spc="5" dirty="0">
                          <a:solidFill>
                            <a:srgbClr val="252525"/>
                          </a:solidFill>
                          <a:latin typeface="Arial"/>
                          <a:cs typeface="Arial"/>
                        </a:rPr>
                        <a:t>a</a:t>
                      </a:r>
                      <a:r>
                        <a:rPr sz="1200" b="1" spc="0" dirty="0">
                          <a:solidFill>
                            <a:srgbClr val="252525"/>
                          </a:solidFill>
                          <a:latin typeface="Arial"/>
                          <a:cs typeface="Arial"/>
                        </a:rPr>
                        <a:t>l retiremen</a:t>
                      </a:r>
                      <a:r>
                        <a:rPr sz="1200" b="1" spc="-5" dirty="0">
                          <a:solidFill>
                            <a:srgbClr val="252525"/>
                          </a:solidFill>
                          <a:latin typeface="Arial"/>
                          <a:cs typeface="Arial"/>
                        </a:rPr>
                        <a:t>t</a:t>
                      </a:r>
                      <a:r>
                        <a:rPr sz="1200" b="1" spc="0" dirty="0">
                          <a:solidFill>
                            <a:srgbClr val="252525"/>
                          </a:solidFill>
                          <a:latin typeface="Arial"/>
                          <a:cs typeface="Arial"/>
                        </a:rPr>
                        <a:t>s</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ADFE2"/>
                    </a:solidFill>
                  </a:tcPr>
                </a:tc>
                <a:tc>
                  <a:txBody>
                    <a:bodyPr/>
                    <a:lstStyle/>
                    <a:p>
                      <a:pPr marL="62230" marR="233045">
                        <a:lnSpc>
                          <a:spcPct val="100000"/>
                        </a:lnSpc>
                      </a:pPr>
                      <a:r>
                        <a:rPr sz="1200" dirty="0">
                          <a:solidFill>
                            <a:srgbClr val="252525"/>
                          </a:solidFill>
                          <a:latin typeface="Arial"/>
                          <a:cs typeface="Arial"/>
                        </a:rPr>
                        <a:t>F</a:t>
                      </a:r>
                      <a:r>
                        <a:rPr sz="1200" spc="-5" dirty="0">
                          <a:solidFill>
                            <a:srgbClr val="252525"/>
                          </a:solidFill>
                          <a:latin typeface="Arial"/>
                          <a:cs typeface="Arial"/>
                        </a:rPr>
                        <a:t>i</a:t>
                      </a:r>
                      <a:r>
                        <a:rPr sz="1200" spc="-10" dirty="0">
                          <a:solidFill>
                            <a:srgbClr val="252525"/>
                          </a:solidFill>
                          <a:latin typeface="Arial"/>
                          <a:cs typeface="Arial"/>
                        </a:rPr>
                        <a:t>g</a:t>
                      </a:r>
                      <a:r>
                        <a:rPr sz="1200" spc="0" dirty="0">
                          <a:solidFill>
                            <a:srgbClr val="252525"/>
                          </a:solidFill>
                          <a:latin typeface="Arial"/>
                          <a:cs typeface="Arial"/>
                        </a:rPr>
                        <a:t>ur</a:t>
                      </a:r>
                      <a:r>
                        <a:rPr sz="1200" spc="-10" dirty="0">
                          <a:solidFill>
                            <a:srgbClr val="252525"/>
                          </a:solidFill>
                          <a:latin typeface="Arial"/>
                          <a:cs typeface="Arial"/>
                        </a:rPr>
                        <a:t>i</a:t>
                      </a:r>
                      <a:r>
                        <a:rPr sz="1200" spc="0" dirty="0">
                          <a:solidFill>
                            <a:srgbClr val="252525"/>
                          </a:solidFill>
                          <a:latin typeface="Arial"/>
                          <a:cs typeface="Arial"/>
                        </a:rPr>
                        <a:t>ng</a:t>
                      </a:r>
                      <a:r>
                        <a:rPr sz="1200" spc="-20" dirty="0">
                          <a:solidFill>
                            <a:srgbClr val="252525"/>
                          </a:solidFill>
                          <a:latin typeface="Arial"/>
                          <a:cs typeface="Arial"/>
                        </a:rPr>
                        <a:t> </a:t>
                      </a:r>
                      <a:r>
                        <a:rPr sz="1200" spc="0" dirty="0">
                          <a:solidFill>
                            <a:srgbClr val="252525"/>
                          </a:solidFill>
                          <a:latin typeface="Arial"/>
                          <a:cs typeface="Arial"/>
                        </a:rPr>
                        <a:t>out</a:t>
                      </a:r>
                      <a:r>
                        <a:rPr sz="1200" spc="-10" dirty="0">
                          <a:solidFill>
                            <a:srgbClr val="252525"/>
                          </a:solidFill>
                          <a:latin typeface="Arial"/>
                          <a:cs typeface="Arial"/>
                        </a:rPr>
                        <a:t> </a:t>
                      </a:r>
                      <a:r>
                        <a:rPr sz="1200" spc="-15" dirty="0">
                          <a:solidFill>
                            <a:srgbClr val="252525"/>
                          </a:solidFill>
                          <a:latin typeface="Arial"/>
                          <a:cs typeface="Arial"/>
                        </a:rPr>
                        <a:t>w</a:t>
                      </a:r>
                      <a:r>
                        <a:rPr sz="1200" spc="0" dirty="0">
                          <a:solidFill>
                            <a:srgbClr val="252525"/>
                          </a:solidFill>
                          <a:latin typeface="Arial"/>
                          <a:cs typeface="Arial"/>
                        </a:rPr>
                        <a:t>ho is </a:t>
                      </a:r>
                      <a:r>
                        <a:rPr sz="1200" spc="5" dirty="0">
                          <a:solidFill>
                            <a:srgbClr val="252525"/>
                          </a:solidFill>
                          <a:latin typeface="Arial"/>
                          <a:cs typeface="Arial"/>
                        </a:rPr>
                        <a:t>e</a:t>
                      </a:r>
                      <a:r>
                        <a:rPr sz="1200" spc="0" dirty="0">
                          <a:solidFill>
                            <a:srgbClr val="252525"/>
                          </a:solidFill>
                          <a:latin typeface="Arial"/>
                          <a:cs typeface="Arial"/>
                        </a:rPr>
                        <a:t>l</a:t>
                      </a:r>
                      <a:r>
                        <a:rPr sz="1200" spc="-5" dirty="0">
                          <a:solidFill>
                            <a:srgbClr val="252525"/>
                          </a:solidFill>
                          <a:latin typeface="Arial"/>
                          <a:cs typeface="Arial"/>
                        </a:rPr>
                        <a:t>i</a:t>
                      </a:r>
                      <a:r>
                        <a:rPr sz="1200" spc="-10" dirty="0">
                          <a:solidFill>
                            <a:srgbClr val="252525"/>
                          </a:solidFill>
                          <a:latin typeface="Arial"/>
                          <a:cs typeface="Arial"/>
                        </a:rPr>
                        <a:t>g</a:t>
                      </a:r>
                      <a:r>
                        <a:rPr sz="1200" spc="0" dirty="0">
                          <a:solidFill>
                            <a:srgbClr val="252525"/>
                          </a:solidFill>
                          <a:latin typeface="Arial"/>
                          <a:cs typeface="Arial"/>
                        </a:rPr>
                        <a:t>ible,</a:t>
                      </a:r>
                      <a:r>
                        <a:rPr sz="1200" spc="-35" dirty="0">
                          <a:solidFill>
                            <a:srgbClr val="252525"/>
                          </a:solidFill>
                          <a:latin typeface="Arial"/>
                          <a:cs typeface="Arial"/>
                        </a:rPr>
                        <a:t> </a:t>
                      </a:r>
                      <a:r>
                        <a:rPr sz="1200" spc="-15" dirty="0">
                          <a:solidFill>
                            <a:srgbClr val="252525"/>
                          </a:solidFill>
                          <a:latin typeface="Arial"/>
                          <a:cs typeface="Arial"/>
                        </a:rPr>
                        <a:t>w</a:t>
                      </a:r>
                      <a:r>
                        <a:rPr sz="1200" spc="0" dirty="0">
                          <a:solidFill>
                            <a:srgbClr val="252525"/>
                          </a:solidFill>
                          <a:latin typeface="Arial"/>
                          <a:cs typeface="Arial"/>
                        </a:rPr>
                        <a:t>hen</a:t>
                      </a:r>
                      <a:r>
                        <a:rPr sz="1200" spc="-10" dirty="0">
                          <a:solidFill>
                            <a:srgbClr val="252525"/>
                          </a:solidFill>
                          <a:latin typeface="Arial"/>
                          <a:cs typeface="Arial"/>
                        </a:rPr>
                        <a:t> </a:t>
                      </a:r>
                      <a:r>
                        <a:rPr sz="1200" spc="0" dirty="0">
                          <a:solidFill>
                            <a:srgbClr val="252525"/>
                          </a:solidFill>
                          <a:latin typeface="Arial"/>
                          <a:cs typeface="Arial"/>
                        </a:rPr>
                        <a:t>t</a:t>
                      </a:r>
                      <a:r>
                        <a:rPr sz="1200" spc="5" dirty="0">
                          <a:solidFill>
                            <a:srgbClr val="252525"/>
                          </a:solidFill>
                          <a:latin typeface="Arial"/>
                          <a:cs typeface="Arial"/>
                        </a:rPr>
                        <a:t>h</a:t>
                      </a:r>
                      <a:r>
                        <a:rPr sz="1200" spc="0" dirty="0">
                          <a:solidFill>
                            <a:srgbClr val="252525"/>
                          </a:solidFill>
                          <a:latin typeface="Arial"/>
                          <a:cs typeface="Arial"/>
                        </a:rPr>
                        <a:t>ey</a:t>
                      </a:r>
                      <a:r>
                        <a:rPr sz="1200" spc="-25" dirty="0">
                          <a:solidFill>
                            <a:srgbClr val="252525"/>
                          </a:solidFill>
                          <a:latin typeface="Arial"/>
                          <a:cs typeface="Arial"/>
                        </a:rPr>
                        <a:t> </a:t>
                      </a:r>
                      <a:r>
                        <a:rPr sz="1200" spc="0" dirty="0">
                          <a:solidFill>
                            <a:srgbClr val="252525"/>
                          </a:solidFill>
                          <a:latin typeface="Arial"/>
                          <a:cs typeface="Arial"/>
                        </a:rPr>
                        <a:t>are</a:t>
                      </a:r>
                      <a:r>
                        <a:rPr sz="1200" spc="-10" dirty="0">
                          <a:solidFill>
                            <a:srgbClr val="252525"/>
                          </a:solidFill>
                          <a:latin typeface="Arial"/>
                          <a:cs typeface="Arial"/>
                        </a:rPr>
                        <a:t> </a:t>
                      </a:r>
                      <a:r>
                        <a:rPr sz="1200" spc="0" dirty="0">
                          <a:solidFill>
                            <a:srgbClr val="252525"/>
                          </a:solidFill>
                          <a:latin typeface="Arial"/>
                          <a:cs typeface="Arial"/>
                        </a:rPr>
                        <a:t>el</a:t>
                      </a:r>
                      <a:r>
                        <a:rPr sz="1200" spc="-5" dirty="0">
                          <a:solidFill>
                            <a:srgbClr val="252525"/>
                          </a:solidFill>
                          <a:latin typeface="Arial"/>
                          <a:cs typeface="Arial"/>
                        </a:rPr>
                        <a:t>i</a:t>
                      </a:r>
                      <a:r>
                        <a:rPr sz="1200" spc="-10" dirty="0">
                          <a:solidFill>
                            <a:srgbClr val="252525"/>
                          </a:solidFill>
                          <a:latin typeface="Arial"/>
                          <a:cs typeface="Arial"/>
                        </a:rPr>
                        <a:t>g</a:t>
                      </a:r>
                      <a:r>
                        <a:rPr sz="1200" spc="0" dirty="0">
                          <a:solidFill>
                            <a:srgbClr val="252525"/>
                          </a:solidFill>
                          <a:latin typeface="Arial"/>
                          <a:cs typeface="Arial"/>
                        </a:rPr>
                        <a:t>ible,</a:t>
                      </a:r>
                      <a:r>
                        <a:rPr sz="1200" spc="-20" dirty="0">
                          <a:solidFill>
                            <a:srgbClr val="252525"/>
                          </a:solidFill>
                          <a:latin typeface="Arial"/>
                          <a:cs typeface="Arial"/>
                        </a:rPr>
                        <a:t> </a:t>
                      </a:r>
                      <a:r>
                        <a:rPr sz="1200" spc="-15" dirty="0">
                          <a:solidFill>
                            <a:srgbClr val="252525"/>
                          </a:solidFill>
                          <a:latin typeface="Arial"/>
                          <a:cs typeface="Arial"/>
                        </a:rPr>
                        <a:t>w</a:t>
                      </a:r>
                      <a:r>
                        <a:rPr sz="1200" spc="0" dirty="0">
                          <a:solidFill>
                            <a:srgbClr val="252525"/>
                          </a:solidFill>
                          <a:latin typeface="Arial"/>
                          <a:cs typeface="Arial"/>
                        </a:rPr>
                        <a:t>ho</a:t>
                      </a:r>
                      <a:r>
                        <a:rPr sz="1200" spc="-10" dirty="0">
                          <a:solidFill>
                            <a:srgbClr val="252525"/>
                          </a:solidFill>
                          <a:latin typeface="Arial"/>
                          <a:cs typeface="Arial"/>
                        </a:rPr>
                        <a:t> </a:t>
                      </a:r>
                      <a:r>
                        <a:rPr sz="1200" spc="-15" dirty="0">
                          <a:solidFill>
                            <a:srgbClr val="252525"/>
                          </a:solidFill>
                          <a:latin typeface="Arial"/>
                          <a:cs typeface="Arial"/>
                        </a:rPr>
                        <a:t>w</a:t>
                      </a:r>
                      <a:r>
                        <a:rPr sz="1200" spc="0" dirty="0">
                          <a:solidFill>
                            <a:srgbClr val="252525"/>
                          </a:solidFill>
                          <a:latin typeface="Arial"/>
                          <a:cs typeface="Arial"/>
                        </a:rPr>
                        <a:t>i</a:t>
                      </a:r>
                      <a:r>
                        <a:rPr sz="1200" spc="-5" dirty="0">
                          <a:solidFill>
                            <a:srgbClr val="252525"/>
                          </a:solidFill>
                          <a:latin typeface="Arial"/>
                          <a:cs typeface="Arial"/>
                        </a:rPr>
                        <a:t>l</a:t>
                      </a:r>
                      <a:r>
                        <a:rPr sz="1200" spc="0" dirty="0">
                          <a:solidFill>
                            <a:srgbClr val="252525"/>
                          </a:solidFill>
                          <a:latin typeface="Arial"/>
                          <a:cs typeface="Arial"/>
                        </a:rPr>
                        <a:t>l</a:t>
                      </a:r>
                      <a:r>
                        <a:rPr sz="1200" spc="10" dirty="0">
                          <a:solidFill>
                            <a:srgbClr val="252525"/>
                          </a:solidFill>
                          <a:latin typeface="Arial"/>
                          <a:cs typeface="Arial"/>
                        </a:rPr>
                        <a:t> </a:t>
                      </a:r>
                      <a:r>
                        <a:rPr sz="1200" spc="0" dirty="0">
                          <a:solidFill>
                            <a:srgbClr val="252525"/>
                          </a:solidFill>
                          <a:latin typeface="Arial"/>
                          <a:cs typeface="Arial"/>
                        </a:rPr>
                        <a:t>replace</a:t>
                      </a:r>
                      <a:r>
                        <a:rPr sz="1200" spc="-30" dirty="0">
                          <a:solidFill>
                            <a:srgbClr val="252525"/>
                          </a:solidFill>
                          <a:latin typeface="Arial"/>
                          <a:cs typeface="Arial"/>
                        </a:rPr>
                        <a:t> </a:t>
                      </a:r>
                      <a:r>
                        <a:rPr sz="1200" spc="0" dirty="0">
                          <a:solidFill>
                            <a:srgbClr val="252525"/>
                          </a:solidFill>
                          <a:latin typeface="Arial"/>
                          <a:cs typeface="Arial"/>
                        </a:rPr>
                        <a:t>t</a:t>
                      </a:r>
                      <a:r>
                        <a:rPr sz="1200" spc="5" dirty="0">
                          <a:solidFill>
                            <a:srgbClr val="252525"/>
                          </a:solidFill>
                          <a:latin typeface="Arial"/>
                          <a:cs typeface="Arial"/>
                        </a:rPr>
                        <a:t>h</a:t>
                      </a:r>
                      <a:r>
                        <a:rPr sz="1200" spc="0" dirty="0">
                          <a:solidFill>
                            <a:srgbClr val="252525"/>
                          </a:solidFill>
                          <a:latin typeface="Arial"/>
                          <a:cs typeface="Arial"/>
                        </a:rPr>
                        <a:t>e</a:t>
                      </a:r>
                      <a:r>
                        <a:rPr sz="1200" spc="5" dirty="0">
                          <a:solidFill>
                            <a:srgbClr val="252525"/>
                          </a:solidFill>
                          <a:latin typeface="Arial"/>
                          <a:cs typeface="Arial"/>
                        </a:rPr>
                        <a:t>m</a:t>
                      </a:r>
                      <a:r>
                        <a:rPr sz="1200" spc="0" dirty="0">
                          <a:solidFill>
                            <a:srgbClr val="252525"/>
                          </a:solidFill>
                          <a:latin typeface="Arial"/>
                          <a:cs typeface="Arial"/>
                        </a:rPr>
                        <a:t>,</a:t>
                      </a:r>
                      <a:r>
                        <a:rPr sz="1200" spc="-20" dirty="0">
                          <a:solidFill>
                            <a:srgbClr val="252525"/>
                          </a:solidFill>
                          <a:latin typeface="Arial"/>
                          <a:cs typeface="Arial"/>
                        </a:rPr>
                        <a:t> </a:t>
                      </a:r>
                      <a:r>
                        <a:rPr sz="1200" spc="0" dirty="0">
                          <a:solidFill>
                            <a:srgbClr val="252525"/>
                          </a:solidFill>
                          <a:latin typeface="Arial"/>
                          <a:cs typeface="Arial"/>
                        </a:rPr>
                        <a:t>and</a:t>
                      </a:r>
                      <a:r>
                        <a:rPr sz="1200" spc="-20" dirty="0">
                          <a:solidFill>
                            <a:srgbClr val="252525"/>
                          </a:solidFill>
                          <a:latin typeface="Arial"/>
                          <a:cs typeface="Arial"/>
                        </a:rPr>
                        <a:t> </a:t>
                      </a:r>
                      <a:r>
                        <a:rPr sz="1200" spc="-15" dirty="0">
                          <a:solidFill>
                            <a:srgbClr val="252525"/>
                          </a:solidFill>
                          <a:latin typeface="Arial"/>
                          <a:cs typeface="Arial"/>
                        </a:rPr>
                        <a:t>w</a:t>
                      </a:r>
                      <a:r>
                        <a:rPr sz="1200" spc="0" dirty="0">
                          <a:solidFill>
                            <a:srgbClr val="252525"/>
                          </a:solidFill>
                          <a:latin typeface="Arial"/>
                          <a:cs typeface="Arial"/>
                        </a:rPr>
                        <a:t>hat alternati</a:t>
                      </a:r>
                      <a:r>
                        <a:rPr sz="1200" spc="-15" dirty="0">
                          <a:solidFill>
                            <a:srgbClr val="252525"/>
                          </a:solidFill>
                          <a:latin typeface="Arial"/>
                          <a:cs typeface="Arial"/>
                        </a:rPr>
                        <a:t>v</a:t>
                      </a:r>
                      <a:r>
                        <a:rPr sz="1200" spc="0" dirty="0">
                          <a:solidFill>
                            <a:srgbClr val="252525"/>
                          </a:solidFill>
                          <a:latin typeface="Arial"/>
                          <a:cs typeface="Arial"/>
                        </a:rPr>
                        <a:t>e</a:t>
                      </a:r>
                      <a:r>
                        <a:rPr sz="1200" spc="-30" dirty="0">
                          <a:solidFill>
                            <a:srgbClr val="252525"/>
                          </a:solidFill>
                          <a:latin typeface="Arial"/>
                          <a:cs typeface="Arial"/>
                        </a:rPr>
                        <a:t> </a:t>
                      </a:r>
                      <a:r>
                        <a:rPr sz="1200" spc="-15" dirty="0">
                          <a:solidFill>
                            <a:srgbClr val="252525"/>
                          </a:solidFill>
                          <a:latin typeface="Arial"/>
                          <a:cs typeface="Arial"/>
                        </a:rPr>
                        <a:t>w</a:t>
                      </a:r>
                      <a:r>
                        <a:rPr sz="1200" spc="0" dirty="0">
                          <a:solidFill>
                            <a:srgbClr val="252525"/>
                          </a:solidFill>
                          <a:latin typeface="Arial"/>
                          <a:cs typeface="Arial"/>
                        </a:rPr>
                        <a:t>ork</a:t>
                      </a:r>
                      <a:r>
                        <a:rPr sz="1200" spc="5" dirty="0">
                          <a:solidFill>
                            <a:srgbClr val="252525"/>
                          </a:solidFill>
                          <a:latin typeface="Arial"/>
                          <a:cs typeface="Arial"/>
                        </a:rPr>
                        <a:t> </a:t>
                      </a:r>
                      <a:r>
                        <a:rPr sz="1200" spc="0" dirty="0">
                          <a:solidFill>
                            <a:srgbClr val="252525"/>
                          </a:solidFill>
                          <a:latin typeface="Arial"/>
                          <a:cs typeface="Arial"/>
                        </a:rPr>
                        <a:t>ar</a:t>
                      </a:r>
                      <a:r>
                        <a:rPr sz="1200" spc="-10" dirty="0">
                          <a:solidFill>
                            <a:srgbClr val="252525"/>
                          </a:solidFill>
                          <a:latin typeface="Arial"/>
                          <a:cs typeface="Arial"/>
                        </a:rPr>
                        <a:t>r</a:t>
                      </a:r>
                      <a:r>
                        <a:rPr sz="1200" spc="0" dirty="0">
                          <a:solidFill>
                            <a:srgbClr val="252525"/>
                          </a:solidFill>
                          <a:latin typeface="Arial"/>
                          <a:cs typeface="Arial"/>
                        </a:rPr>
                        <a:t>an</a:t>
                      </a:r>
                      <a:r>
                        <a:rPr sz="1200" spc="-10" dirty="0">
                          <a:solidFill>
                            <a:srgbClr val="252525"/>
                          </a:solidFill>
                          <a:latin typeface="Arial"/>
                          <a:cs typeface="Arial"/>
                        </a:rPr>
                        <a:t>g</a:t>
                      </a:r>
                      <a:r>
                        <a:rPr sz="1200" spc="0" dirty="0">
                          <a:solidFill>
                            <a:srgbClr val="252525"/>
                          </a:solidFill>
                          <a:latin typeface="Arial"/>
                          <a:cs typeface="Arial"/>
                        </a:rPr>
                        <a:t>e</a:t>
                      </a:r>
                      <a:r>
                        <a:rPr sz="1200" spc="5" dirty="0">
                          <a:solidFill>
                            <a:srgbClr val="252525"/>
                          </a:solidFill>
                          <a:latin typeface="Arial"/>
                          <a:cs typeface="Arial"/>
                        </a:rPr>
                        <a:t>m</a:t>
                      </a:r>
                      <a:r>
                        <a:rPr sz="1200" spc="-10" dirty="0">
                          <a:solidFill>
                            <a:srgbClr val="252525"/>
                          </a:solidFill>
                          <a:latin typeface="Arial"/>
                          <a:cs typeface="Arial"/>
                        </a:rPr>
                        <a:t>e</a:t>
                      </a:r>
                      <a:r>
                        <a:rPr sz="1200" spc="0" dirty="0">
                          <a:solidFill>
                            <a:srgbClr val="252525"/>
                          </a:solidFill>
                          <a:latin typeface="Arial"/>
                          <a:cs typeface="Arial"/>
                        </a:rPr>
                        <a:t>nts</a:t>
                      </a:r>
                      <a:r>
                        <a:rPr sz="1200" spc="-35" dirty="0">
                          <a:solidFill>
                            <a:srgbClr val="252525"/>
                          </a:solidFill>
                          <a:latin typeface="Arial"/>
                          <a:cs typeface="Arial"/>
                        </a:rPr>
                        <a:t> </a:t>
                      </a:r>
                      <a:r>
                        <a:rPr sz="1200" spc="0" dirty="0">
                          <a:solidFill>
                            <a:srgbClr val="252525"/>
                          </a:solidFill>
                          <a:latin typeface="Arial"/>
                          <a:cs typeface="Arial"/>
                        </a:rPr>
                        <a:t>are</a:t>
                      </a:r>
                      <a:r>
                        <a:rPr sz="1200" spc="-10" dirty="0">
                          <a:solidFill>
                            <a:srgbClr val="252525"/>
                          </a:solidFill>
                          <a:latin typeface="Arial"/>
                          <a:cs typeface="Arial"/>
                        </a:rPr>
                        <a:t> </a:t>
                      </a:r>
                      <a:r>
                        <a:rPr sz="1200" spc="0" dirty="0">
                          <a:solidFill>
                            <a:srgbClr val="252525"/>
                          </a:solidFill>
                          <a:latin typeface="Arial"/>
                          <a:cs typeface="Arial"/>
                        </a:rPr>
                        <a:t>a</a:t>
                      </a:r>
                      <a:r>
                        <a:rPr sz="1200" spc="-15" dirty="0">
                          <a:solidFill>
                            <a:srgbClr val="252525"/>
                          </a:solidFill>
                          <a:latin typeface="Arial"/>
                          <a:cs typeface="Arial"/>
                        </a:rPr>
                        <a:t>v</a:t>
                      </a:r>
                      <a:r>
                        <a:rPr sz="1200" spc="0" dirty="0">
                          <a:solidFill>
                            <a:srgbClr val="252525"/>
                          </a:solidFill>
                          <a:latin typeface="Arial"/>
                          <a:cs typeface="Arial"/>
                        </a:rPr>
                        <a:t>ai</a:t>
                      </a:r>
                      <a:r>
                        <a:rPr sz="1200" spc="-5" dirty="0">
                          <a:solidFill>
                            <a:srgbClr val="252525"/>
                          </a:solidFill>
                          <a:latin typeface="Arial"/>
                          <a:cs typeface="Arial"/>
                        </a:rPr>
                        <a:t>l</a:t>
                      </a:r>
                      <a:r>
                        <a:rPr sz="1200" spc="0" dirty="0">
                          <a:solidFill>
                            <a:srgbClr val="252525"/>
                          </a:solidFill>
                          <a:latin typeface="Arial"/>
                          <a:cs typeface="Arial"/>
                        </a:rPr>
                        <a:t>able</a:t>
                      </a:r>
                      <a:r>
                        <a:rPr sz="1200" spc="-45" dirty="0">
                          <a:solidFill>
                            <a:srgbClr val="252525"/>
                          </a:solidFill>
                          <a:latin typeface="Arial"/>
                          <a:cs typeface="Arial"/>
                        </a:rPr>
                        <a:t> </a:t>
                      </a:r>
                      <a:r>
                        <a:rPr sz="1200" spc="0" dirty="0">
                          <a:solidFill>
                            <a:srgbClr val="252525"/>
                          </a:solidFill>
                          <a:latin typeface="Arial"/>
                          <a:cs typeface="Arial"/>
                        </a:rPr>
                        <a:t>t</a:t>
                      </a:r>
                      <a:r>
                        <a:rPr sz="1200" spc="5" dirty="0">
                          <a:solidFill>
                            <a:srgbClr val="252525"/>
                          </a:solidFill>
                          <a:latin typeface="Arial"/>
                          <a:cs typeface="Arial"/>
                        </a:rPr>
                        <a:t>h</a:t>
                      </a:r>
                      <a:r>
                        <a:rPr sz="1200" spc="0" dirty="0">
                          <a:solidFill>
                            <a:srgbClr val="252525"/>
                          </a:solidFill>
                          <a:latin typeface="Arial"/>
                          <a:cs typeface="Arial"/>
                        </a:rPr>
                        <a:t>at</a:t>
                      </a:r>
                      <a:r>
                        <a:rPr sz="1200" spc="-10" dirty="0">
                          <a:solidFill>
                            <a:srgbClr val="252525"/>
                          </a:solidFill>
                          <a:latin typeface="Arial"/>
                          <a:cs typeface="Arial"/>
                        </a:rPr>
                        <a:t> </a:t>
                      </a:r>
                      <a:r>
                        <a:rPr sz="1200" spc="0" dirty="0">
                          <a:solidFill>
                            <a:srgbClr val="252525"/>
                          </a:solidFill>
                          <a:latin typeface="Arial"/>
                          <a:cs typeface="Arial"/>
                        </a:rPr>
                        <a:t>could</a:t>
                      </a:r>
                      <a:r>
                        <a:rPr sz="1200" spc="-20" dirty="0">
                          <a:solidFill>
                            <a:srgbClr val="252525"/>
                          </a:solidFill>
                          <a:latin typeface="Arial"/>
                          <a:cs typeface="Arial"/>
                        </a:rPr>
                        <a:t> </a:t>
                      </a:r>
                      <a:r>
                        <a:rPr sz="1200" spc="0" dirty="0">
                          <a:solidFill>
                            <a:srgbClr val="252525"/>
                          </a:solidFill>
                          <a:latin typeface="Arial"/>
                          <a:cs typeface="Arial"/>
                        </a:rPr>
                        <a:t>pre</a:t>
                      </a:r>
                      <a:r>
                        <a:rPr sz="1200" spc="-15" dirty="0">
                          <a:solidFill>
                            <a:srgbClr val="252525"/>
                          </a:solidFill>
                          <a:latin typeface="Arial"/>
                          <a:cs typeface="Arial"/>
                        </a:rPr>
                        <a:t>v</a:t>
                      </a:r>
                      <a:r>
                        <a:rPr sz="1200" spc="0" dirty="0">
                          <a:solidFill>
                            <a:srgbClr val="252525"/>
                          </a:solidFill>
                          <a:latin typeface="Arial"/>
                          <a:cs typeface="Arial"/>
                        </a:rPr>
                        <a:t>ent</a:t>
                      </a:r>
                      <a:r>
                        <a:rPr sz="1200" spc="-20" dirty="0">
                          <a:solidFill>
                            <a:srgbClr val="252525"/>
                          </a:solidFill>
                          <a:latin typeface="Arial"/>
                          <a:cs typeface="Arial"/>
                        </a:rPr>
                        <a:t> </a:t>
                      </a:r>
                      <a:r>
                        <a:rPr sz="1200" spc="0" dirty="0">
                          <a:solidFill>
                            <a:srgbClr val="252525"/>
                          </a:solidFill>
                          <a:latin typeface="Arial"/>
                          <a:cs typeface="Arial"/>
                        </a:rPr>
                        <a:t>a retire</a:t>
                      </a:r>
                      <a:r>
                        <a:rPr sz="1200" spc="5" dirty="0">
                          <a:solidFill>
                            <a:srgbClr val="252525"/>
                          </a:solidFill>
                          <a:latin typeface="Arial"/>
                          <a:cs typeface="Arial"/>
                        </a:rPr>
                        <a:t>m</a:t>
                      </a:r>
                      <a:r>
                        <a:rPr sz="1200" spc="0" dirty="0">
                          <a:solidFill>
                            <a:srgbClr val="252525"/>
                          </a:solidFill>
                          <a:latin typeface="Arial"/>
                          <a:cs typeface="Arial"/>
                        </a:rPr>
                        <a:t>e</a:t>
                      </a:r>
                      <a:r>
                        <a:rPr sz="1200" spc="-10" dirty="0">
                          <a:solidFill>
                            <a:srgbClr val="252525"/>
                          </a:solidFill>
                          <a:latin typeface="Arial"/>
                          <a:cs typeface="Arial"/>
                        </a:rPr>
                        <a:t>n</a:t>
                      </a:r>
                      <a:r>
                        <a:rPr sz="1200" spc="0" dirty="0">
                          <a:solidFill>
                            <a:srgbClr val="252525"/>
                          </a:solidFill>
                          <a:latin typeface="Arial"/>
                          <a:cs typeface="Arial"/>
                        </a:rPr>
                        <a:t>t</a:t>
                      </a:r>
                      <a:r>
                        <a:rPr sz="1200" spc="-20" dirty="0">
                          <a:solidFill>
                            <a:srgbClr val="252525"/>
                          </a:solidFill>
                          <a:latin typeface="Arial"/>
                          <a:cs typeface="Arial"/>
                        </a:rPr>
                        <a:t> </a:t>
                      </a:r>
                      <a:r>
                        <a:rPr sz="1200" spc="0" dirty="0">
                          <a:solidFill>
                            <a:srgbClr val="252525"/>
                          </a:solidFill>
                          <a:latin typeface="Arial"/>
                          <a:cs typeface="Arial"/>
                        </a:rPr>
                        <a:t>problem.</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3F4"/>
                    </a:solidFill>
                  </a:tcPr>
                </a:tc>
                <a:extLst>
                  <a:ext uri="{0D108BD9-81ED-4DB2-BD59-A6C34878D82A}">
                    <a16:rowId xmlns:a16="http://schemas.microsoft.com/office/drawing/2014/main" val="10007"/>
                  </a:ext>
                </a:extLst>
              </a:tr>
              <a:tr h="576452">
                <a:tc>
                  <a:txBody>
                    <a:bodyPr/>
                    <a:lstStyle/>
                    <a:p>
                      <a:pPr marL="62230">
                        <a:lnSpc>
                          <a:spcPct val="100000"/>
                        </a:lnSpc>
                      </a:pPr>
                      <a:r>
                        <a:rPr sz="1200" b="1" dirty="0">
                          <a:solidFill>
                            <a:srgbClr val="252525"/>
                          </a:solidFill>
                          <a:latin typeface="Arial"/>
                          <a:cs typeface="Arial"/>
                        </a:rPr>
                        <a:t>Performance</a:t>
                      </a:r>
                      <a:r>
                        <a:rPr sz="1200" b="1" spc="-45" dirty="0">
                          <a:solidFill>
                            <a:srgbClr val="252525"/>
                          </a:solidFill>
                          <a:latin typeface="Arial"/>
                          <a:cs typeface="Arial"/>
                        </a:rPr>
                        <a:t> </a:t>
                      </a:r>
                      <a:r>
                        <a:rPr sz="1200" b="1" spc="0" dirty="0">
                          <a:solidFill>
                            <a:srgbClr val="252525"/>
                          </a:solidFill>
                          <a:latin typeface="Arial"/>
                          <a:cs typeface="Arial"/>
                        </a:rPr>
                        <a:t>feedba</a:t>
                      </a:r>
                      <a:r>
                        <a:rPr sz="1200" b="1" spc="5" dirty="0">
                          <a:solidFill>
                            <a:srgbClr val="252525"/>
                          </a:solidFill>
                          <a:latin typeface="Arial"/>
                          <a:cs typeface="Arial"/>
                        </a:rPr>
                        <a:t>c</a:t>
                      </a:r>
                      <a:r>
                        <a:rPr sz="1200" b="1" spc="0" dirty="0">
                          <a:solidFill>
                            <a:srgbClr val="252525"/>
                          </a:solidFill>
                          <a:latin typeface="Arial"/>
                          <a:cs typeface="Arial"/>
                        </a:rPr>
                        <a:t>k</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ADFE2"/>
                    </a:solidFill>
                  </a:tcPr>
                </a:tc>
                <a:tc>
                  <a:txBody>
                    <a:bodyPr/>
                    <a:lstStyle/>
                    <a:p>
                      <a:pPr marL="62230" marR="499109">
                        <a:lnSpc>
                          <a:spcPct val="100000"/>
                        </a:lnSpc>
                      </a:pPr>
                      <a:r>
                        <a:rPr sz="1200" dirty="0">
                          <a:solidFill>
                            <a:srgbClr val="252525"/>
                          </a:solidFill>
                          <a:latin typeface="Arial"/>
                          <a:cs typeface="Arial"/>
                        </a:rPr>
                        <a:t>I</a:t>
                      </a:r>
                      <a:r>
                        <a:rPr sz="1200" spc="5" dirty="0">
                          <a:solidFill>
                            <a:srgbClr val="252525"/>
                          </a:solidFill>
                          <a:latin typeface="Arial"/>
                          <a:cs typeface="Arial"/>
                        </a:rPr>
                        <a:t>n</a:t>
                      </a:r>
                      <a:r>
                        <a:rPr sz="1200" spc="0" dirty="0">
                          <a:solidFill>
                            <a:srgbClr val="252525"/>
                          </a:solidFill>
                          <a:latin typeface="Arial"/>
                          <a:cs typeface="Arial"/>
                        </a:rPr>
                        <a:t>stit</a:t>
                      </a:r>
                      <a:r>
                        <a:rPr sz="1200" spc="5" dirty="0">
                          <a:solidFill>
                            <a:srgbClr val="252525"/>
                          </a:solidFill>
                          <a:latin typeface="Arial"/>
                          <a:cs typeface="Arial"/>
                        </a:rPr>
                        <a:t>u</a:t>
                      </a:r>
                      <a:r>
                        <a:rPr sz="1200" spc="0" dirty="0">
                          <a:solidFill>
                            <a:srgbClr val="252525"/>
                          </a:solidFill>
                          <a:latin typeface="Arial"/>
                          <a:cs typeface="Arial"/>
                        </a:rPr>
                        <a:t>ting</a:t>
                      </a:r>
                      <a:r>
                        <a:rPr sz="1200" spc="-30" dirty="0">
                          <a:solidFill>
                            <a:srgbClr val="252525"/>
                          </a:solidFill>
                          <a:latin typeface="Arial"/>
                          <a:cs typeface="Arial"/>
                        </a:rPr>
                        <a:t> </a:t>
                      </a:r>
                      <a:r>
                        <a:rPr sz="1200" spc="0" dirty="0">
                          <a:solidFill>
                            <a:srgbClr val="252525"/>
                          </a:solidFill>
                          <a:latin typeface="Arial"/>
                          <a:cs typeface="Arial"/>
                        </a:rPr>
                        <a:t>opportu</a:t>
                      </a:r>
                      <a:r>
                        <a:rPr sz="1200" spc="-10" dirty="0">
                          <a:solidFill>
                            <a:srgbClr val="252525"/>
                          </a:solidFill>
                          <a:latin typeface="Arial"/>
                          <a:cs typeface="Arial"/>
                        </a:rPr>
                        <a:t>n</a:t>
                      </a:r>
                      <a:r>
                        <a:rPr sz="1200" spc="0" dirty="0">
                          <a:solidFill>
                            <a:srgbClr val="252525"/>
                          </a:solidFill>
                          <a:latin typeface="Arial"/>
                          <a:cs typeface="Arial"/>
                        </a:rPr>
                        <a:t>iti</a:t>
                      </a:r>
                      <a:r>
                        <a:rPr sz="1200" spc="-10" dirty="0">
                          <a:solidFill>
                            <a:srgbClr val="252525"/>
                          </a:solidFill>
                          <a:latin typeface="Arial"/>
                          <a:cs typeface="Arial"/>
                        </a:rPr>
                        <a:t>e</a:t>
                      </a:r>
                      <a:r>
                        <a:rPr sz="1200" spc="0" dirty="0">
                          <a:solidFill>
                            <a:srgbClr val="252525"/>
                          </a:solidFill>
                          <a:latin typeface="Arial"/>
                          <a:cs typeface="Arial"/>
                        </a:rPr>
                        <a:t>s</a:t>
                      </a:r>
                      <a:r>
                        <a:rPr sz="1200" spc="-35" dirty="0">
                          <a:solidFill>
                            <a:srgbClr val="252525"/>
                          </a:solidFill>
                          <a:latin typeface="Arial"/>
                          <a:cs typeface="Arial"/>
                        </a:rPr>
                        <a:t> </a:t>
                      </a:r>
                      <a:r>
                        <a:rPr sz="1200" spc="0" dirty="0">
                          <a:solidFill>
                            <a:srgbClr val="252525"/>
                          </a:solidFill>
                          <a:latin typeface="Arial"/>
                          <a:cs typeface="Arial"/>
                        </a:rPr>
                        <a:t>to</a:t>
                      </a:r>
                      <a:r>
                        <a:rPr sz="1200" spc="5" dirty="0">
                          <a:solidFill>
                            <a:srgbClr val="252525"/>
                          </a:solidFill>
                          <a:latin typeface="Arial"/>
                          <a:cs typeface="Arial"/>
                        </a:rPr>
                        <a:t> </a:t>
                      </a:r>
                      <a:r>
                        <a:rPr sz="1200" spc="0" dirty="0">
                          <a:solidFill>
                            <a:srgbClr val="252525"/>
                          </a:solidFill>
                          <a:latin typeface="Arial"/>
                          <a:cs typeface="Arial"/>
                        </a:rPr>
                        <a:t>s</a:t>
                      </a:r>
                      <a:r>
                        <a:rPr sz="1200" spc="5" dirty="0">
                          <a:solidFill>
                            <a:srgbClr val="252525"/>
                          </a:solidFill>
                          <a:latin typeface="Arial"/>
                          <a:cs typeface="Arial"/>
                        </a:rPr>
                        <a:t>e</a:t>
                      </a:r>
                      <a:r>
                        <a:rPr sz="1200" spc="0" dirty="0">
                          <a:solidFill>
                            <a:srgbClr val="252525"/>
                          </a:solidFill>
                          <a:latin typeface="Arial"/>
                          <a:cs typeface="Arial"/>
                        </a:rPr>
                        <a:t>t</a:t>
                      </a:r>
                      <a:r>
                        <a:rPr sz="1200" spc="-10" dirty="0">
                          <a:solidFill>
                            <a:srgbClr val="252525"/>
                          </a:solidFill>
                          <a:latin typeface="Arial"/>
                          <a:cs typeface="Arial"/>
                        </a:rPr>
                        <a:t> </a:t>
                      </a:r>
                      <a:r>
                        <a:rPr sz="1200" spc="0" dirty="0">
                          <a:solidFill>
                            <a:srgbClr val="252525"/>
                          </a:solidFill>
                          <a:latin typeface="Arial"/>
                          <a:cs typeface="Arial"/>
                        </a:rPr>
                        <a:t>e</a:t>
                      </a:r>
                      <a:r>
                        <a:rPr sz="1200" spc="-15" dirty="0">
                          <a:solidFill>
                            <a:srgbClr val="252525"/>
                          </a:solidFill>
                          <a:latin typeface="Arial"/>
                          <a:cs typeface="Arial"/>
                        </a:rPr>
                        <a:t>x</a:t>
                      </a:r>
                      <a:r>
                        <a:rPr sz="1200" spc="0" dirty="0">
                          <a:solidFill>
                            <a:srgbClr val="252525"/>
                          </a:solidFill>
                          <a:latin typeface="Arial"/>
                          <a:cs typeface="Arial"/>
                        </a:rPr>
                        <a:t>pect</a:t>
                      </a:r>
                      <a:r>
                        <a:rPr sz="1200" spc="5" dirty="0">
                          <a:solidFill>
                            <a:srgbClr val="252525"/>
                          </a:solidFill>
                          <a:latin typeface="Arial"/>
                          <a:cs typeface="Arial"/>
                        </a:rPr>
                        <a:t>a</a:t>
                      </a:r>
                      <a:r>
                        <a:rPr sz="1200" spc="0" dirty="0">
                          <a:solidFill>
                            <a:srgbClr val="252525"/>
                          </a:solidFill>
                          <a:latin typeface="Arial"/>
                          <a:cs typeface="Arial"/>
                        </a:rPr>
                        <a:t>tio</a:t>
                      </a:r>
                      <a:r>
                        <a:rPr sz="1200" spc="-10" dirty="0">
                          <a:solidFill>
                            <a:srgbClr val="252525"/>
                          </a:solidFill>
                          <a:latin typeface="Arial"/>
                          <a:cs typeface="Arial"/>
                        </a:rPr>
                        <a:t>n</a:t>
                      </a:r>
                      <a:r>
                        <a:rPr sz="1200" spc="0" dirty="0">
                          <a:solidFill>
                            <a:srgbClr val="252525"/>
                          </a:solidFill>
                          <a:latin typeface="Arial"/>
                          <a:cs typeface="Arial"/>
                        </a:rPr>
                        <a:t>s,</a:t>
                      </a:r>
                      <a:r>
                        <a:rPr sz="1200" spc="-20" dirty="0">
                          <a:solidFill>
                            <a:srgbClr val="252525"/>
                          </a:solidFill>
                          <a:latin typeface="Arial"/>
                          <a:cs typeface="Arial"/>
                        </a:rPr>
                        <a:t> </a:t>
                      </a:r>
                      <a:r>
                        <a:rPr sz="1200" spc="0" dirty="0">
                          <a:solidFill>
                            <a:srgbClr val="252525"/>
                          </a:solidFill>
                          <a:latin typeface="Arial"/>
                          <a:cs typeface="Arial"/>
                        </a:rPr>
                        <a:t>assess</a:t>
                      </a:r>
                      <a:r>
                        <a:rPr sz="1200" spc="-25" dirty="0">
                          <a:solidFill>
                            <a:srgbClr val="252525"/>
                          </a:solidFill>
                          <a:latin typeface="Arial"/>
                          <a:cs typeface="Arial"/>
                        </a:rPr>
                        <a:t> </a:t>
                      </a:r>
                      <a:r>
                        <a:rPr sz="1200" spc="0" dirty="0">
                          <a:solidFill>
                            <a:srgbClr val="252525"/>
                          </a:solidFill>
                          <a:latin typeface="Arial"/>
                          <a:cs typeface="Arial"/>
                        </a:rPr>
                        <a:t>in</a:t>
                      </a:r>
                      <a:r>
                        <a:rPr sz="1200" spc="5" dirty="0">
                          <a:solidFill>
                            <a:srgbClr val="252525"/>
                          </a:solidFill>
                          <a:latin typeface="Arial"/>
                          <a:cs typeface="Arial"/>
                        </a:rPr>
                        <a:t>d</a:t>
                      </a:r>
                      <a:r>
                        <a:rPr sz="1200" spc="0" dirty="0">
                          <a:solidFill>
                            <a:srgbClr val="252525"/>
                          </a:solidFill>
                          <a:latin typeface="Arial"/>
                          <a:cs typeface="Arial"/>
                        </a:rPr>
                        <a:t>i</a:t>
                      </a:r>
                      <a:r>
                        <a:rPr sz="1200" spc="-15" dirty="0">
                          <a:solidFill>
                            <a:srgbClr val="252525"/>
                          </a:solidFill>
                          <a:latin typeface="Arial"/>
                          <a:cs typeface="Arial"/>
                        </a:rPr>
                        <a:t>v</a:t>
                      </a:r>
                      <a:r>
                        <a:rPr sz="1200" spc="0" dirty="0">
                          <a:solidFill>
                            <a:srgbClr val="252525"/>
                          </a:solidFill>
                          <a:latin typeface="Arial"/>
                          <a:cs typeface="Arial"/>
                        </a:rPr>
                        <a:t>id</a:t>
                      </a:r>
                      <a:r>
                        <a:rPr sz="1200" spc="5" dirty="0">
                          <a:solidFill>
                            <a:srgbClr val="252525"/>
                          </a:solidFill>
                          <a:latin typeface="Arial"/>
                          <a:cs typeface="Arial"/>
                        </a:rPr>
                        <a:t>u</a:t>
                      </a:r>
                      <a:r>
                        <a:rPr sz="1200" spc="0" dirty="0">
                          <a:solidFill>
                            <a:srgbClr val="252525"/>
                          </a:solidFill>
                          <a:latin typeface="Arial"/>
                          <a:cs typeface="Arial"/>
                        </a:rPr>
                        <a:t>al</a:t>
                      </a:r>
                      <a:r>
                        <a:rPr sz="1200" spc="-40" dirty="0">
                          <a:solidFill>
                            <a:srgbClr val="252525"/>
                          </a:solidFill>
                          <a:latin typeface="Arial"/>
                          <a:cs typeface="Arial"/>
                        </a:rPr>
                        <a:t> </a:t>
                      </a:r>
                      <a:r>
                        <a:rPr sz="1200" spc="0" dirty="0">
                          <a:solidFill>
                            <a:srgbClr val="252525"/>
                          </a:solidFill>
                          <a:latin typeface="Arial"/>
                          <a:cs typeface="Arial"/>
                        </a:rPr>
                        <a:t>and</a:t>
                      </a:r>
                      <a:r>
                        <a:rPr sz="1200" spc="-20" dirty="0">
                          <a:solidFill>
                            <a:srgbClr val="252525"/>
                          </a:solidFill>
                          <a:latin typeface="Arial"/>
                          <a:cs typeface="Arial"/>
                        </a:rPr>
                        <a:t> </a:t>
                      </a:r>
                      <a:r>
                        <a:rPr sz="1200" spc="0" dirty="0">
                          <a:solidFill>
                            <a:srgbClr val="252525"/>
                          </a:solidFill>
                          <a:latin typeface="Arial"/>
                          <a:cs typeface="Arial"/>
                        </a:rPr>
                        <a:t>or</a:t>
                      </a:r>
                      <a:r>
                        <a:rPr sz="1200" spc="-15" dirty="0">
                          <a:solidFill>
                            <a:srgbClr val="252525"/>
                          </a:solidFill>
                          <a:latin typeface="Arial"/>
                          <a:cs typeface="Arial"/>
                        </a:rPr>
                        <a:t>g</a:t>
                      </a:r>
                      <a:r>
                        <a:rPr sz="1200" spc="0" dirty="0">
                          <a:solidFill>
                            <a:srgbClr val="252525"/>
                          </a:solidFill>
                          <a:latin typeface="Arial"/>
                          <a:cs typeface="Arial"/>
                        </a:rPr>
                        <a:t>ani</a:t>
                      </a:r>
                      <a:r>
                        <a:rPr sz="1200" spc="-15" dirty="0">
                          <a:solidFill>
                            <a:srgbClr val="252525"/>
                          </a:solidFill>
                          <a:latin typeface="Arial"/>
                          <a:cs typeface="Arial"/>
                        </a:rPr>
                        <a:t>z</a:t>
                      </a:r>
                      <a:r>
                        <a:rPr sz="1200" spc="0" dirty="0">
                          <a:solidFill>
                            <a:srgbClr val="252525"/>
                          </a:solidFill>
                          <a:latin typeface="Arial"/>
                          <a:cs typeface="Arial"/>
                        </a:rPr>
                        <a:t>atio</a:t>
                      </a:r>
                      <a:r>
                        <a:rPr sz="1200" spc="-10" dirty="0">
                          <a:solidFill>
                            <a:srgbClr val="252525"/>
                          </a:solidFill>
                          <a:latin typeface="Arial"/>
                          <a:cs typeface="Arial"/>
                        </a:rPr>
                        <a:t>n</a:t>
                      </a:r>
                      <a:r>
                        <a:rPr sz="1200" spc="0" dirty="0">
                          <a:solidFill>
                            <a:srgbClr val="252525"/>
                          </a:solidFill>
                          <a:latin typeface="Arial"/>
                          <a:cs typeface="Arial"/>
                        </a:rPr>
                        <a:t>al success,</a:t>
                      </a:r>
                      <a:r>
                        <a:rPr sz="1200" spc="-10" dirty="0">
                          <a:solidFill>
                            <a:srgbClr val="252525"/>
                          </a:solidFill>
                          <a:latin typeface="Arial"/>
                          <a:cs typeface="Arial"/>
                        </a:rPr>
                        <a:t> </a:t>
                      </a:r>
                      <a:r>
                        <a:rPr sz="1200" spc="0" dirty="0">
                          <a:solidFill>
                            <a:srgbClr val="252525"/>
                          </a:solidFill>
                          <a:latin typeface="Arial"/>
                          <a:cs typeface="Arial"/>
                        </a:rPr>
                        <a:t>and</a:t>
                      </a:r>
                      <a:r>
                        <a:rPr sz="1200" spc="-30" dirty="0">
                          <a:solidFill>
                            <a:srgbClr val="252525"/>
                          </a:solidFill>
                          <a:latin typeface="Arial"/>
                          <a:cs typeface="Arial"/>
                        </a:rPr>
                        <a:t> </a:t>
                      </a:r>
                      <a:r>
                        <a:rPr sz="1200" spc="0" dirty="0">
                          <a:solidFill>
                            <a:srgbClr val="252525"/>
                          </a:solidFill>
                          <a:latin typeface="Arial"/>
                          <a:cs typeface="Arial"/>
                        </a:rPr>
                        <a:t>putting</a:t>
                      </a:r>
                      <a:r>
                        <a:rPr sz="1200" spc="-30" dirty="0">
                          <a:solidFill>
                            <a:srgbClr val="252525"/>
                          </a:solidFill>
                          <a:latin typeface="Arial"/>
                          <a:cs typeface="Arial"/>
                        </a:rPr>
                        <a:t> </a:t>
                      </a:r>
                      <a:r>
                        <a:rPr sz="1200" spc="0" dirty="0">
                          <a:solidFill>
                            <a:srgbClr val="252525"/>
                          </a:solidFill>
                          <a:latin typeface="Arial"/>
                          <a:cs typeface="Arial"/>
                        </a:rPr>
                        <a:t>t</a:t>
                      </a:r>
                      <a:r>
                        <a:rPr sz="1200" spc="5" dirty="0">
                          <a:solidFill>
                            <a:srgbClr val="252525"/>
                          </a:solidFill>
                          <a:latin typeface="Arial"/>
                          <a:cs typeface="Arial"/>
                        </a:rPr>
                        <a:t>o</a:t>
                      </a:r>
                      <a:r>
                        <a:rPr sz="1200" spc="-10" dirty="0">
                          <a:solidFill>
                            <a:srgbClr val="252525"/>
                          </a:solidFill>
                          <a:latin typeface="Arial"/>
                          <a:cs typeface="Arial"/>
                        </a:rPr>
                        <a:t>g</a:t>
                      </a:r>
                      <a:r>
                        <a:rPr sz="1200" spc="0" dirty="0">
                          <a:solidFill>
                            <a:srgbClr val="252525"/>
                          </a:solidFill>
                          <a:latin typeface="Arial"/>
                          <a:cs typeface="Arial"/>
                        </a:rPr>
                        <a:t>et</a:t>
                      </a:r>
                      <a:r>
                        <a:rPr sz="1200" spc="5" dirty="0">
                          <a:solidFill>
                            <a:srgbClr val="252525"/>
                          </a:solidFill>
                          <a:latin typeface="Arial"/>
                          <a:cs typeface="Arial"/>
                        </a:rPr>
                        <a:t>h</a:t>
                      </a:r>
                      <a:r>
                        <a:rPr sz="1200" spc="0" dirty="0">
                          <a:solidFill>
                            <a:srgbClr val="252525"/>
                          </a:solidFill>
                          <a:latin typeface="Arial"/>
                          <a:cs typeface="Arial"/>
                        </a:rPr>
                        <a:t>er</a:t>
                      </a:r>
                      <a:r>
                        <a:rPr sz="1200" spc="-30" dirty="0">
                          <a:solidFill>
                            <a:srgbClr val="252525"/>
                          </a:solidFill>
                          <a:latin typeface="Arial"/>
                          <a:cs typeface="Arial"/>
                        </a:rPr>
                        <a:t> </a:t>
                      </a:r>
                      <a:r>
                        <a:rPr sz="1200" spc="0" dirty="0">
                          <a:solidFill>
                            <a:srgbClr val="252525"/>
                          </a:solidFill>
                          <a:latin typeface="Arial"/>
                          <a:cs typeface="Arial"/>
                        </a:rPr>
                        <a:t>de</a:t>
                      </a:r>
                      <a:r>
                        <a:rPr sz="1200" spc="-15" dirty="0">
                          <a:solidFill>
                            <a:srgbClr val="252525"/>
                          </a:solidFill>
                          <a:latin typeface="Arial"/>
                          <a:cs typeface="Arial"/>
                        </a:rPr>
                        <a:t>v</a:t>
                      </a:r>
                      <a:r>
                        <a:rPr sz="1200" spc="0" dirty="0">
                          <a:solidFill>
                            <a:srgbClr val="252525"/>
                          </a:solidFill>
                          <a:latin typeface="Arial"/>
                          <a:cs typeface="Arial"/>
                        </a:rPr>
                        <a:t>elo</a:t>
                      </a:r>
                      <a:r>
                        <a:rPr sz="1200" spc="5" dirty="0">
                          <a:solidFill>
                            <a:srgbClr val="252525"/>
                          </a:solidFill>
                          <a:latin typeface="Arial"/>
                          <a:cs typeface="Arial"/>
                        </a:rPr>
                        <a:t>pm</a:t>
                      </a:r>
                      <a:r>
                        <a:rPr sz="1200" spc="-10" dirty="0">
                          <a:solidFill>
                            <a:srgbClr val="252525"/>
                          </a:solidFill>
                          <a:latin typeface="Arial"/>
                          <a:cs typeface="Arial"/>
                        </a:rPr>
                        <a:t>en</a:t>
                      </a:r>
                      <a:r>
                        <a:rPr sz="1200" spc="0" dirty="0">
                          <a:solidFill>
                            <a:srgbClr val="252525"/>
                          </a:solidFill>
                          <a:latin typeface="Arial"/>
                          <a:cs typeface="Arial"/>
                        </a:rPr>
                        <a:t>t</a:t>
                      </a:r>
                      <a:r>
                        <a:rPr sz="1200" spc="-35" dirty="0">
                          <a:solidFill>
                            <a:srgbClr val="252525"/>
                          </a:solidFill>
                          <a:latin typeface="Arial"/>
                          <a:cs typeface="Arial"/>
                        </a:rPr>
                        <a:t> </a:t>
                      </a:r>
                      <a:r>
                        <a:rPr sz="1200" spc="0" dirty="0">
                          <a:solidFill>
                            <a:srgbClr val="252525"/>
                          </a:solidFill>
                          <a:latin typeface="Arial"/>
                          <a:cs typeface="Arial"/>
                        </a:rPr>
                        <a:t>pla</a:t>
                      </a:r>
                      <a:r>
                        <a:rPr sz="1200" spc="5" dirty="0">
                          <a:solidFill>
                            <a:srgbClr val="252525"/>
                          </a:solidFill>
                          <a:latin typeface="Arial"/>
                          <a:cs typeface="Arial"/>
                        </a:rPr>
                        <a:t>n</a:t>
                      </a:r>
                      <a:r>
                        <a:rPr sz="1200" spc="0" dirty="0">
                          <a:solidFill>
                            <a:srgbClr val="252525"/>
                          </a:solidFill>
                          <a:latin typeface="Arial"/>
                          <a:cs typeface="Arial"/>
                        </a:rPr>
                        <a:t>s</a:t>
                      </a:r>
                      <a:r>
                        <a:rPr sz="1200" spc="-25" dirty="0">
                          <a:solidFill>
                            <a:srgbClr val="252525"/>
                          </a:solidFill>
                          <a:latin typeface="Arial"/>
                          <a:cs typeface="Arial"/>
                        </a:rPr>
                        <a:t> </a:t>
                      </a:r>
                      <a:r>
                        <a:rPr sz="1200" spc="0" dirty="0">
                          <a:solidFill>
                            <a:srgbClr val="252525"/>
                          </a:solidFill>
                          <a:latin typeface="Arial"/>
                          <a:cs typeface="Arial"/>
                        </a:rPr>
                        <a:t>(both</a:t>
                      </a:r>
                      <a:r>
                        <a:rPr sz="1200" spc="-20" dirty="0">
                          <a:solidFill>
                            <a:srgbClr val="252525"/>
                          </a:solidFill>
                          <a:latin typeface="Arial"/>
                          <a:cs typeface="Arial"/>
                        </a:rPr>
                        <a:t> </a:t>
                      </a:r>
                      <a:r>
                        <a:rPr sz="1200" spc="0" dirty="0">
                          <a:solidFill>
                            <a:srgbClr val="252525"/>
                          </a:solidFill>
                          <a:latin typeface="Arial"/>
                          <a:cs typeface="Arial"/>
                        </a:rPr>
                        <a:t>in</a:t>
                      </a:r>
                      <a:r>
                        <a:rPr sz="1200" spc="5" dirty="0">
                          <a:solidFill>
                            <a:srgbClr val="252525"/>
                          </a:solidFill>
                          <a:latin typeface="Arial"/>
                          <a:cs typeface="Arial"/>
                        </a:rPr>
                        <a:t>d</a:t>
                      </a:r>
                      <a:r>
                        <a:rPr sz="1200" spc="0" dirty="0">
                          <a:solidFill>
                            <a:srgbClr val="252525"/>
                          </a:solidFill>
                          <a:latin typeface="Arial"/>
                          <a:cs typeface="Arial"/>
                        </a:rPr>
                        <a:t>i</a:t>
                      </a:r>
                      <a:r>
                        <a:rPr sz="1200" spc="-15" dirty="0">
                          <a:solidFill>
                            <a:srgbClr val="252525"/>
                          </a:solidFill>
                          <a:latin typeface="Arial"/>
                          <a:cs typeface="Arial"/>
                        </a:rPr>
                        <a:t>v</a:t>
                      </a:r>
                      <a:r>
                        <a:rPr sz="1200" spc="0" dirty="0">
                          <a:solidFill>
                            <a:srgbClr val="252525"/>
                          </a:solidFill>
                          <a:latin typeface="Arial"/>
                          <a:cs typeface="Arial"/>
                        </a:rPr>
                        <a:t>id</a:t>
                      </a:r>
                      <a:r>
                        <a:rPr sz="1200" spc="5" dirty="0">
                          <a:solidFill>
                            <a:srgbClr val="252525"/>
                          </a:solidFill>
                          <a:latin typeface="Arial"/>
                          <a:cs typeface="Arial"/>
                        </a:rPr>
                        <a:t>u</a:t>
                      </a:r>
                      <a:r>
                        <a:rPr sz="1200" spc="0" dirty="0">
                          <a:solidFill>
                            <a:srgbClr val="252525"/>
                          </a:solidFill>
                          <a:latin typeface="Arial"/>
                          <a:cs typeface="Arial"/>
                        </a:rPr>
                        <a:t>al</a:t>
                      </a:r>
                      <a:r>
                        <a:rPr sz="1200" spc="-40" dirty="0">
                          <a:solidFill>
                            <a:srgbClr val="252525"/>
                          </a:solidFill>
                          <a:latin typeface="Arial"/>
                          <a:cs typeface="Arial"/>
                        </a:rPr>
                        <a:t> </a:t>
                      </a:r>
                      <a:r>
                        <a:rPr sz="1200" spc="0" dirty="0">
                          <a:solidFill>
                            <a:srgbClr val="252525"/>
                          </a:solidFill>
                          <a:latin typeface="Arial"/>
                          <a:cs typeface="Arial"/>
                        </a:rPr>
                        <a:t>and</a:t>
                      </a:r>
                      <a:r>
                        <a:rPr sz="1200" spc="-30" dirty="0">
                          <a:solidFill>
                            <a:srgbClr val="252525"/>
                          </a:solidFill>
                          <a:latin typeface="Arial"/>
                          <a:cs typeface="Arial"/>
                        </a:rPr>
                        <a:t> </a:t>
                      </a:r>
                      <a:r>
                        <a:rPr sz="1200" spc="0" dirty="0">
                          <a:solidFill>
                            <a:srgbClr val="252525"/>
                          </a:solidFill>
                          <a:latin typeface="Arial"/>
                          <a:cs typeface="Arial"/>
                        </a:rPr>
                        <a:t>col</a:t>
                      </a:r>
                      <a:r>
                        <a:rPr sz="1200" spc="-5" dirty="0">
                          <a:solidFill>
                            <a:srgbClr val="252525"/>
                          </a:solidFill>
                          <a:latin typeface="Arial"/>
                          <a:cs typeface="Arial"/>
                        </a:rPr>
                        <a:t>l</a:t>
                      </a:r>
                      <a:r>
                        <a:rPr sz="1200" spc="0" dirty="0">
                          <a:solidFill>
                            <a:srgbClr val="252525"/>
                          </a:solidFill>
                          <a:latin typeface="Arial"/>
                          <a:cs typeface="Arial"/>
                        </a:rPr>
                        <a:t>ecti</a:t>
                      </a:r>
                      <a:r>
                        <a:rPr sz="1200" spc="-15" dirty="0">
                          <a:solidFill>
                            <a:srgbClr val="252525"/>
                          </a:solidFill>
                          <a:latin typeface="Arial"/>
                          <a:cs typeface="Arial"/>
                        </a:rPr>
                        <a:t>v</a:t>
                      </a:r>
                      <a:r>
                        <a:rPr sz="1200" spc="0" dirty="0">
                          <a:solidFill>
                            <a:srgbClr val="252525"/>
                          </a:solidFill>
                          <a:latin typeface="Arial"/>
                          <a:cs typeface="Arial"/>
                        </a:rPr>
                        <a:t>e).</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08"/>
                  </a:ext>
                </a:extLst>
              </a:tr>
              <a:tr h="192151">
                <a:tc>
                  <a:txBody>
                    <a:bodyPr/>
                    <a:lstStyle/>
                    <a:p>
                      <a:pPr marL="62230">
                        <a:lnSpc>
                          <a:spcPct val="100000"/>
                        </a:lnSpc>
                      </a:pPr>
                      <a:r>
                        <a:rPr sz="1200" b="1" spc="-5" dirty="0">
                          <a:solidFill>
                            <a:srgbClr val="252525"/>
                          </a:solidFill>
                          <a:latin typeface="Arial"/>
                          <a:cs typeface="Arial"/>
                        </a:rPr>
                        <a:t>C</a:t>
                      </a:r>
                      <a:r>
                        <a:rPr sz="1200" b="1" spc="0" dirty="0">
                          <a:solidFill>
                            <a:srgbClr val="252525"/>
                          </a:solidFill>
                          <a:latin typeface="Arial"/>
                          <a:cs typeface="Arial"/>
                        </a:rPr>
                        <a:t>are</a:t>
                      </a:r>
                      <a:r>
                        <a:rPr sz="1200" b="1" spc="5" dirty="0">
                          <a:solidFill>
                            <a:srgbClr val="252525"/>
                          </a:solidFill>
                          <a:latin typeface="Arial"/>
                          <a:cs typeface="Arial"/>
                        </a:rPr>
                        <a:t>e</a:t>
                      </a:r>
                      <a:r>
                        <a:rPr sz="1200" b="1" spc="0" dirty="0">
                          <a:solidFill>
                            <a:srgbClr val="252525"/>
                          </a:solidFill>
                          <a:latin typeface="Arial"/>
                          <a:cs typeface="Arial"/>
                        </a:rPr>
                        <a:t>r</a:t>
                      </a:r>
                      <a:r>
                        <a:rPr sz="1200" b="1" spc="-35" dirty="0">
                          <a:solidFill>
                            <a:srgbClr val="252525"/>
                          </a:solidFill>
                          <a:latin typeface="Arial"/>
                          <a:cs typeface="Arial"/>
                        </a:rPr>
                        <a:t> </a:t>
                      </a:r>
                      <a:r>
                        <a:rPr sz="1200" b="1" spc="0" dirty="0">
                          <a:solidFill>
                            <a:srgbClr val="252525"/>
                          </a:solidFill>
                          <a:latin typeface="Arial"/>
                          <a:cs typeface="Arial"/>
                        </a:rPr>
                        <a:t>path</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ADFE2"/>
                    </a:solidFill>
                  </a:tcPr>
                </a:tc>
                <a:tc>
                  <a:txBody>
                    <a:bodyPr/>
                    <a:lstStyle/>
                    <a:p>
                      <a:pPr marL="62230">
                        <a:lnSpc>
                          <a:spcPct val="100000"/>
                        </a:lnSpc>
                      </a:pPr>
                      <a:r>
                        <a:rPr sz="1200" spc="-5" dirty="0">
                          <a:solidFill>
                            <a:srgbClr val="252525"/>
                          </a:solidFill>
                          <a:latin typeface="Arial"/>
                          <a:cs typeface="Arial"/>
                        </a:rPr>
                        <a:t>C</a:t>
                      </a:r>
                      <a:r>
                        <a:rPr sz="1200" spc="0" dirty="0">
                          <a:solidFill>
                            <a:srgbClr val="252525"/>
                          </a:solidFill>
                          <a:latin typeface="Arial"/>
                          <a:cs typeface="Arial"/>
                        </a:rPr>
                        <a:t>areer</a:t>
                      </a:r>
                      <a:r>
                        <a:rPr sz="1200" spc="-30" dirty="0">
                          <a:solidFill>
                            <a:srgbClr val="252525"/>
                          </a:solidFill>
                          <a:latin typeface="Arial"/>
                          <a:cs typeface="Arial"/>
                        </a:rPr>
                        <a:t> </a:t>
                      </a:r>
                      <a:r>
                        <a:rPr sz="1200" spc="0" dirty="0">
                          <a:solidFill>
                            <a:srgbClr val="252525"/>
                          </a:solidFill>
                          <a:latin typeface="Arial"/>
                          <a:cs typeface="Arial"/>
                        </a:rPr>
                        <a:t>counsel</a:t>
                      </a:r>
                      <a:r>
                        <a:rPr sz="1200" spc="-10" dirty="0">
                          <a:solidFill>
                            <a:srgbClr val="252525"/>
                          </a:solidFill>
                          <a:latin typeface="Arial"/>
                          <a:cs typeface="Arial"/>
                        </a:rPr>
                        <a:t>in</a:t>
                      </a:r>
                      <a:r>
                        <a:rPr sz="1200" spc="0" dirty="0">
                          <a:solidFill>
                            <a:srgbClr val="252525"/>
                          </a:solidFill>
                          <a:latin typeface="Arial"/>
                          <a:cs typeface="Arial"/>
                        </a:rPr>
                        <a:t>g</a:t>
                      </a:r>
                      <a:r>
                        <a:rPr sz="1200" spc="-45" dirty="0">
                          <a:solidFill>
                            <a:srgbClr val="252525"/>
                          </a:solidFill>
                          <a:latin typeface="Arial"/>
                          <a:cs typeface="Arial"/>
                        </a:rPr>
                        <a:t> </a:t>
                      </a:r>
                      <a:r>
                        <a:rPr sz="1200" spc="10" dirty="0">
                          <a:solidFill>
                            <a:srgbClr val="252525"/>
                          </a:solidFill>
                          <a:latin typeface="Arial"/>
                          <a:cs typeface="Arial"/>
                        </a:rPr>
                        <a:t>f</a:t>
                      </a:r>
                      <a:r>
                        <a:rPr sz="1200" spc="0" dirty="0">
                          <a:solidFill>
                            <a:srgbClr val="252525"/>
                          </a:solidFill>
                          <a:latin typeface="Arial"/>
                          <a:cs typeface="Arial"/>
                        </a:rPr>
                        <a:t>or</a:t>
                      </a:r>
                      <a:r>
                        <a:rPr sz="1200" spc="-15" dirty="0">
                          <a:solidFill>
                            <a:srgbClr val="252525"/>
                          </a:solidFill>
                          <a:latin typeface="Arial"/>
                          <a:cs typeface="Arial"/>
                        </a:rPr>
                        <a:t> </a:t>
                      </a:r>
                      <a:r>
                        <a:rPr sz="1200" spc="0" dirty="0">
                          <a:solidFill>
                            <a:srgbClr val="252525"/>
                          </a:solidFill>
                          <a:latin typeface="Arial"/>
                          <a:cs typeface="Arial"/>
                        </a:rPr>
                        <a:t>e</a:t>
                      </a:r>
                      <a:r>
                        <a:rPr sz="1200" spc="5" dirty="0">
                          <a:solidFill>
                            <a:srgbClr val="252525"/>
                          </a:solidFill>
                          <a:latin typeface="Arial"/>
                          <a:cs typeface="Arial"/>
                        </a:rPr>
                        <a:t>m</a:t>
                      </a:r>
                      <a:r>
                        <a:rPr sz="1200" spc="0" dirty="0">
                          <a:solidFill>
                            <a:srgbClr val="252525"/>
                          </a:solidFill>
                          <a:latin typeface="Arial"/>
                          <a:cs typeface="Arial"/>
                        </a:rPr>
                        <a:t>plo</a:t>
                      </a:r>
                      <a:r>
                        <a:rPr sz="1200" spc="-15" dirty="0">
                          <a:solidFill>
                            <a:srgbClr val="252525"/>
                          </a:solidFill>
                          <a:latin typeface="Arial"/>
                          <a:cs typeface="Arial"/>
                        </a:rPr>
                        <a:t>y</a:t>
                      </a:r>
                      <a:r>
                        <a:rPr sz="1200" spc="0" dirty="0">
                          <a:solidFill>
                            <a:srgbClr val="252525"/>
                          </a:solidFill>
                          <a:latin typeface="Arial"/>
                          <a:cs typeface="Arial"/>
                        </a:rPr>
                        <a:t>e</a:t>
                      </a:r>
                      <a:r>
                        <a:rPr sz="1200" spc="-5" dirty="0">
                          <a:solidFill>
                            <a:srgbClr val="252525"/>
                          </a:solidFill>
                          <a:latin typeface="Arial"/>
                          <a:cs typeface="Arial"/>
                        </a:rPr>
                        <a:t>e</a:t>
                      </a:r>
                      <a:r>
                        <a:rPr sz="1200" spc="0" dirty="0">
                          <a:solidFill>
                            <a:srgbClr val="252525"/>
                          </a:solidFill>
                          <a:latin typeface="Arial"/>
                          <a:cs typeface="Arial"/>
                        </a:rPr>
                        <a:t>s</a:t>
                      </a:r>
                      <a:r>
                        <a:rPr sz="1200" spc="-25" dirty="0">
                          <a:solidFill>
                            <a:srgbClr val="252525"/>
                          </a:solidFill>
                          <a:latin typeface="Arial"/>
                          <a:cs typeface="Arial"/>
                        </a:rPr>
                        <a:t> </a:t>
                      </a:r>
                      <a:r>
                        <a:rPr sz="1200" spc="0" dirty="0">
                          <a:solidFill>
                            <a:srgbClr val="252525"/>
                          </a:solidFill>
                          <a:latin typeface="Arial"/>
                          <a:cs typeface="Arial"/>
                        </a:rPr>
                        <a:t>to</a:t>
                      </a:r>
                      <a:r>
                        <a:rPr sz="1200" spc="-10" dirty="0">
                          <a:solidFill>
                            <a:srgbClr val="252525"/>
                          </a:solidFill>
                          <a:latin typeface="Arial"/>
                          <a:cs typeface="Arial"/>
                        </a:rPr>
                        <a:t> </a:t>
                      </a:r>
                      <a:r>
                        <a:rPr sz="1200" spc="0" dirty="0">
                          <a:solidFill>
                            <a:srgbClr val="252525"/>
                          </a:solidFill>
                          <a:latin typeface="Arial"/>
                          <a:cs typeface="Arial"/>
                        </a:rPr>
                        <a:t>h</a:t>
                      </a:r>
                      <a:r>
                        <a:rPr sz="1200" spc="5" dirty="0">
                          <a:solidFill>
                            <a:srgbClr val="252525"/>
                          </a:solidFill>
                          <a:latin typeface="Arial"/>
                          <a:cs typeface="Arial"/>
                        </a:rPr>
                        <a:t>e</a:t>
                      </a:r>
                      <a:r>
                        <a:rPr sz="1200" spc="0" dirty="0">
                          <a:solidFill>
                            <a:srgbClr val="252525"/>
                          </a:solidFill>
                          <a:latin typeface="Arial"/>
                          <a:cs typeface="Arial"/>
                        </a:rPr>
                        <a:t>lp</a:t>
                      </a:r>
                      <a:r>
                        <a:rPr sz="1200" spc="-25" dirty="0">
                          <a:solidFill>
                            <a:srgbClr val="252525"/>
                          </a:solidFill>
                          <a:latin typeface="Arial"/>
                          <a:cs typeface="Arial"/>
                        </a:rPr>
                        <a:t> </a:t>
                      </a:r>
                      <a:r>
                        <a:rPr sz="1200" spc="0" dirty="0">
                          <a:solidFill>
                            <a:srgbClr val="252525"/>
                          </a:solidFill>
                          <a:latin typeface="Arial"/>
                          <a:cs typeface="Arial"/>
                        </a:rPr>
                        <a:t>them</a:t>
                      </a:r>
                      <a:r>
                        <a:rPr sz="1200" spc="-15" dirty="0">
                          <a:solidFill>
                            <a:srgbClr val="252525"/>
                          </a:solidFill>
                          <a:latin typeface="Arial"/>
                          <a:cs typeface="Arial"/>
                        </a:rPr>
                        <a:t> </a:t>
                      </a:r>
                      <a:r>
                        <a:rPr sz="1200" spc="0" dirty="0">
                          <a:solidFill>
                            <a:srgbClr val="252525"/>
                          </a:solidFill>
                          <a:latin typeface="Arial"/>
                          <a:cs typeface="Arial"/>
                        </a:rPr>
                        <a:t>mo</a:t>
                      </a:r>
                      <a:r>
                        <a:rPr sz="1200" spc="-10" dirty="0">
                          <a:solidFill>
                            <a:srgbClr val="252525"/>
                          </a:solidFill>
                          <a:latin typeface="Arial"/>
                          <a:cs typeface="Arial"/>
                        </a:rPr>
                        <a:t>v</a:t>
                      </a:r>
                      <a:r>
                        <a:rPr sz="1200" spc="0" dirty="0">
                          <a:solidFill>
                            <a:srgbClr val="252525"/>
                          </a:solidFill>
                          <a:latin typeface="Arial"/>
                          <a:cs typeface="Arial"/>
                        </a:rPr>
                        <a:t>e</a:t>
                      </a:r>
                      <a:r>
                        <a:rPr sz="1200" spc="-10" dirty="0">
                          <a:solidFill>
                            <a:srgbClr val="252525"/>
                          </a:solidFill>
                          <a:latin typeface="Arial"/>
                          <a:cs typeface="Arial"/>
                        </a:rPr>
                        <a:t> </a:t>
                      </a:r>
                      <a:r>
                        <a:rPr sz="1200" spc="0" dirty="0">
                          <a:solidFill>
                            <a:srgbClr val="252525"/>
                          </a:solidFill>
                          <a:latin typeface="Arial"/>
                          <a:cs typeface="Arial"/>
                        </a:rPr>
                        <a:t>u</a:t>
                      </a:r>
                      <a:r>
                        <a:rPr sz="1200" spc="5" dirty="0">
                          <a:solidFill>
                            <a:srgbClr val="252525"/>
                          </a:solidFill>
                          <a:latin typeface="Arial"/>
                          <a:cs typeface="Arial"/>
                        </a:rPr>
                        <a:t>p</a:t>
                      </a:r>
                      <a:r>
                        <a:rPr sz="1200" spc="0" dirty="0">
                          <a:solidFill>
                            <a:srgbClr val="252525"/>
                          </a:solidFill>
                          <a:latin typeface="Arial"/>
                          <a:cs typeface="Arial"/>
                        </a:rPr>
                        <a:t>.</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3F4"/>
                    </a:solidFill>
                  </a:tcPr>
                </a:tc>
                <a:extLst>
                  <a:ext uri="{0D108BD9-81ED-4DB2-BD59-A6C34878D82A}">
                    <a16:rowId xmlns:a16="http://schemas.microsoft.com/office/drawing/2014/main" val="10009"/>
                  </a:ext>
                </a:extLst>
              </a:tr>
              <a:tr h="192278">
                <a:tc>
                  <a:txBody>
                    <a:bodyPr/>
                    <a:lstStyle/>
                    <a:p>
                      <a:pPr marL="62230">
                        <a:lnSpc>
                          <a:spcPct val="100000"/>
                        </a:lnSpc>
                      </a:pPr>
                      <a:r>
                        <a:rPr sz="1200" b="1" dirty="0">
                          <a:solidFill>
                            <a:srgbClr val="252525"/>
                          </a:solidFill>
                          <a:latin typeface="Arial"/>
                          <a:cs typeface="Arial"/>
                        </a:rPr>
                        <a:t>Ba</a:t>
                      </a:r>
                      <a:r>
                        <a:rPr sz="1200" b="1" spc="5" dirty="0">
                          <a:solidFill>
                            <a:srgbClr val="252525"/>
                          </a:solidFill>
                          <a:latin typeface="Arial"/>
                          <a:cs typeface="Arial"/>
                        </a:rPr>
                        <a:t>c</a:t>
                      </a:r>
                      <a:r>
                        <a:rPr sz="1200" b="1" spc="0" dirty="0">
                          <a:solidFill>
                            <a:srgbClr val="252525"/>
                          </a:solidFill>
                          <a:latin typeface="Arial"/>
                          <a:cs typeface="Arial"/>
                        </a:rPr>
                        <a:t>kfills</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ADFE2"/>
                    </a:solidFill>
                  </a:tcPr>
                </a:tc>
                <a:tc>
                  <a:txBody>
                    <a:bodyPr/>
                    <a:lstStyle/>
                    <a:p>
                      <a:pPr marL="62230">
                        <a:lnSpc>
                          <a:spcPct val="100000"/>
                        </a:lnSpc>
                      </a:pPr>
                      <a:r>
                        <a:rPr sz="1200" dirty="0">
                          <a:solidFill>
                            <a:srgbClr val="252525"/>
                          </a:solidFill>
                          <a:latin typeface="Arial"/>
                          <a:cs typeface="Arial"/>
                        </a:rPr>
                        <a:t>Desi</a:t>
                      </a:r>
                      <a:r>
                        <a:rPr sz="1200" spc="-10" dirty="0">
                          <a:solidFill>
                            <a:srgbClr val="252525"/>
                          </a:solidFill>
                          <a:latin typeface="Arial"/>
                          <a:cs typeface="Arial"/>
                        </a:rPr>
                        <a:t>g</a:t>
                      </a:r>
                      <a:r>
                        <a:rPr sz="1200" spc="0" dirty="0">
                          <a:solidFill>
                            <a:srgbClr val="252525"/>
                          </a:solidFill>
                          <a:latin typeface="Arial"/>
                          <a:cs typeface="Arial"/>
                        </a:rPr>
                        <a:t>nating</a:t>
                      </a:r>
                      <a:r>
                        <a:rPr sz="1200" spc="-45" dirty="0">
                          <a:solidFill>
                            <a:srgbClr val="252525"/>
                          </a:solidFill>
                          <a:latin typeface="Arial"/>
                          <a:cs typeface="Arial"/>
                        </a:rPr>
                        <a:t> </a:t>
                      </a:r>
                      <a:r>
                        <a:rPr sz="1200" spc="0" dirty="0">
                          <a:solidFill>
                            <a:srgbClr val="252525"/>
                          </a:solidFill>
                          <a:latin typeface="Arial"/>
                          <a:cs typeface="Arial"/>
                        </a:rPr>
                        <a:t>ke</a:t>
                      </a:r>
                      <a:r>
                        <a:rPr sz="1200" spc="-5" dirty="0">
                          <a:solidFill>
                            <a:srgbClr val="252525"/>
                          </a:solidFill>
                          <a:latin typeface="Arial"/>
                          <a:cs typeface="Arial"/>
                        </a:rPr>
                        <a:t>y-</a:t>
                      </a:r>
                      <a:r>
                        <a:rPr sz="1200" spc="0" dirty="0">
                          <a:solidFill>
                            <a:srgbClr val="252525"/>
                          </a:solidFill>
                          <a:latin typeface="Arial"/>
                          <a:cs typeface="Arial"/>
                        </a:rPr>
                        <a:t>position</a:t>
                      </a:r>
                      <a:r>
                        <a:rPr sz="1200" spc="-20" dirty="0">
                          <a:solidFill>
                            <a:srgbClr val="252525"/>
                          </a:solidFill>
                          <a:latin typeface="Arial"/>
                          <a:cs typeface="Arial"/>
                        </a:rPr>
                        <a:t> </a:t>
                      </a:r>
                      <a:r>
                        <a:rPr sz="1200" spc="0" dirty="0">
                          <a:solidFill>
                            <a:srgbClr val="252525"/>
                          </a:solidFill>
                          <a:latin typeface="Arial"/>
                          <a:cs typeface="Arial"/>
                        </a:rPr>
                        <a:t>backu</a:t>
                      </a:r>
                      <a:r>
                        <a:rPr sz="1200" spc="-10" dirty="0">
                          <a:solidFill>
                            <a:srgbClr val="252525"/>
                          </a:solidFill>
                          <a:latin typeface="Arial"/>
                          <a:cs typeface="Arial"/>
                        </a:rPr>
                        <a:t>p</a:t>
                      </a:r>
                      <a:r>
                        <a:rPr sz="1200" spc="0" dirty="0">
                          <a:solidFill>
                            <a:srgbClr val="252525"/>
                          </a:solidFill>
                          <a:latin typeface="Arial"/>
                          <a:cs typeface="Arial"/>
                        </a:rPr>
                        <a:t>s.</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10"/>
                  </a:ext>
                </a:extLst>
              </a:tr>
              <a:tr h="384301">
                <a:tc>
                  <a:txBody>
                    <a:bodyPr/>
                    <a:lstStyle/>
                    <a:p>
                      <a:pPr marL="62230">
                        <a:lnSpc>
                          <a:spcPct val="100000"/>
                        </a:lnSpc>
                      </a:pPr>
                      <a:r>
                        <a:rPr sz="1200" b="1" dirty="0">
                          <a:solidFill>
                            <a:srgbClr val="252525"/>
                          </a:solidFill>
                          <a:latin typeface="Arial"/>
                          <a:cs typeface="Arial"/>
                        </a:rPr>
                        <a:t>En</a:t>
                      </a:r>
                      <a:r>
                        <a:rPr sz="1200" b="1" spc="-25" dirty="0">
                          <a:solidFill>
                            <a:srgbClr val="252525"/>
                          </a:solidFill>
                          <a:latin typeface="Arial"/>
                          <a:cs typeface="Arial"/>
                        </a:rPr>
                        <a:t>v</a:t>
                      </a:r>
                      <a:r>
                        <a:rPr sz="1200" b="1" spc="0" dirty="0">
                          <a:solidFill>
                            <a:srgbClr val="252525"/>
                          </a:solidFill>
                          <a:latin typeface="Arial"/>
                          <a:cs typeface="Arial"/>
                        </a:rPr>
                        <a:t>ironm</a:t>
                      </a:r>
                      <a:r>
                        <a:rPr sz="1200" b="1" spc="5" dirty="0">
                          <a:solidFill>
                            <a:srgbClr val="252525"/>
                          </a:solidFill>
                          <a:latin typeface="Arial"/>
                          <a:cs typeface="Arial"/>
                        </a:rPr>
                        <a:t>e</a:t>
                      </a:r>
                      <a:r>
                        <a:rPr sz="1200" b="1" spc="0" dirty="0">
                          <a:solidFill>
                            <a:srgbClr val="252525"/>
                          </a:solidFill>
                          <a:latin typeface="Arial"/>
                          <a:cs typeface="Arial"/>
                        </a:rPr>
                        <a:t>n</a:t>
                      </a:r>
                      <a:r>
                        <a:rPr sz="1200" b="1" spc="-5" dirty="0">
                          <a:solidFill>
                            <a:srgbClr val="252525"/>
                          </a:solidFill>
                          <a:latin typeface="Arial"/>
                          <a:cs typeface="Arial"/>
                        </a:rPr>
                        <a:t>t</a:t>
                      </a:r>
                      <a:r>
                        <a:rPr sz="1200" b="1" spc="0" dirty="0">
                          <a:solidFill>
                            <a:srgbClr val="252525"/>
                          </a:solidFill>
                          <a:latin typeface="Arial"/>
                          <a:cs typeface="Arial"/>
                        </a:rPr>
                        <a:t>al</a:t>
                      </a:r>
                      <a:r>
                        <a:rPr sz="1200" b="1" spc="15" dirty="0">
                          <a:solidFill>
                            <a:srgbClr val="252525"/>
                          </a:solidFill>
                          <a:latin typeface="Arial"/>
                          <a:cs typeface="Arial"/>
                        </a:rPr>
                        <a:t> </a:t>
                      </a:r>
                      <a:r>
                        <a:rPr sz="1200" b="1" spc="0" dirty="0">
                          <a:solidFill>
                            <a:srgbClr val="252525"/>
                          </a:solidFill>
                          <a:latin typeface="Arial"/>
                          <a:cs typeface="Arial"/>
                        </a:rPr>
                        <a:t>f</a:t>
                      </a:r>
                      <a:r>
                        <a:rPr sz="1200" b="1" spc="-5" dirty="0">
                          <a:solidFill>
                            <a:srgbClr val="252525"/>
                          </a:solidFill>
                          <a:latin typeface="Arial"/>
                          <a:cs typeface="Arial"/>
                        </a:rPr>
                        <a:t>o</a:t>
                      </a:r>
                      <a:r>
                        <a:rPr sz="1200" b="1" spc="0" dirty="0">
                          <a:solidFill>
                            <a:srgbClr val="252525"/>
                          </a:solidFill>
                          <a:latin typeface="Arial"/>
                          <a:cs typeface="Arial"/>
                        </a:rPr>
                        <a:t>recast</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ADFE2"/>
                    </a:solidFill>
                  </a:tcPr>
                </a:tc>
                <a:tc>
                  <a:txBody>
                    <a:bodyPr/>
                    <a:lstStyle/>
                    <a:p>
                      <a:pPr marL="62230">
                        <a:lnSpc>
                          <a:spcPct val="100000"/>
                        </a:lnSpc>
                      </a:pPr>
                      <a:r>
                        <a:rPr sz="1200" dirty="0">
                          <a:solidFill>
                            <a:srgbClr val="252525"/>
                          </a:solidFill>
                          <a:latin typeface="Arial"/>
                          <a:cs typeface="Arial"/>
                        </a:rPr>
                        <a:t>Forecasts</a:t>
                      </a:r>
                      <a:r>
                        <a:rPr sz="1200" spc="-10" dirty="0">
                          <a:solidFill>
                            <a:srgbClr val="252525"/>
                          </a:solidFill>
                          <a:latin typeface="Arial"/>
                          <a:cs typeface="Arial"/>
                        </a:rPr>
                        <a:t> </a:t>
                      </a:r>
                      <a:r>
                        <a:rPr sz="1200" spc="0" dirty="0">
                          <a:solidFill>
                            <a:srgbClr val="252525"/>
                          </a:solidFill>
                          <a:latin typeface="Arial"/>
                          <a:cs typeface="Arial"/>
                        </a:rPr>
                        <a:t>of</a:t>
                      </a:r>
                      <a:r>
                        <a:rPr sz="1200" spc="-10" dirty="0">
                          <a:solidFill>
                            <a:srgbClr val="252525"/>
                          </a:solidFill>
                          <a:latin typeface="Arial"/>
                          <a:cs typeface="Arial"/>
                        </a:rPr>
                        <a:t> </a:t>
                      </a:r>
                      <a:r>
                        <a:rPr sz="1200" spc="0" dirty="0">
                          <a:solidFill>
                            <a:srgbClr val="252525"/>
                          </a:solidFill>
                          <a:latin typeface="Arial"/>
                          <a:cs typeface="Arial"/>
                        </a:rPr>
                        <a:t>in</a:t>
                      </a:r>
                      <a:r>
                        <a:rPr sz="1200" spc="5" dirty="0">
                          <a:solidFill>
                            <a:srgbClr val="252525"/>
                          </a:solidFill>
                          <a:latin typeface="Arial"/>
                          <a:cs typeface="Arial"/>
                        </a:rPr>
                        <a:t>d</a:t>
                      </a:r>
                      <a:r>
                        <a:rPr sz="1200" spc="0" dirty="0">
                          <a:solidFill>
                            <a:srgbClr val="252525"/>
                          </a:solidFill>
                          <a:latin typeface="Arial"/>
                          <a:cs typeface="Arial"/>
                        </a:rPr>
                        <a:t>ustry</a:t>
                      </a:r>
                      <a:r>
                        <a:rPr sz="1200" spc="-25" dirty="0">
                          <a:solidFill>
                            <a:srgbClr val="252525"/>
                          </a:solidFill>
                          <a:latin typeface="Arial"/>
                          <a:cs typeface="Arial"/>
                        </a:rPr>
                        <a:t> </a:t>
                      </a:r>
                      <a:r>
                        <a:rPr sz="1200" spc="0" dirty="0">
                          <a:solidFill>
                            <a:srgbClr val="252525"/>
                          </a:solidFill>
                          <a:latin typeface="Arial"/>
                          <a:cs typeface="Arial"/>
                        </a:rPr>
                        <a:t>and</a:t>
                      </a:r>
                      <a:r>
                        <a:rPr sz="1200" spc="-20" dirty="0">
                          <a:solidFill>
                            <a:srgbClr val="252525"/>
                          </a:solidFill>
                          <a:latin typeface="Arial"/>
                          <a:cs typeface="Arial"/>
                        </a:rPr>
                        <a:t> </a:t>
                      </a:r>
                      <a:r>
                        <a:rPr sz="1200" spc="0" dirty="0">
                          <a:solidFill>
                            <a:srgbClr val="252525"/>
                          </a:solidFill>
                          <a:latin typeface="Arial"/>
                          <a:cs typeface="Arial"/>
                        </a:rPr>
                        <a:t>en</a:t>
                      </a:r>
                      <a:r>
                        <a:rPr sz="1200" spc="-15" dirty="0">
                          <a:solidFill>
                            <a:srgbClr val="252525"/>
                          </a:solidFill>
                          <a:latin typeface="Arial"/>
                          <a:cs typeface="Arial"/>
                        </a:rPr>
                        <a:t>v</a:t>
                      </a:r>
                      <a:r>
                        <a:rPr sz="1200" spc="0" dirty="0">
                          <a:solidFill>
                            <a:srgbClr val="252525"/>
                          </a:solidFill>
                          <a:latin typeface="Arial"/>
                          <a:cs typeface="Arial"/>
                        </a:rPr>
                        <a:t>i</a:t>
                      </a:r>
                      <a:r>
                        <a:rPr sz="1200" spc="-10" dirty="0">
                          <a:solidFill>
                            <a:srgbClr val="252525"/>
                          </a:solidFill>
                          <a:latin typeface="Arial"/>
                          <a:cs typeface="Arial"/>
                        </a:rPr>
                        <a:t>r</a:t>
                      </a:r>
                      <a:r>
                        <a:rPr sz="1200" spc="0" dirty="0">
                          <a:solidFill>
                            <a:srgbClr val="252525"/>
                          </a:solidFill>
                          <a:latin typeface="Arial"/>
                          <a:cs typeface="Arial"/>
                        </a:rPr>
                        <a:t>on</a:t>
                      </a:r>
                      <a:r>
                        <a:rPr sz="1200" spc="5" dirty="0">
                          <a:solidFill>
                            <a:srgbClr val="252525"/>
                          </a:solidFill>
                          <a:latin typeface="Arial"/>
                          <a:cs typeface="Arial"/>
                        </a:rPr>
                        <a:t>m</a:t>
                      </a:r>
                      <a:r>
                        <a:rPr sz="1200" spc="0" dirty="0">
                          <a:solidFill>
                            <a:srgbClr val="252525"/>
                          </a:solidFill>
                          <a:latin typeface="Arial"/>
                          <a:cs typeface="Arial"/>
                        </a:rPr>
                        <a:t>e</a:t>
                      </a:r>
                      <a:r>
                        <a:rPr sz="1200" spc="-10" dirty="0">
                          <a:solidFill>
                            <a:srgbClr val="252525"/>
                          </a:solidFill>
                          <a:latin typeface="Arial"/>
                          <a:cs typeface="Arial"/>
                        </a:rPr>
                        <a:t>n</a:t>
                      </a:r>
                      <a:r>
                        <a:rPr sz="1200" spc="0" dirty="0">
                          <a:solidFill>
                            <a:srgbClr val="252525"/>
                          </a:solidFill>
                          <a:latin typeface="Arial"/>
                          <a:cs typeface="Arial"/>
                        </a:rPr>
                        <a:t>t</a:t>
                      </a:r>
                      <a:r>
                        <a:rPr sz="1200" spc="-5" dirty="0">
                          <a:solidFill>
                            <a:srgbClr val="252525"/>
                          </a:solidFill>
                          <a:latin typeface="Arial"/>
                          <a:cs typeface="Arial"/>
                        </a:rPr>
                        <a:t>a</a:t>
                      </a:r>
                      <a:r>
                        <a:rPr sz="1200" spc="0" dirty="0">
                          <a:solidFill>
                            <a:srgbClr val="252525"/>
                          </a:solidFill>
                          <a:latin typeface="Arial"/>
                          <a:cs typeface="Arial"/>
                        </a:rPr>
                        <a:t>l</a:t>
                      </a:r>
                      <a:r>
                        <a:rPr sz="1200" spc="-40" dirty="0">
                          <a:solidFill>
                            <a:srgbClr val="252525"/>
                          </a:solidFill>
                          <a:latin typeface="Arial"/>
                          <a:cs typeface="Arial"/>
                        </a:rPr>
                        <a:t> </a:t>
                      </a:r>
                      <a:r>
                        <a:rPr sz="1200" spc="0" dirty="0">
                          <a:solidFill>
                            <a:srgbClr val="252525"/>
                          </a:solidFill>
                          <a:latin typeface="Arial"/>
                          <a:cs typeface="Arial"/>
                        </a:rPr>
                        <a:t>trends,</a:t>
                      </a:r>
                      <a:r>
                        <a:rPr sz="1200" spc="-20" dirty="0">
                          <a:solidFill>
                            <a:srgbClr val="252525"/>
                          </a:solidFill>
                          <a:latin typeface="Arial"/>
                          <a:cs typeface="Arial"/>
                        </a:rPr>
                        <a:t> </a:t>
                      </a:r>
                      <a:r>
                        <a:rPr sz="1200" spc="0" dirty="0">
                          <a:solidFill>
                            <a:srgbClr val="252525"/>
                          </a:solidFill>
                          <a:latin typeface="Arial"/>
                          <a:cs typeface="Arial"/>
                        </a:rPr>
                        <a:t>as </a:t>
                      </a:r>
                      <a:r>
                        <a:rPr sz="1200" spc="-15" dirty="0">
                          <a:solidFill>
                            <a:srgbClr val="252525"/>
                          </a:solidFill>
                          <a:latin typeface="Arial"/>
                          <a:cs typeface="Arial"/>
                        </a:rPr>
                        <a:t>w</a:t>
                      </a:r>
                      <a:r>
                        <a:rPr sz="1200" spc="0" dirty="0">
                          <a:solidFill>
                            <a:srgbClr val="252525"/>
                          </a:solidFill>
                          <a:latin typeface="Arial"/>
                          <a:cs typeface="Arial"/>
                        </a:rPr>
                        <a:t>ell</a:t>
                      </a:r>
                      <a:r>
                        <a:rPr sz="1200" spc="-5" dirty="0">
                          <a:solidFill>
                            <a:srgbClr val="252525"/>
                          </a:solidFill>
                          <a:latin typeface="Arial"/>
                          <a:cs typeface="Arial"/>
                        </a:rPr>
                        <a:t> </a:t>
                      </a:r>
                      <a:r>
                        <a:rPr sz="1200" spc="5" dirty="0">
                          <a:solidFill>
                            <a:srgbClr val="252525"/>
                          </a:solidFill>
                          <a:latin typeface="Arial"/>
                          <a:cs typeface="Arial"/>
                        </a:rPr>
                        <a:t>a</a:t>
                      </a:r>
                      <a:r>
                        <a:rPr sz="1200" spc="0" dirty="0">
                          <a:solidFill>
                            <a:srgbClr val="252525"/>
                          </a:solidFill>
                          <a:latin typeface="Arial"/>
                          <a:cs typeface="Arial"/>
                        </a:rPr>
                        <a:t>s</a:t>
                      </a:r>
                      <a:r>
                        <a:rPr sz="1200" spc="-10" dirty="0">
                          <a:solidFill>
                            <a:srgbClr val="252525"/>
                          </a:solidFill>
                          <a:latin typeface="Arial"/>
                          <a:cs typeface="Arial"/>
                        </a:rPr>
                        <a:t> </a:t>
                      </a:r>
                      <a:r>
                        <a:rPr sz="1200" spc="0" dirty="0">
                          <a:solidFill>
                            <a:srgbClr val="252525"/>
                          </a:solidFill>
                          <a:latin typeface="Arial"/>
                          <a:cs typeface="Arial"/>
                        </a:rPr>
                        <a:t>a</a:t>
                      </a:r>
                      <a:r>
                        <a:rPr sz="1200" spc="-10" dirty="0">
                          <a:solidFill>
                            <a:srgbClr val="252525"/>
                          </a:solidFill>
                          <a:latin typeface="Arial"/>
                          <a:cs typeface="Arial"/>
                        </a:rPr>
                        <a:t> </a:t>
                      </a:r>
                      <a:r>
                        <a:rPr sz="1200" spc="0" dirty="0">
                          <a:solidFill>
                            <a:srgbClr val="252525"/>
                          </a:solidFill>
                          <a:latin typeface="Arial"/>
                          <a:cs typeface="Arial"/>
                        </a:rPr>
                        <a:t>co</a:t>
                      </a:r>
                      <a:r>
                        <a:rPr sz="1200" spc="5" dirty="0">
                          <a:solidFill>
                            <a:srgbClr val="252525"/>
                          </a:solidFill>
                          <a:latin typeface="Arial"/>
                          <a:cs typeface="Arial"/>
                        </a:rPr>
                        <a:t>m</a:t>
                      </a:r>
                      <a:r>
                        <a:rPr sz="1200" spc="0" dirty="0">
                          <a:solidFill>
                            <a:srgbClr val="252525"/>
                          </a:solidFill>
                          <a:latin typeface="Arial"/>
                          <a:cs typeface="Arial"/>
                        </a:rPr>
                        <a:t>petit</a:t>
                      </a:r>
                      <a:r>
                        <a:rPr sz="1200" spc="5" dirty="0">
                          <a:solidFill>
                            <a:srgbClr val="252525"/>
                          </a:solidFill>
                          <a:latin typeface="Arial"/>
                          <a:cs typeface="Arial"/>
                        </a:rPr>
                        <a:t>o</a:t>
                      </a:r>
                      <a:r>
                        <a:rPr sz="1200" spc="0" dirty="0">
                          <a:solidFill>
                            <a:srgbClr val="252525"/>
                          </a:solidFill>
                          <a:latin typeface="Arial"/>
                          <a:cs typeface="Arial"/>
                        </a:rPr>
                        <a:t>r</a:t>
                      </a:r>
                      <a:r>
                        <a:rPr sz="1200" spc="-40" dirty="0">
                          <a:solidFill>
                            <a:srgbClr val="252525"/>
                          </a:solidFill>
                          <a:latin typeface="Arial"/>
                          <a:cs typeface="Arial"/>
                        </a:rPr>
                        <a:t> </a:t>
                      </a:r>
                      <a:r>
                        <a:rPr sz="1200" spc="0" dirty="0">
                          <a:solidFill>
                            <a:srgbClr val="252525"/>
                          </a:solidFill>
                          <a:latin typeface="Arial"/>
                          <a:cs typeface="Arial"/>
                        </a:rPr>
                        <a:t>assess</a:t>
                      </a:r>
                      <a:r>
                        <a:rPr sz="1200" spc="5" dirty="0">
                          <a:solidFill>
                            <a:srgbClr val="252525"/>
                          </a:solidFill>
                          <a:latin typeface="Arial"/>
                          <a:cs typeface="Arial"/>
                        </a:rPr>
                        <a:t>m</a:t>
                      </a:r>
                      <a:r>
                        <a:rPr sz="1200" spc="0" dirty="0">
                          <a:solidFill>
                            <a:srgbClr val="252525"/>
                          </a:solidFill>
                          <a:latin typeface="Arial"/>
                          <a:cs typeface="Arial"/>
                        </a:rPr>
                        <a:t>e</a:t>
                      </a:r>
                      <a:r>
                        <a:rPr sz="1200" spc="-10" dirty="0">
                          <a:solidFill>
                            <a:srgbClr val="252525"/>
                          </a:solidFill>
                          <a:latin typeface="Arial"/>
                          <a:cs typeface="Arial"/>
                        </a:rPr>
                        <a:t>n</a:t>
                      </a:r>
                      <a:r>
                        <a:rPr sz="1200" spc="0" dirty="0">
                          <a:solidFill>
                            <a:srgbClr val="252525"/>
                          </a:solidFill>
                          <a:latin typeface="Arial"/>
                          <a:cs typeface="Arial"/>
                        </a:rPr>
                        <a:t>t.</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3F4"/>
                    </a:solidFill>
                  </a:tcPr>
                </a:tc>
                <a:extLst>
                  <a:ext uri="{0D108BD9-81ED-4DB2-BD59-A6C34878D82A}">
                    <a16:rowId xmlns:a16="http://schemas.microsoft.com/office/drawing/2014/main" val="10011"/>
                  </a:ext>
                </a:extLst>
              </a:tr>
              <a:tr h="384352">
                <a:tc>
                  <a:txBody>
                    <a:bodyPr/>
                    <a:lstStyle/>
                    <a:p>
                      <a:pPr marL="62230" marR="186055">
                        <a:lnSpc>
                          <a:spcPct val="100000"/>
                        </a:lnSpc>
                      </a:pPr>
                      <a:r>
                        <a:rPr sz="1200" b="1" dirty="0">
                          <a:solidFill>
                            <a:srgbClr val="252525"/>
                          </a:solidFill>
                          <a:latin typeface="Arial"/>
                          <a:cs typeface="Arial"/>
                        </a:rPr>
                        <a:t>Iden</a:t>
                      </a:r>
                      <a:r>
                        <a:rPr sz="1200" b="1" spc="-5" dirty="0">
                          <a:solidFill>
                            <a:srgbClr val="252525"/>
                          </a:solidFill>
                          <a:latin typeface="Arial"/>
                          <a:cs typeface="Arial"/>
                        </a:rPr>
                        <a:t>t</a:t>
                      </a:r>
                      <a:r>
                        <a:rPr sz="1200" b="1" spc="0" dirty="0">
                          <a:solidFill>
                            <a:srgbClr val="252525"/>
                          </a:solidFill>
                          <a:latin typeface="Arial"/>
                          <a:cs typeface="Arial"/>
                        </a:rPr>
                        <a:t>if</a:t>
                      </a:r>
                      <a:r>
                        <a:rPr sz="1200" b="1" spc="-35" dirty="0">
                          <a:solidFill>
                            <a:srgbClr val="252525"/>
                          </a:solidFill>
                          <a:latin typeface="Arial"/>
                          <a:cs typeface="Arial"/>
                        </a:rPr>
                        <a:t>y</a:t>
                      </a:r>
                      <a:r>
                        <a:rPr sz="1200" b="1" spc="0" dirty="0">
                          <a:solidFill>
                            <a:srgbClr val="252525"/>
                          </a:solidFill>
                          <a:latin typeface="Arial"/>
                          <a:cs typeface="Arial"/>
                        </a:rPr>
                        <a:t>ing</a:t>
                      </a:r>
                      <a:r>
                        <a:rPr sz="1200" b="1" spc="45" dirty="0">
                          <a:solidFill>
                            <a:srgbClr val="252525"/>
                          </a:solidFill>
                          <a:latin typeface="Arial"/>
                          <a:cs typeface="Arial"/>
                        </a:rPr>
                        <a:t> </a:t>
                      </a:r>
                      <a:r>
                        <a:rPr sz="1200" b="1" spc="-10" dirty="0">
                          <a:solidFill>
                            <a:srgbClr val="252525"/>
                          </a:solidFill>
                          <a:latin typeface="Arial"/>
                          <a:cs typeface="Arial"/>
                        </a:rPr>
                        <a:t>j</a:t>
                      </a:r>
                      <a:r>
                        <a:rPr sz="1200" b="1" spc="0" dirty="0">
                          <a:solidFill>
                            <a:srgbClr val="252525"/>
                          </a:solidFill>
                          <a:latin typeface="Arial"/>
                          <a:cs typeface="Arial"/>
                        </a:rPr>
                        <a:t>ob</a:t>
                      </a:r>
                      <a:r>
                        <a:rPr sz="1200" b="1" spc="30" dirty="0">
                          <a:solidFill>
                            <a:srgbClr val="252525"/>
                          </a:solidFill>
                          <a:latin typeface="Arial"/>
                          <a:cs typeface="Arial"/>
                        </a:rPr>
                        <a:t> </a:t>
                      </a:r>
                      <a:r>
                        <a:rPr sz="1200" b="1" spc="0" dirty="0">
                          <a:solidFill>
                            <a:srgbClr val="252525"/>
                          </a:solidFill>
                          <a:latin typeface="Arial"/>
                          <a:cs typeface="Arial"/>
                        </a:rPr>
                        <a:t>and competency needs</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ADFE2"/>
                    </a:solidFill>
                  </a:tcPr>
                </a:tc>
                <a:tc>
                  <a:txBody>
                    <a:bodyPr/>
                    <a:lstStyle/>
                    <a:p>
                      <a:pPr marL="62230">
                        <a:lnSpc>
                          <a:spcPct val="100000"/>
                        </a:lnSpc>
                      </a:pPr>
                      <a:r>
                        <a:rPr sz="1200" dirty="0">
                          <a:solidFill>
                            <a:srgbClr val="252525"/>
                          </a:solidFill>
                          <a:latin typeface="Arial"/>
                          <a:cs typeface="Arial"/>
                        </a:rPr>
                        <a:t>Doing</a:t>
                      </a:r>
                      <a:r>
                        <a:rPr sz="1200" spc="-30" dirty="0">
                          <a:solidFill>
                            <a:srgbClr val="252525"/>
                          </a:solidFill>
                          <a:latin typeface="Arial"/>
                          <a:cs typeface="Arial"/>
                        </a:rPr>
                        <a:t> </a:t>
                      </a:r>
                      <a:r>
                        <a:rPr sz="1200" spc="0" dirty="0">
                          <a:solidFill>
                            <a:srgbClr val="252525"/>
                          </a:solidFill>
                          <a:latin typeface="Arial"/>
                          <a:cs typeface="Arial"/>
                        </a:rPr>
                        <a:t>a skil</a:t>
                      </a:r>
                      <a:r>
                        <a:rPr sz="1200" spc="-5" dirty="0">
                          <a:solidFill>
                            <a:srgbClr val="252525"/>
                          </a:solidFill>
                          <a:latin typeface="Arial"/>
                          <a:cs typeface="Arial"/>
                        </a:rPr>
                        <a:t>l</a:t>
                      </a:r>
                      <a:r>
                        <a:rPr sz="1200" spc="5" dirty="0">
                          <a:solidFill>
                            <a:srgbClr val="252525"/>
                          </a:solidFill>
                          <a:latin typeface="Arial"/>
                          <a:cs typeface="Arial"/>
                        </a:rPr>
                        <a:t>s</a:t>
                      </a:r>
                      <a:r>
                        <a:rPr sz="1200" spc="-5" dirty="0">
                          <a:solidFill>
                            <a:srgbClr val="252525"/>
                          </a:solidFill>
                          <a:latin typeface="Arial"/>
                          <a:cs typeface="Arial"/>
                        </a:rPr>
                        <a:t>-</a:t>
                      </a:r>
                      <a:r>
                        <a:rPr sz="1200" spc="0" dirty="0">
                          <a:solidFill>
                            <a:srgbClr val="252525"/>
                          </a:solidFill>
                          <a:latin typeface="Arial"/>
                          <a:cs typeface="Arial"/>
                        </a:rPr>
                        <a:t>and</a:t>
                      </a:r>
                      <a:r>
                        <a:rPr sz="1200" spc="-5" dirty="0">
                          <a:solidFill>
                            <a:srgbClr val="252525"/>
                          </a:solidFill>
                          <a:latin typeface="Arial"/>
                          <a:cs typeface="Arial"/>
                        </a:rPr>
                        <a:t>-</a:t>
                      </a:r>
                      <a:r>
                        <a:rPr sz="1200" spc="0" dirty="0">
                          <a:solidFill>
                            <a:srgbClr val="252525"/>
                          </a:solidFill>
                          <a:latin typeface="Arial"/>
                          <a:cs typeface="Arial"/>
                        </a:rPr>
                        <a:t>int</a:t>
                      </a:r>
                      <a:r>
                        <a:rPr sz="1200" spc="-10" dirty="0">
                          <a:solidFill>
                            <a:srgbClr val="252525"/>
                          </a:solidFill>
                          <a:latin typeface="Arial"/>
                          <a:cs typeface="Arial"/>
                        </a:rPr>
                        <a:t>e</a:t>
                      </a:r>
                      <a:r>
                        <a:rPr sz="1200" spc="0" dirty="0">
                          <a:solidFill>
                            <a:srgbClr val="252525"/>
                          </a:solidFill>
                          <a:latin typeface="Arial"/>
                          <a:cs typeface="Arial"/>
                        </a:rPr>
                        <a:t>rest</a:t>
                      </a:r>
                      <a:r>
                        <a:rPr sz="1200" spc="-35" dirty="0">
                          <a:solidFill>
                            <a:srgbClr val="252525"/>
                          </a:solidFill>
                          <a:latin typeface="Arial"/>
                          <a:cs typeface="Arial"/>
                        </a:rPr>
                        <a:t> </a:t>
                      </a:r>
                      <a:r>
                        <a:rPr sz="1200" spc="0" dirty="0">
                          <a:solidFill>
                            <a:srgbClr val="252525"/>
                          </a:solidFill>
                          <a:latin typeface="Arial"/>
                          <a:cs typeface="Arial"/>
                        </a:rPr>
                        <a:t>in</a:t>
                      </a:r>
                      <a:r>
                        <a:rPr sz="1200" spc="-10" dirty="0">
                          <a:solidFill>
                            <a:srgbClr val="252525"/>
                          </a:solidFill>
                          <a:latin typeface="Arial"/>
                          <a:cs typeface="Arial"/>
                        </a:rPr>
                        <a:t>v</a:t>
                      </a:r>
                      <a:r>
                        <a:rPr sz="1200" spc="0" dirty="0">
                          <a:solidFill>
                            <a:srgbClr val="252525"/>
                          </a:solidFill>
                          <a:latin typeface="Arial"/>
                          <a:cs typeface="Arial"/>
                        </a:rPr>
                        <a:t>ent</a:t>
                      </a:r>
                      <a:r>
                        <a:rPr sz="1200" spc="5" dirty="0">
                          <a:solidFill>
                            <a:srgbClr val="252525"/>
                          </a:solidFill>
                          <a:latin typeface="Arial"/>
                          <a:cs typeface="Arial"/>
                        </a:rPr>
                        <a:t>o</a:t>
                      </a:r>
                      <a:r>
                        <a:rPr sz="1200" spc="0" dirty="0">
                          <a:solidFill>
                            <a:srgbClr val="252525"/>
                          </a:solidFill>
                          <a:latin typeface="Arial"/>
                          <a:cs typeface="Arial"/>
                        </a:rPr>
                        <a:t>r</a:t>
                      </a:r>
                      <a:r>
                        <a:rPr sz="1200" spc="-100" dirty="0">
                          <a:solidFill>
                            <a:srgbClr val="252525"/>
                          </a:solidFill>
                          <a:latin typeface="Arial"/>
                          <a:cs typeface="Arial"/>
                        </a:rPr>
                        <a:t>y</a:t>
                      </a:r>
                      <a:r>
                        <a:rPr sz="1200" spc="0" dirty="0">
                          <a:solidFill>
                            <a:srgbClr val="252525"/>
                          </a:solidFill>
                          <a:latin typeface="Arial"/>
                          <a:cs typeface="Arial"/>
                        </a:rPr>
                        <a:t>.</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3F8F9"/>
                    </a:solidFill>
                  </a:tcPr>
                </a:tc>
                <a:extLst>
                  <a:ext uri="{0D108BD9-81ED-4DB2-BD59-A6C34878D82A}">
                    <a16:rowId xmlns:a16="http://schemas.microsoft.com/office/drawing/2014/main" val="10012"/>
                  </a:ext>
                </a:extLst>
              </a:tr>
              <a:tr h="384340">
                <a:tc>
                  <a:txBody>
                    <a:bodyPr/>
                    <a:lstStyle/>
                    <a:p>
                      <a:pPr marL="62230">
                        <a:lnSpc>
                          <a:spcPct val="100000"/>
                        </a:lnSpc>
                      </a:pPr>
                      <a:r>
                        <a:rPr sz="1200" b="1" spc="-5" dirty="0">
                          <a:solidFill>
                            <a:srgbClr val="252525"/>
                          </a:solidFill>
                          <a:latin typeface="Arial"/>
                          <a:cs typeface="Arial"/>
                        </a:rPr>
                        <a:t>M</a:t>
                      </a:r>
                      <a:r>
                        <a:rPr sz="1200" b="1" spc="0" dirty="0">
                          <a:solidFill>
                            <a:srgbClr val="252525"/>
                          </a:solidFill>
                          <a:latin typeface="Arial"/>
                          <a:cs typeface="Arial"/>
                        </a:rPr>
                        <a:t>etrics</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BADFE2"/>
                    </a:solidFill>
                  </a:tcPr>
                </a:tc>
                <a:tc>
                  <a:txBody>
                    <a:bodyPr/>
                    <a:lstStyle/>
                    <a:p>
                      <a:pPr marL="62230">
                        <a:lnSpc>
                          <a:spcPct val="100000"/>
                        </a:lnSpc>
                      </a:pPr>
                      <a:r>
                        <a:rPr sz="1200" dirty="0">
                          <a:solidFill>
                            <a:srgbClr val="252525"/>
                          </a:solidFill>
                          <a:latin typeface="Arial"/>
                          <a:cs typeface="Arial"/>
                        </a:rPr>
                        <a:t>I</a:t>
                      </a:r>
                      <a:r>
                        <a:rPr sz="1200" spc="5" dirty="0">
                          <a:solidFill>
                            <a:srgbClr val="252525"/>
                          </a:solidFill>
                          <a:latin typeface="Arial"/>
                          <a:cs typeface="Arial"/>
                        </a:rPr>
                        <a:t>d</a:t>
                      </a:r>
                      <a:r>
                        <a:rPr sz="1200" spc="0" dirty="0">
                          <a:solidFill>
                            <a:srgbClr val="252525"/>
                          </a:solidFill>
                          <a:latin typeface="Arial"/>
                          <a:cs typeface="Arial"/>
                        </a:rPr>
                        <a:t>enti</a:t>
                      </a:r>
                      <a:r>
                        <a:rPr sz="1200" spc="10" dirty="0">
                          <a:solidFill>
                            <a:srgbClr val="252525"/>
                          </a:solidFill>
                          <a:latin typeface="Arial"/>
                          <a:cs typeface="Arial"/>
                        </a:rPr>
                        <a:t>f</a:t>
                      </a:r>
                      <a:r>
                        <a:rPr sz="1200" spc="-15" dirty="0">
                          <a:solidFill>
                            <a:srgbClr val="252525"/>
                          </a:solidFill>
                          <a:latin typeface="Arial"/>
                          <a:cs typeface="Arial"/>
                        </a:rPr>
                        <a:t>y</a:t>
                      </a:r>
                      <a:r>
                        <a:rPr sz="1200" spc="0" dirty="0">
                          <a:solidFill>
                            <a:srgbClr val="252525"/>
                          </a:solidFill>
                          <a:latin typeface="Arial"/>
                          <a:cs typeface="Arial"/>
                        </a:rPr>
                        <a:t>ing</a:t>
                      </a:r>
                      <a:r>
                        <a:rPr sz="1200" spc="-40" dirty="0">
                          <a:solidFill>
                            <a:srgbClr val="252525"/>
                          </a:solidFill>
                          <a:latin typeface="Arial"/>
                          <a:cs typeface="Arial"/>
                        </a:rPr>
                        <a:t> </a:t>
                      </a:r>
                      <a:r>
                        <a:rPr sz="1200" spc="5" dirty="0">
                          <a:solidFill>
                            <a:srgbClr val="252525"/>
                          </a:solidFill>
                          <a:latin typeface="Arial"/>
                          <a:cs typeface="Arial"/>
                        </a:rPr>
                        <a:t>m</a:t>
                      </a:r>
                      <a:r>
                        <a:rPr sz="1200" spc="0" dirty="0">
                          <a:solidFill>
                            <a:srgbClr val="252525"/>
                          </a:solidFill>
                          <a:latin typeface="Arial"/>
                          <a:cs typeface="Arial"/>
                        </a:rPr>
                        <a:t>etr</a:t>
                      </a:r>
                      <a:r>
                        <a:rPr sz="1200" spc="-5" dirty="0">
                          <a:solidFill>
                            <a:srgbClr val="252525"/>
                          </a:solidFill>
                          <a:latin typeface="Arial"/>
                          <a:cs typeface="Arial"/>
                        </a:rPr>
                        <a:t>i</a:t>
                      </a:r>
                      <a:r>
                        <a:rPr sz="1200" spc="0" dirty="0">
                          <a:solidFill>
                            <a:srgbClr val="252525"/>
                          </a:solidFill>
                          <a:latin typeface="Arial"/>
                          <a:cs typeface="Arial"/>
                        </a:rPr>
                        <a:t>cs</a:t>
                      </a:r>
                      <a:r>
                        <a:rPr sz="1200" spc="-10" dirty="0">
                          <a:solidFill>
                            <a:srgbClr val="252525"/>
                          </a:solidFill>
                          <a:latin typeface="Arial"/>
                          <a:cs typeface="Arial"/>
                        </a:rPr>
                        <a:t> </a:t>
                      </a:r>
                      <a:r>
                        <a:rPr sz="1200" spc="0" dirty="0">
                          <a:solidFill>
                            <a:srgbClr val="252525"/>
                          </a:solidFill>
                          <a:latin typeface="Arial"/>
                          <a:cs typeface="Arial"/>
                        </a:rPr>
                        <a:t>to</a:t>
                      </a:r>
                      <a:r>
                        <a:rPr sz="1200" spc="5" dirty="0">
                          <a:solidFill>
                            <a:srgbClr val="252525"/>
                          </a:solidFill>
                          <a:latin typeface="Arial"/>
                          <a:cs typeface="Arial"/>
                        </a:rPr>
                        <a:t> d</a:t>
                      </a:r>
                      <a:r>
                        <a:rPr sz="1200" spc="0" dirty="0">
                          <a:solidFill>
                            <a:srgbClr val="252525"/>
                          </a:solidFill>
                          <a:latin typeface="Arial"/>
                          <a:cs typeface="Arial"/>
                        </a:rPr>
                        <a:t>et</a:t>
                      </a:r>
                      <a:r>
                        <a:rPr sz="1200" spc="5" dirty="0">
                          <a:solidFill>
                            <a:srgbClr val="252525"/>
                          </a:solidFill>
                          <a:latin typeface="Arial"/>
                          <a:cs typeface="Arial"/>
                        </a:rPr>
                        <a:t>e</a:t>
                      </a:r>
                      <a:r>
                        <a:rPr sz="1200" spc="0" dirty="0">
                          <a:solidFill>
                            <a:srgbClr val="252525"/>
                          </a:solidFill>
                          <a:latin typeface="Arial"/>
                          <a:cs typeface="Arial"/>
                        </a:rPr>
                        <a:t>rmi</a:t>
                      </a:r>
                      <a:r>
                        <a:rPr sz="1200" spc="-10" dirty="0">
                          <a:solidFill>
                            <a:srgbClr val="252525"/>
                          </a:solidFill>
                          <a:latin typeface="Arial"/>
                          <a:cs typeface="Arial"/>
                        </a:rPr>
                        <a:t>n</a:t>
                      </a:r>
                      <a:r>
                        <a:rPr sz="1200" spc="0" dirty="0">
                          <a:solidFill>
                            <a:srgbClr val="252525"/>
                          </a:solidFill>
                          <a:latin typeface="Arial"/>
                          <a:cs typeface="Arial"/>
                        </a:rPr>
                        <a:t>e</a:t>
                      </a:r>
                      <a:r>
                        <a:rPr sz="1200" spc="-10" dirty="0">
                          <a:solidFill>
                            <a:srgbClr val="252525"/>
                          </a:solidFill>
                          <a:latin typeface="Arial"/>
                          <a:cs typeface="Arial"/>
                        </a:rPr>
                        <a:t> </a:t>
                      </a:r>
                      <a:r>
                        <a:rPr sz="1200" spc="0" dirty="0">
                          <a:solidFill>
                            <a:srgbClr val="252525"/>
                          </a:solidFill>
                          <a:latin typeface="Arial"/>
                          <a:cs typeface="Arial"/>
                        </a:rPr>
                        <a:t>the</a:t>
                      </a:r>
                      <a:r>
                        <a:rPr sz="1200" spc="-45" dirty="0">
                          <a:solidFill>
                            <a:srgbClr val="252525"/>
                          </a:solidFill>
                          <a:latin typeface="Arial"/>
                          <a:cs typeface="Arial"/>
                        </a:rPr>
                        <a:t> </a:t>
                      </a:r>
                      <a:r>
                        <a:rPr sz="1200" spc="0" dirty="0">
                          <a:solidFill>
                            <a:srgbClr val="252525"/>
                          </a:solidFill>
                          <a:latin typeface="Arial"/>
                          <a:cs typeface="Arial"/>
                        </a:rPr>
                        <a:t>e</a:t>
                      </a:r>
                      <a:r>
                        <a:rPr sz="1200" spc="-10" dirty="0">
                          <a:solidFill>
                            <a:srgbClr val="252525"/>
                          </a:solidFill>
                          <a:latin typeface="Arial"/>
                          <a:cs typeface="Arial"/>
                        </a:rPr>
                        <a:t>f</a:t>
                      </a:r>
                      <a:r>
                        <a:rPr sz="1200" spc="10" dirty="0">
                          <a:solidFill>
                            <a:srgbClr val="252525"/>
                          </a:solidFill>
                          <a:latin typeface="Arial"/>
                          <a:cs typeface="Arial"/>
                        </a:rPr>
                        <a:t>f</a:t>
                      </a:r>
                      <a:r>
                        <a:rPr sz="1200" spc="0" dirty="0">
                          <a:solidFill>
                            <a:srgbClr val="252525"/>
                          </a:solidFill>
                          <a:latin typeface="Arial"/>
                          <a:cs typeface="Arial"/>
                        </a:rPr>
                        <a:t>ecti</a:t>
                      </a:r>
                      <a:r>
                        <a:rPr sz="1200" spc="-15" dirty="0">
                          <a:solidFill>
                            <a:srgbClr val="252525"/>
                          </a:solidFill>
                          <a:latin typeface="Arial"/>
                          <a:cs typeface="Arial"/>
                        </a:rPr>
                        <a:t>v</a:t>
                      </a:r>
                      <a:r>
                        <a:rPr sz="1200" spc="0" dirty="0">
                          <a:solidFill>
                            <a:srgbClr val="252525"/>
                          </a:solidFill>
                          <a:latin typeface="Arial"/>
                          <a:cs typeface="Arial"/>
                        </a:rPr>
                        <a:t>en</a:t>
                      </a:r>
                      <a:r>
                        <a:rPr sz="1200" spc="-10" dirty="0">
                          <a:solidFill>
                            <a:srgbClr val="252525"/>
                          </a:solidFill>
                          <a:latin typeface="Arial"/>
                          <a:cs typeface="Arial"/>
                        </a:rPr>
                        <a:t>e</a:t>
                      </a:r>
                      <a:r>
                        <a:rPr sz="1200" spc="0" dirty="0">
                          <a:solidFill>
                            <a:srgbClr val="252525"/>
                          </a:solidFill>
                          <a:latin typeface="Arial"/>
                          <a:cs typeface="Arial"/>
                        </a:rPr>
                        <a:t>ss</a:t>
                      </a:r>
                      <a:r>
                        <a:rPr sz="1200" spc="-35" dirty="0">
                          <a:solidFill>
                            <a:srgbClr val="252525"/>
                          </a:solidFill>
                          <a:latin typeface="Arial"/>
                          <a:cs typeface="Arial"/>
                        </a:rPr>
                        <a:t> </a:t>
                      </a:r>
                      <a:r>
                        <a:rPr sz="1200" spc="0" dirty="0">
                          <a:solidFill>
                            <a:srgbClr val="252525"/>
                          </a:solidFill>
                          <a:latin typeface="Arial"/>
                          <a:cs typeface="Arial"/>
                        </a:rPr>
                        <a:t>of</a:t>
                      </a:r>
                      <a:r>
                        <a:rPr sz="1200" spc="-10" dirty="0">
                          <a:solidFill>
                            <a:srgbClr val="252525"/>
                          </a:solidFill>
                          <a:latin typeface="Arial"/>
                          <a:cs typeface="Arial"/>
                        </a:rPr>
                        <a:t> </a:t>
                      </a:r>
                      <a:r>
                        <a:rPr sz="1200" spc="-15" dirty="0">
                          <a:solidFill>
                            <a:srgbClr val="252525"/>
                          </a:solidFill>
                          <a:latin typeface="Arial"/>
                          <a:cs typeface="Arial"/>
                        </a:rPr>
                        <a:t>w</a:t>
                      </a:r>
                      <a:r>
                        <a:rPr sz="1200" spc="0" dirty="0">
                          <a:solidFill>
                            <a:srgbClr val="252525"/>
                          </a:solidFill>
                          <a:latin typeface="Arial"/>
                          <a:cs typeface="Arial"/>
                        </a:rPr>
                        <a:t>ork</a:t>
                      </a:r>
                      <a:r>
                        <a:rPr sz="1200" spc="5" dirty="0">
                          <a:solidFill>
                            <a:srgbClr val="252525"/>
                          </a:solidFill>
                          <a:latin typeface="Arial"/>
                          <a:cs typeface="Arial"/>
                        </a:rPr>
                        <a:t>f</a:t>
                      </a:r>
                      <a:r>
                        <a:rPr sz="1200" spc="0" dirty="0">
                          <a:solidFill>
                            <a:srgbClr val="252525"/>
                          </a:solidFill>
                          <a:latin typeface="Arial"/>
                          <a:cs typeface="Arial"/>
                        </a:rPr>
                        <a:t>orce</a:t>
                      </a:r>
                      <a:r>
                        <a:rPr sz="1200" spc="-10" dirty="0">
                          <a:solidFill>
                            <a:srgbClr val="252525"/>
                          </a:solidFill>
                          <a:latin typeface="Arial"/>
                          <a:cs typeface="Arial"/>
                        </a:rPr>
                        <a:t> </a:t>
                      </a:r>
                      <a:r>
                        <a:rPr sz="1200" spc="0" dirty="0">
                          <a:solidFill>
                            <a:srgbClr val="252525"/>
                          </a:solidFill>
                          <a:latin typeface="Arial"/>
                          <a:cs typeface="Arial"/>
                        </a:rPr>
                        <a:t>pla</a:t>
                      </a:r>
                      <a:r>
                        <a:rPr sz="1200" spc="5" dirty="0">
                          <a:solidFill>
                            <a:srgbClr val="252525"/>
                          </a:solidFill>
                          <a:latin typeface="Arial"/>
                          <a:cs typeface="Arial"/>
                        </a:rPr>
                        <a:t>n</a:t>
                      </a:r>
                      <a:r>
                        <a:rPr sz="1200" spc="-10" dirty="0">
                          <a:solidFill>
                            <a:srgbClr val="252525"/>
                          </a:solidFill>
                          <a:latin typeface="Arial"/>
                          <a:cs typeface="Arial"/>
                        </a:rPr>
                        <a:t>n</a:t>
                      </a:r>
                      <a:r>
                        <a:rPr sz="1200" spc="0" dirty="0">
                          <a:solidFill>
                            <a:srgbClr val="252525"/>
                          </a:solidFill>
                          <a:latin typeface="Arial"/>
                          <a:cs typeface="Arial"/>
                        </a:rPr>
                        <a:t>in</a:t>
                      </a:r>
                      <a:r>
                        <a:rPr sz="1200" spc="-5" dirty="0">
                          <a:solidFill>
                            <a:srgbClr val="252525"/>
                          </a:solidFill>
                          <a:latin typeface="Arial"/>
                          <a:cs typeface="Arial"/>
                        </a:rPr>
                        <a:t>g</a:t>
                      </a:r>
                      <a:r>
                        <a:rPr sz="1200" spc="0" dirty="0">
                          <a:solidFill>
                            <a:srgbClr val="252525"/>
                          </a:solidFill>
                          <a:latin typeface="Arial"/>
                          <a:cs typeface="Arial"/>
                        </a:rPr>
                        <a:t>.</a:t>
                      </a:r>
                      <a:endParaRPr sz="12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F3F4"/>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5B9D8-30DB-4FCD-AC45-E8AE2DD103C1}"/>
              </a:ext>
            </a:extLst>
          </p:cNvPr>
          <p:cNvSpPr>
            <a:spLocks noGrp="1"/>
          </p:cNvSpPr>
          <p:nvPr>
            <p:ph type="title"/>
          </p:nvPr>
        </p:nvSpPr>
        <p:spPr>
          <a:xfrm>
            <a:off x="628650" y="152400"/>
            <a:ext cx="7886700" cy="787167"/>
          </a:xfrm>
          <a:solidFill>
            <a:schemeClr val="bg1"/>
          </a:solidFill>
          <a:ln w="25400">
            <a:solidFill>
              <a:schemeClr val="accent1"/>
            </a:solidFill>
          </a:ln>
        </p:spPr>
        <p:txBody>
          <a:bodyPr>
            <a:normAutofit fontScale="90000"/>
          </a:bodyPr>
          <a:lstStyle/>
          <a:p>
            <a:pPr algn="ctr"/>
            <a:br>
              <a:rPr lang="en-US" sz="2400" b="1" dirty="0"/>
            </a:br>
            <a:r>
              <a:rPr lang="en-US" sz="2700" dirty="0">
                <a:latin typeface="+mn-lt"/>
              </a:rPr>
              <a:t>Window 10 Upgrade</a:t>
            </a: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r>
              <a:rPr lang="en-US" sz="2400" b="1" dirty="0"/>
              <a:t>Window 10 Upgrade</a:t>
            </a: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endParaRPr lang="en-US" sz="2400" b="1" dirty="0"/>
          </a:p>
        </p:txBody>
      </p:sp>
      <p:sp>
        <p:nvSpPr>
          <p:cNvPr id="3" name="Content Placeholder 2">
            <a:extLst>
              <a:ext uri="{FF2B5EF4-FFF2-40B4-BE49-F238E27FC236}">
                <a16:creationId xmlns:a16="http://schemas.microsoft.com/office/drawing/2014/main" id="{3E092D9C-A9EA-4312-8F75-8D16592F85F0}"/>
              </a:ext>
            </a:extLst>
          </p:cNvPr>
          <p:cNvSpPr>
            <a:spLocks noGrp="1"/>
          </p:cNvSpPr>
          <p:nvPr>
            <p:ph idx="1"/>
          </p:nvPr>
        </p:nvSpPr>
        <p:spPr>
          <a:xfrm>
            <a:off x="628650" y="1132514"/>
            <a:ext cx="7886700" cy="5044449"/>
          </a:xfrm>
        </p:spPr>
        <p:txBody>
          <a:bodyPr/>
          <a:lstStyle/>
          <a:p>
            <a:pPr marL="0" indent="0">
              <a:buNone/>
            </a:pPr>
            <a:r>
              <a:rPr lang="en-US" sz="1600" dirty="0"/>
              <a:t>Microsoft Edge is set as default browser on Windows 10 workstations. Lawson LBP requires Internet Explorer 11(IE) to be used.  To get Internet Explorer:</a:t>
            </a:r>
          </a:p>
          <a:p>
            <a:pPr>
              <a:lnSpc>
                <a:spcPct val="100000"/>
              </a:lnSpc>
            </a:pPr>
            <a:r>
              <a:rPr lang="en-US" sz="1400" dirty="0"/>
              <a:t>Open IE on Windows 10 workstation</a:t>
            </a:r>
          </a:p>
          <a:p>
            <a:pPr>
              <a:lnSpc>
                <a:spcPct val="100000"/>
              </a:lnSpc>
            </a:pPr>
            <a:r>
              <a:rPr lang="en-US" sz="1400" dirty="0"/>
              <a:t>Change default browser on Windows 10 workstation</a:t>
            </a:r>
          </a:p>
          <a:p>
            <a:pPr>
              <a:lnSpc>
                <a:spcPct val="100000"/>
              </a:lnSpc>
            </a:pPr>
            <a:r>
              <a:rPr lang="en-US" sz="1400" dirty="0"/>
              <a:t>Confirm IE is used</a:t>
            </a:r>
          </a:p>
          <a:p>
            <a:pPr marL="0" indent="0">
              <a:buNone/>
            </a:pPr>
            <a:r>
              <a:rPr lang="en-US" sz="1600" b="1" u="sng" dirty="0">
                <a:hlinkClick r:id="rId2"/>
              </a:rPr>
              <a:t>To open Internet Explorer on Windows 10 workstation,</a:t>
            </a:r>
            <a:endParaRPr lang="en-US" sz="1600" dirty="0"/>
          </a:p>
          <a:p>
            <a:pPr marL="342900" indent="-342900">
              <a:buFont typeface="+mj-lt"/>
              <a:buAutoNum type="arabicPeriod"/>
            </a:pPr>
            <a:r>
              <a:rPr lang="en-US" sz="1600" dirty="0"/>
              <a:t>Click on the Search icon at the left lower corner on the desktop</a:t>
            </a:r>
          </a:p>
          <a:p>
            <a:endParaRPr lang="en-US" dirty="0"/>
          </a:p>
        </p:txBody>
      </p:sp>
      <p:pic>
        <p:nvPicPr>
          <p:cNvPr id="4" name="Picture 3">
            <a:extLst>
              <a:ext uri="{FF2B5EF4-FFF2-40B4-BE49-F238E27FC236}">
                <a16:creationId xmlns:a16="http://schemas.microsoft.com/office/drawing/2014/main" id="{CC0B9B37-4488-4C5C-BEF6-EA39E9DD9B9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179127" y="3521074"/>
            <a:ext cx="2785745" cy="2971800"/>
          </a:xfrm>
          <a:prstGeom prst="rect">
            <a:avLst/>
          </a:prstGeom>
          <a:noFill/>
          <a:ln>
            <a:noFill/>
          </a:ln>
        </p:spPr>
      </p:pic>
      <p:sp>
        <p:nvSpPr>
          <p:cNvPr id="7" name="Slide Number Placeholder 6">
            <a:extLst>
              <a:ext uri="{FF2B5EF4-FFF2-40B4-BE49-F238E27FC236}">
                <a16:creationId xmlns:a16="http://schemas.microsoft.com/office/drawing/2014/main" id="{0BD2301F-9B0C-412B-92A9-8985E504735E}"/>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53</a:t>
            </a:fld>
            <a:endParaRPr lang="en-US" sz="1400" dirty="0">
              <a:latin typeface="Arial"/>
              <a:cs typeface="Arial"/>
            </a:endParaRPr>
          </a:p>
        </p:txBody>
      </p:sp>
    </p:spTree>
    <p:extLst>
      <p:ext uri="{BB962C8B-B14F-4D97-AF65-F5344CB8AC3E}">
        <p14:creationId xmlns:p14="http://schemas.microsoft.com/office/powerpoint/2010/main" val="25728991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E065C2-6C45-4B52-8176-D7EFB276EE6D}"/>
              </a:ext>
            </a:extLst>
          </p:cNvPr>
          <p:cNvSpPr>
            <a:spLocks noGrp="1"/>
          </p:cNvSpPr>
          <p:nvPr>
            <p:ph idx="1"/>
          </p:nvPr>
        </p:nvSpPr>
        <p:spPr>
          <a:xfrm>
            <a:off x="628650" y="1451296"/>
            <a:ext cx="7886700" cy="4303552"/>
          </a:xfrm>
        </p:spPr>
        <p:txBody>
          <a:bodyPr/>
          <a:lstStyle/>
          <a:p>
            <a:pPr marL="514350" indent="-514350">
              <a:buFont typeface="+mj-lt"/>
              <a:buAutoNum type="arabicPeriod" startAt="2"/>
            </a:pPr>
            <a:r>
              <a:rPr lang="en-US" sz="1400" dirty="0"/>
              <a:t>Type “Internet Explorer”” in the search field shown at the bottom, and click on the Internet Explorer in the “Best Match” session shown at the top to open IE</a:t>
            </a:r>
          </a:p>
          <a:p>
            <a:pPr marL="0" indent="0">
              <a:buNone/>
            </a:pPr>
            <a:endParaRPr lang="en-US" dirty="0"/>
          </a:p>
        </p:txBody>
      </p:sp>
      <p:sp>
        <p:nvSpPr>
          <p:cNvPr id="4" name="Title 1">
            <a:extLst>
              <a:ext uri="{FF2B5EF4-FFF2-40B4-BE49-F238E27FC236}">
                <a16:creationId xmlns:a16="http://schemas.microsoft.com/office/drawing/2014/main" id="{B15E8FEB-8E39-4FA4-9D9B-57C417B9BBCD}"/>
              </a:ext>
            </a:extLst>
          </p:cNvPr>
          <p:cNvSpPr>
            <a:spLocks noGrp="1"/>
          </p:cNvSpPr>
          <p:nvPr>
            <p:ph type="title"/>
          </p:nvPr>
        </p:nvSpPr>
        <p:spPr>
          <a:xfrm>
            <a:off x="628650" y="365126"/>
            <a:ext cx="7886700" cy="738026"/>
          </a:xfrm>
          <a:solidFill>
            <a:schemeClr val="bg1"/>
          </a:solidFill>
          <a:ln w="25400">
            <a:solidFill>
              <a:schemeClr val="accent1"/>
            </a:solidFill>
          </a:ln>
        </p:spPr>
        <p:txBody>
          <a:bodyPr>
            <a:normAutofit fontScale="90000"/>
          </a:bodyPr>
          <a:lstStyle/>
          <a:p>
            <a:pPr algn="ctr"/>
            <a:br>
              <a:rPr lang="en-US" sz="2400" b="1" dirty="0"/>
            </a:br>
            <a:r>
              <a:rPr lang="en-US" sz="2700" dirty="0">
                <a:latin typeface="Arial" panose="020B0604020202020204" pitchFamily="34" charset="0"/>
                <a:cs typeface="Arial" panose="020B0604020202020204" pitchFamily="34" charset="0"/>
              </a:rPr>
              <a:t>Window 10 Upgrade</a:t>
            </a: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r>
              <a:rPr lang="en-US" sz="2400" b="1" dirty="0"/>
              <a:t>Window 10 Upgrade</a:t>
            </a: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endParaRPr lang="en-US" sz="2400" b="1" dirty="0"/>
          </a:p>
        </p:txBody>
      </p:sp>
      <p:pic>
        <p:nvPicPr>
          <p:cNvPr id="5" name="Picture 4">
            <a:extLst>
              <a:ext uri="{FF2B5EF4-FFF2-40B4-BE49-F238E27FC236}">
                <a16:creationId xmlns:a16="http://schemas.microsoft.com/office/drawing/2014/main" id="{EA14A9E6-3F75-4C96-89CF-3F338264F88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303460"/>
            <a:ext cx="1371600" cy="3006090"/>
          </a:xfrm>
          <a:prstGeom prst="rect">
            <a:avLst/>
          </a:prstGeom>
          <a:noFill/>
          <a:ln>
            <a:noFill/>
          </a:ln>
        </p:spPr>
      </p:pic>
      <p:sp>
        <p:nvSpPr>
          <p:cNvPr id="7" name="Slide Number Placeholder 6">
            <a:extLst>
              <a:ext uri="{FF2B5EF4-FFF2-40B4-BE49-F238E27FC236}">
                <a16:creationId xmlns:a16="http://schemas.microsoft.com/office/drawing/2014/main" id="{921CE52E-2F01-4642-8A01-CE9DF3648290}"/>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54</a:t>
            </a:fld>
            <a:endParaRPr lang="en-US" sz="1400" dirty="0">
              <a:latin typeface="Arial"/>
              <a:cs typeface="Arial"/>
            </a:endParaRPr>
          </a:p>
        </p:txBody>
      </p:sp>
    </p:spTree>
    <p:extLst>
      <p:ext uri="{BB962C8B-B14F-4D97-AF65-F5344CB8AC3E}">
        <p14:creationId xmlns:p14="http://schemas.microsoft.com/office/powerpoint/2010/main" val="18526642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07ECFD-A6C5-4263-8B2F-4DCED14DCDA5}"/>
              </a:ext>
            </a:extLst>
          </p:cNvPr>
          <p:cNvSpPr>
            <a:spLocks noGrp="1"/>
          </p:cNvSpPr>
          <p:nvPr>
            <p:ph idx="1"/>
          </p:nvPr>
        </p:nvSpPr>
        <p:spPr>
          <a:xfrm>
            <a:off x="628650" y="1585520"/>
            <a:ext cx="7886700" cy="4018326"/>
          </a:xfrm>
        </p:spPr>
        <p:txBody>
          <a:bodyPr/>
          <a:lstStyle/>
          <a:p>
            <a:pPr marL="342900" indent="-342900">
              <a:buFont typeface="+mj-lt"/>
              <a:buAutoNum type="arabicPeriod" startAt="3"/>
            </a:pPr>
            <a:r>
              <a:rPr lang="en-US" sz="1400" dirty="0"/>
              <a:t>To pin the IE icon on the taskbar for easy access in the future, </a:t>
            </a:r>
            <a:r>
              <a:rPr lang="en-US" sz="1400" b="1" dirty="0"/>
              <a:t>RIGHT</a:t>
            </a:r>
            <a:r>
              <a:rPr lang="en-US" sz="1400" dirty="0"/>
              <a:t> click on the IE icon on the taskbar while IE is open, and click on “Pin to taskbar”.  The IE icon will be pinned on the taskbar and a single left click on it will open IE</a:t>
            </a:r>
          </a:p>
          <a:p>
            <a:endParaRPr lang="en-US" dirty="0"/>
          </a:p>
        </p:txBody>
      </p:sp>
      <p:sp>
        <p:nvSpPr>
          <p:cNvPr id="4" name="Title 1">
            <a:extLst>
              <a:ext uri="{FF2B5EF4-FFF2-40B4-BE49-F238E27FC236}">
                <a16:creationId xmlns:a16="http://schemas.microsoft.com/office/drawing/2014/main" id="{ED777C4B-201B-4A9D-B079-8A41C3B06903}"/>
              </a:ext>
            </a:extLst>
          </p:cNvPr>
          <p:cNvSpPr>
            <a:spLocks noGrp="1"/>
          </p:cNvSpPr>
          <p:nvPr>
            <p:ph type="title"/>
          </p:nvPr>
        </p:nvSpPr>
        <p:spPr>
          <a:xfrm>
            <a:off x="628650" y="365125"/>
            <a:ext cx="7886700" cy="777875"/>
          </a:xfrm>
          <a:solidFill>
            <a:schemeClr val="bg1"/>
          </a:solidFill>
          <a:ln w="25400">
            <a:solidFill>
              <a:schemeClr val="accent1"/>
            </a:solidFill>
          </a:ln>
        </p:spPr>
        <p:txBody>
          <a:bodyPr>
            <a:normAutofit fontScale="90000"/>
          </a:bodyPr>
          <a:lstStyle/>
          <a:p>
            <a:pPr algn="ctr"/>
            <a:br>
              <a:rPr lang="en-US" sz="2400" b="1" dirty="0"/>
            </a:br>
            <a:r>
              <a:rPr lang="en-US" sz="2700" dirty="0">
                <a:latin typeface="Arial" panose="020B0604020202020204" pitchFamily="34" charset="0"/>
                <a:cs typeface="Arial" panose="020B0604020202020204" pitchFamily="34" charset="0"/>
              </a:rPr>
              <a:t>Window 10 Upgrade</a:t>
            </a:r>
            <a:br>
              <a:rPr lang="en-US" sz="2700" dirty="0">
                <a:latin typeface="Arial" panose="020B0604020202020204" pitchFamily="34" charset="0"/>
                <a:cs typeface="Arial" panose="020B0604020202020204" pitchFamily="34" charset="0"/>
              </a:rPr>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r>
              <a:rPr lang="en-US" sz="2400" b="1" dirty="0"/>
              <a:t>Window 10 Upgrade</a:t>
            </a: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endParaRPr lang="en-US" sz="2400" b="1" dirty="0"/>
          </a:p>
        </p:txBody>
      </p:sp>
      <p:pic>
        <p:nvPicPr>
          <p:cNvPr id="5" name="Picture 4">
            <a:extLst>
              <a:ext uri="{FF2B5EF4-FFF2-40B4-BE49-F238E27FC236}">
                <a16:creationId xmlns:a16="http://schemas.microsoft.com/office/drawing/2014/main" id="{0C9A6571-5830-4A55-9168-20892B1A09B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17165" y="2860559"/>
            <a:ext cx="3709670" cy="2076450"/>
          </a:xfrm>
          <a:prstGeom prst="rect">
            <a:avLst/>
          </a:prstGeom>
          <a:noFill/>
          <a:ln>
            <a:noFill/>
          </a:ln>
        </p:spPr>
      </p:pic>
      <p:sp>
        <p:nvSpPr>
          <p:cNvPr id="7" name="Slide Number Placeholder 6">
            <a:extLst>
              <a:ext uri="{FF2B5EF4-FFF2-40B4-BE49-F238E27FC236}">
                <a16:creationId xmlns:a16="http://schemas.microsoft.com/office/drawing/2014/main" id="{3B11E4FC-8394-483D-963C-B609AA56D2B2}"/>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55</a:t>
            </a:fld>
            <a:endParaRPr lang="en-US" sz="1400" dirty="0">
              <a:latin typeface="Arial"/>
              <a:cs typeface="Arial"/>
            </a:endParaRPr>
          </a:p>
        </p:txBody>
      </p:sp>
    </p:spTree>
    <p:extLst>
      <p:ext uri="{BB962C8B-B14F-4D97-AF65-F5344CB8AC3E}">
        <p14:creationId xmlns:p14="http://schemas.microsoft.com/office/powerpoint/2010/main" val="38578766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16A83D-BEFE-41DC-B18C-6A9885674D17}"/>
              </a:ext>
            </a:extLst>
          </p:cNvPr>
          <p:cNvSpPr>
            <a:spLocks noGrp="1"/>
          </p:cNvSpPr>
          <p:nvPr>
            <p:ph idx="1"/>
          </p:nvPr>
        </p:nvSpPr>
        <p:spPr>
          <a:xfrm>
            <a:off x="628650" y="1371600"/>
            <a:ext cx="7886700" cy="4805363"/>
          </a:xfrm>
        </p:spPr>
        <p:txBody>
          <a:bodyPr>
            <a:normAutofit/>
          </a:bodyPr>
          <a:lstStyle/>
          <a:p>
            <a:pPr marL="0" indent="0">
              <a:buNone/>
            </a:pPr>
            <a:r>
              <a:rPr lang="en-US" sz="1400" b="1" u="sng" dirty="0"/>
              <a:t>To confirm the default browser or change the default browser to Internet Explorer(IE)</a:t>
            </a:r>
            <a:r>
              <a:rPr lang="en-US" sz="1400" u="sng" dirty="0"/>
              <a:t>,</a:t>
            </a:r>
            <a:r>
              <a:rPr lang="en-US" sz="1400" dirty="0"/>
              <a:t> </a:t>
            </a:r>
          </a:p>
          <a:p>
            <a:pPr marL="342900" indent="-342900">
              <a:buFont typeface="+mj-lt"/>
              <a:buAutoNum type="arabicPeriod"/>
            </a:pPr>
            <a:r>
              <a:rPr lang="en-US" sz="1400" dirty="0"/>
              <a:t>Click on the Search icon at the left lower corner on the desktop</a:t>
            </a:r>
          </a:p>
        </p:txBody>
      </p:sp>
      <p:sp>
        <p:nvSpPr>
          <p:cNvPr id="4" name="Title 1">
            <a:extLst>
              <a:ext uri="{FF2B5EF4-FFF2-40B4-BE49-F238E27FC236}">
                <a16:creationId xmlns:a16="http://schemas.microsoft.com/office/drawing/2014/main" id="{1C271B3B-7779-4854-9238-9A02E8ADF606}"/>
              </a:ext>
            </a:extLst>
          </p:cNvPr>
          <p:cNvSpPr>
            <a:spLocks noGrp="1"/>
          </p:cNvSpPr>
          <p:nvPr>
            <p:ph type="title"/>
          </p:nvPr>
        </p:nvSpPr>
        <p:spPr>
          <a:xfrm>
            <a:off x="628650" y="228600"/>
            <a:ext cx="7886700" cy="762000"/>
          </a:xfrm>
          <a:solidFill>
            <a:schemeClr val="bg1"/>
          </a:solidFill>
          <a:ln w="25400">
            <a:solidFill>
              <a:schemeClr val="accent1"/>
            </a:solidFill>
          </a:ln>
        </p:spPr>
        <p:txBody>
          <a:bodyPr>
            <a:normAutofit fontScale="90000"/>
          </a:bodyPr>
          <a:lstStyle/>
          <a:p>
            <a:pPr algn="ctr"/>
            <a:br>
              <a:rPr lang="en-US" sz="2400" b="1" dirty="0"/>
            </a:br>
            <a:r>
              <a:rPr lang="en-US" sz="2700" dirty="0">
                <a:latin typeface="Arial" panose="020B0604020202020204" pitchFamily="34" charset="0"/>
                <a:cs typeface="Arial" panose="020B0604020202020204" pitchFamily="34" charset="0"/>
              </a:rPr>
              <a:t>Window 10 Upgrade</a:t>
            </a: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r>
              <a:rPr lang="en-US" sz="2400" b="1" dirty="0"/>
              <a:t>Window 10 Upgrade</a:t>
            </a: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endParaRPr lang="en-US" sz="2400" b="1" dirty="0"/>
          </a:p>
        </p:txBody>
      </p:sp>
      <p:pic>
        <p:nvPicPr>
          <p:cNvPr id="5" name="Picture 4">
            <a:extLst>
              <a:ext uri="{FF2B5EF4-FFF2-40B4-BE49-F238E27FC236}">
                <a16:creationId xmlns:a16="http://schemas.microsoft.com/office/drawing/2014/main" id="{376AAF10-36CF-47FB-930B-EE27374CAF6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112015" y="2463218"/>
            <a:ext cx="2785745" cy="2971800"/>
          </a:xfrm>
          <a:prstGeom prst="rect">
            <a:avLst/>
          </a:prstGeom>
          <a:noFill/>
          <a:ln>
            <a:noFill/>
          </a:ln>
        </p:spPr>
      </p:pic>
      <p:sp>
        <p:nvSpPr>
          <p:cNvPr id="7" name="Slide Number Placeholder 6">
            <a:extLst>
              <a:ext uri="{FF2B5EF4-FFF2-40B4-BE49-F238E27FC236}">
                <a16:creationId xmlns:a16="http://schemas.microsoft.com/office/drawing/2014/main" id="{F495EDB6-8511-4F37-9B5D-228F463A1FE2}"/>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56</a:t>
            </a:fld>
            <a:endParaRPr lang="en-US" sz="1400" dirty="0">
              <a:latin typeface="Arial"/>
              <a:cs typeface="Arial"/>
            </a:endParaRPr>
          </a:p>
        </p:txBody>
      </p:sp>
    </p:spTree>
    <p:extLst>
      <p:ext uri="{BB962C8B-B14F-4D97-AF65-F5344CB8AC3E}">
        <p14:creationId xmlns:p14="http://schemas.microsoft.com/office/powerpoint/2010/main" val="4553152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DB3B37-37C4-4253-9D1D-C482DA9ACB4A}"/>
              </a:ext>
            </a:extLst>
          </p:cNvPr>
          <p:cNvSpPr>
            <a:spLocks noGrp="1"/>
          </p:cNvSpPr>
          <p:nvPr>
            <p:ph idx="1"/>
          </p:nvPr>
        </p:nvSpPr>
        <p:spPr>
          <a:xfrm>
            <a:off x="628650" y="1652631"/>
            <a:ext cx="7886700" cy="4524332"/>
          </a:xfrm>
        </p:spPr>
        <p:txBody>
          <a:bodyPr/>
          <a:lstStyle/>
          <a:p>
            <a:pPr marL="514350" indent="-514350">
              <a:buFont typeface="+mj-lt"/>
              <a:buAutoNum type="arabicPeriod" startAt="2"/>
            </a:pPr>
            <a:r>
              <a:rPr lang="en-US" sz="1400" dirty="0">
                <a:latin typeface="Calibri" panose="020F0502020204030204" pitchFamily="34" charset="0"/>
                <a:ea typeface="Calibri" panose="020F0502020204030204" pitchFamily="34" charset="0"/>
                <a:cs typeface="Times New Roman" panose="02020603050405020304" pitchFamily="18" charset="0"/>
              </a:rPr>
              <a:t>Type “Default Apps” in the search field shown at the bottom, and click on the Default apps in the “Best Match” session shown at the top.</a:t>
            </a:r>
          </a:p>
          <a:p>
            <a:endParaRPr lang="en-US" dirty="0"/>
          </a:p>
        </p:txBody>
      </p:sp>
      <p:sp>
        <p:nvSpPr>
          <p:cNvPr id="6" name="Title 1">
            <a:extLst>
              <a:ext uri="{FF2B5EF4-FFF2-40B4-BE49-F238E27FC236}">
                <a16:creationId xmlns:a16="http://schemas.microsoft.com/office/drawing/2014/main" id="{137176C0-BA3B-4A6F-AF6A-D6D54B84DA25}"/>
              </a:ext>
            </a:extLst>
          </p:cNvPr>
          <p:cNvSpPr>
            <a:spLocks noGrp="1"/>
          </p:cNvSpPr>
          <p:nvPr>
            <p:ph type="title"/>
          </p:nvPr>
        </p:nvSpPr>
        <p:spPr>
          <a:xfrm>
            <a:off x="628650" y="365125"/>
            <a:ext cx="7886700" cy="854075"/>
          </a:xfrm>
          <a:solidFill>
            <a:schemeClr val="bg1"/>
          </a:solidFill>
          <a:ln w="25400">
            <a:solidFill>
              <a:schemeClr val="accent1"/>
            </a:solidFill>
          </a:ln>
        </p:spPr>
        <p:txBody>
          <a:bodyPr>
            <a:normAutofit fontScale="90000"/>
          </a:bodyPr>
          <a:lstStyle/>
          <a:p>
            <a:pPr algn="ctr"/>
            <a:br>
              <a:rPr lang="en-US" sz="2400" b="1" dirty="0"/>
            </a:br>
            <a:r>
              <a:rPr lang="en-US" sz="2700" dirty="0">
                <a:latin typeface="Arial" panose="020B0604020202020204" pitchFamily="34" charset="0"/>
                <a:cs typeface="Arial" panose="020B0604020202020204" pitchFamily="34" charset="0"/>
              </a:rPr>
              <a:t>Window 10 Upgrade</a:t>
            </a: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r>
              <a:rPr lang="en-US" sz="2400" b="1" dirty="0"/>
              <a:t>Window 10 Upgrade</a:t>
            </a: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endParaRPr lang="en-US" sz="2400" b="1" dirty="0"/>
          </a:p>
        </p:txBody>
      </p:sp>
      <p:pic>
        <p:nvPicPr>
          <p:cNvPr id="7" name="Picture 6">
            <a:extLst>
              <a:ext uri="{FF2B5EF4-FFF2-40B4-BE49-F238E27FC236}">
                <a16:creationId xmlns:a16="http://schemas.microsoft.com/office/drawing/2014/main" id="{54CEADE5-7F20-4A19-AADC-DCC8852C310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86162" y="2481475"/>
            <a:ext cx="1971675" cy="3472180"/>
          </a:xfrm>
          <a:prstGeom prst="rect">
            <a:avLst/>
          </a:prstGeom>
          <a:noFill/>
          <a:ln>
            <a:noFill/>
          </a:ln>
        </p:spPr>
      </p:pic>
      <p:sp>
        <p:nvSpPr>
          <p:cNvPr id="5" name="Slide Number Placeholder 4">
            <a:extLst>
              <a:ext uri="{FF2B5EF4-FFF2-40B4-BE49-F238E27FC236}">
                <a16:creationId xmlns:a16="http://schemas.microsoft.com/office/drawing/2014/main" id="{7ED8DBA9-548E-4FCE-8D94-C1BB796C9CBC}"/>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57</a:t>
            </a:fld>
            <a:endParaRPr lang="en-US" sz="1400" dirty="0">
              <a:latin typeface="Arial"/>
              <a:cs typeface="Arial"/>
            </a:endParaRPr>
          </a:p>
        </p:txBody>
      </p:sp>
    </p:spTree>
    <p:extLst>
      <p:ext uri="{BB962C8B-B14F-4D97-AF65-F5344CB8AC3E}">
        <p14:creationId xmlns:p14="http://schemas.microsoft.com/office/powerpoint/2010/main" val="1004661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4D6C88-BEA1-4FD7-80BF-76BD411D9964}"/>
              </a:ext>
            </a:extLst>
          </p:cNvPr>
          <p:cNvSpPr>
            <a:spLocks noGrp="1"/>
          </p:cNvSpPr>
          <p:nvPr>
            <p:ph idx="1"/>
          </p:nvPr>
        </p:nvSpPr>
        <p:spPr>
          <a:xfrm>
            <a:off x="628650" y="1140903"/>
            <a:ext cx="7886700" cy="5351972"/>
          </a:xfrm>
        </p:spPr>
        <p:txBody>
          <a:bodyPr>
            <a:normAutofit/>
          </a:bodyPr>
          <a:lstStyle/>
          <a:p>
            <a:pPr marL="342900" lvl="0" indent="-342900">
              <a:buFont typeface="+mj-lt"/>
              <a:buAutoNum type="arabicPeriod" startAt="3"/>
            </a:pPr>
            <a:r>
              <a:rPr lang="en-US" sz="1600" dirty="0"/>
              <a:t>In the window opened, click on “Microsoft Edge” under “Web browser”.  </a:t>
            </a:r>
          </a:p>
          <a:p>
            <a:r>
              <a:rPr lang="en-US" sz="1600" dirty="0"/>
              <a:t>Note:  It might show other browsers, like Chrome, instead of “Microsoft Edge” if the default browser had been changed</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pPr marL="342900" indent="-342900">
              <a:buFont typeface="+mj-lt"/>
              <a:buAutoNum type="arabicPeriod" startAt="4"/>
            </a:pPr>
            <a:r>
              <a:rPr lang="en-US" sz="1600" dirty="0"/>
              <a:t>Click on “Internet Explorer” from the list.  The default browser has been changed to IE.  The change takes effect immediately and no reboot is necessary.  From this point on, IE will be used if you click on a link in an email or a Word file</a:t>
            </a:r>
          </a:p>
          <a:p>
            <a:endParaRPr lang="en-US" sz="1600" dirty="0"/>
          </a:p>
        </p:txBody>
      </p:sp>
      <p:sp>
        <p:nvSpPr>
          <p:cNvPr id="4" name="Title 1">
            <a:extLst>
              <a:ext uri="{FF2B5EF4-FFF2-40B4-BE49-F238E27FC236}">
                <a16:creationId xmlns:a16="http://schemas.microsoft.com/office/drawing/2014/main" id="{56A5F702-801B-486D-B052-36851B7BFFE7}"/>
              </a:ext>
            </a:extLst>
          </p:cNvPr>
          <p:cNvSpPr>
            <a:spLocks noGrp="1"/>
          </p:cNvSpPr>
          <p:nvPr>
            <p:ph type="title"/>
          </p:nvPr>
        </p:nvSpPr>
        <p:spPr>
          <a:xfrm>
            <a:off x="628650" y="228601"/>
            <a:ext cx="7886700" cy="769690"/>
          </a:xfrm>
          <a:solidFill>
            <a:schemeClr val="bg1"/>
          </a:solidFill>
          <a:ln w="25400">
            <a:solidFill>
              <a:schemeClr val="accent1"/>
            </a:solidFill>
          </a:ln>
        </p:spPr>
        <p:txBody>
          <a:bodyPr>
            <a:normAutofit fontScale="90000"/>
          </a:bodyPr>
          <a:lstStyle/>
          <a:p>
            <a:pPr algn="ctr"/>
            <a:br>
              <a:rPr lang="en-US" sz="2400" b="1" dirty="0"/>
            </a:br>
            <a:r>
              <a:rPr lang="en-US" sz="2700" dirty="0">
                <a:latin typeface="Arial" panose="020B0604020202020204" pitchFamily="34" charset="0"/>
                <a:cs typeface="Arial" panose="020B0604020202020204" pitchFamily="34" charset="0"/>
              </a:rPr>
              <a:t>Window 10 Upgrade</a:t>
            </a: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r>
              <a:rPr lang="en-US" sz="2400" b="1" dirty="0"/>
              <a:t>Window 10 Upgrade</a:t>
            </a: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endParaRPr lang="en-US" sz="2400" b="1" dirty="0"/>
          </a:p>
        </p:txBody>
      </p:sp>
      <p:pic>
        <p:nvPicPr>
          <p:cNvPr id="6" name="Picture 5">
            <a:extLst>
              <a:ext uri="{FF2B5EF4-FFF2-40B4-BE49-F238E27FC236}">
                <a16:creationId xmlns:a16="http://schemas.microsoft.com/office/drawing/2014/main" id="{F5E98FA7-76C1-4E84-A319-4F0A1D642A3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514987" y="1979801"/>
            <a:ext cx="2714363" cy="3397542"/>
          </a:xfrm>
          <a:prstGeom prst="rect">
            <a:avLst/>
          </a:prstGeom>
          <a:noFill/>
          <a:ln>
            <a:noFill/>
          </a:ln>
        </p:spPr>
      </p:pic>
      <p:sp>
        <p:nvSpPr>
          <p:cNvPr id="7" name="Slide Number Placeholder 6">
            <a:extLst>
              <a:ext uri="{FF2B5EF4-FFF2-40B4-BE49-F238E27FC236}">
                <a16:creationId xmlns:a16="http://schemas.microsoft.com/office/drawing/2014/main" id="{411CC0DA-DFD2-45C9-874B-555DE5094312}"/>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58</a:t>
            </a:fld>
            <a:endParaRPr lang="en-US" sz="1400" dirty="0">
              <a:latin typeface="Arial"/>
              <a:cs typeface="Arial"/>
            </a:endParaRPr>
          </a:p>
        </p:txBody>
      </p:sp>
    </p:spTree>
    <p:extLst>
      <p:ext uri="{BB962C8B-B14F-4D97-AF65-F5344CB8AC3E}">
        <p14:creationId xmlns:p14="http://schemas.microsoft.com/office/powerpoint/2010/main" val="13542730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25223E-45EE-416C-BE34-0BABE33BCB7B}"/>
              </a:ext>
            </a:extLst>
          </p:cNvPr>
          <p:cNvSpPr>
            <a:spLocks noGrp="1"/>
          </p:cNvSpPr>
          <p:nvPr>
            <p:ph idx="1"/>
          </p:nvPr>
        </p:nvSpPr>
        <p:spPr>
          <a:xfrm>
            <a:off x="628650" y="1258349"/>
            <a:ext cx="7886700" cy="5234526"/>
          </a:xfrm>
        </p:spPr>
        <p:txBody>
          <a:bodyPr>
            <a:normAutofit/>
          </a:bodyPr>
          <a:lstStyle/>
          <a:p>
            <a:pPr marL="0" indent="0">
              <a:buNone/>
            </a:pPr>
            <a:r>
              <a:rPr lang="en-US" sz="1600" b="1" u="sng" dirty="0"/>
              <a:t>To confirm if IE is used</a:t>
            </a:r>
            <a:r>
              <a:rPr lang="en-US" sz="1600" u="sng" dirty="0"/>
              <a:t>,</a:t>
            </a:r>
            <a:r>
              <a:rPr lang="en-US" sz="1600" dirty="0"/>
              <a:t> </a:t>
            </a:r>
          </a:p>
          <a:p>
            <a:pPr marL="0" indent="0">
              <a:buNone/>
            </a:pPr>
            <a:r>
              <a:rPr lang="en-US" sz="1600" dirty="0"/>
              <a:t>click on the wheel symbol at the right upper corner of the browser window.  If you see “About Internet Explore”, IE is used.</a:t>
            </a:r>
          </a:p>
          <a:p>
            <a:pPr marL="0" indent="0">
              <a:buNone/>
            </a:pPr>
            <a:r>
              <a:rPr lang="en-US" sz="1600" dirty="0"/>
              <a:t>If you do not see the wheel icon in the browser window, you are likely using other browsers</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To change the default browser back to other browser, Chrome for example, you can repeat the same process</a:t>
            </a:r>
          </a:p>
        </p:txBody>
      </p:sp>
      <p:sp>
        <p:nvSpPr>
          <p:cNvPr id="4" name="Title 1">
            <a:extLst>
              <a:ext uri="{FF2B5EF4-FFF2-40B4-BE49-F238E27FC236}">
                <a16:creationId xmlns:a16="http://schemas.microsoft.com/office/drawing/2014/main" id="{2AD7A768-A136-4EAD-83D8-A736D6934D1F}"/>
              </a:ext>
            </a:extLst>
          </p:cNvPr>
          <p:cNvSpPr>
            <a:spLocks noGrp="1"/>
          </p:cNvSpPr>
          <p:nvPr>
            <p:ph type="title"/>
          </p:nvPr>
        </p:nvSpPr>
        <p:spPr>
          <a:xfrm>
            <a:off x="628650" y="228601"/>
            <a:ext cx="7886700" cy="820024"/>
          </a:xfrm>
          <a:solidFill>
            <a:schemeClr val="bg1"/>
          </a:solidFill>
          <a:ln w="25400">
            <a:solidFill>
              <a:schemeClr val="accent1"/>
            </a:solidFill>
          </a:ln>
        </p:spPr>
        <p:txBody>
          <a:bodyPr>
            <a:normAutofit fontScale="90000"/>
          </a:bodyPr>
          <a:lstStyle/>
          <a:p>
            <a:pPr algn="ctr"/>
            <a:br>
              <a:rPr lang="en-US" sz="2400" b="1" dirty="0"/>
            </a:br>
            <a:r>
              <a:rPr lang="en-US" sz="2700" dirty="0">
                <a:latin typeface="Arial" panose="020B0604020202020204" pitchFamily="34" charset="0"/>
                <a:cs typeface="Arial" panose="020B0604020202020204" pitchFamily="34" charset="0"/>
              </a:rPr>
              <a:t>Window 10 Upgrade</a:t>
            </a: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r>
              <a:rPr lang="en-US" sz="2400" b="1" dirty="0"/>
              <a:t>Window 10 Upgrade</a:t>
            </a: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br>
              <a:rPr lang="en-US" sz="2400" b="1" dirty="0"/>
            </a:br>
            <a:endParaRPr lang="en-US" sz="2400" b="1" dirty="0"/>
          </a:p>
        </p:txBody>
      </p:sp>
      <p:pic>
        <p:nvPicPr>
          <p:cNvPr id="5" name="Picture 4">
            <a:extLst>
              <a:ext uri="{FF2B5EF4-FFF2-40B4-BE49-F238E27FC236}">
                <a16:creationId xmlns:a16="http://schemas.microsoft.com/office/drawing/2014/main" id="{E9FF1427-9502-4E5D-9FD2-761728D014C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46655" y="2611074"/>
            <a:ext cx="4250690" cy="2743200"/>
          </a:xfrm>
          <a:prstGeom prst="rect">
            <a:avLst/>
          </a:prstGeom>
          <a:noFill/>
          <a:ln>
            <a:noFill/>
          </a:ln>
        </p:spPr>
      </p:pic>
      <p:sp>
        <p:nvSpPr>
          <p:cNvPr id="7" name="Slide Number Placeholder 6">
            <a:extLst>
              <a:ext uri="{FF2B5EF4-FFF2-40B4-BE49-F238E27FC236}">
                <a16:creationId xmlns:a16="http://schemas.microsoft.com/office/drawing/2014/main" id="{1582F194-3AD7-452F-A9FA-8C1219D20139}"/>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59</a:t>
            </a:fld>
            <a:endParaRPr lang="en-US" sz="1400" dirty="0">
              <a:latin typeface="Arial"/>
              <a:cs typeface="Arial"/>
            </a:endParaRPr>
          </a:p>
        </p:txBody>
      </p:sp>
    </p:spTree>
    <p:extLst>
      <p:ext uri="{BB962C8B-B14F-4D97-AF65-F5344CB8AC3E}">
        <p14:creationId xmlns:p14="http://schemas.microsoft.com/office/powerpoint/2010/main" val="2618061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C4432-E4B6-4AB4-951A-9699DC37515D}"/>
              </a:ext>
            </a:extLst>
          </p:cNvPr>
          <p:cNvSpPr>
            <a:spLocks noGrp="1"/>
          </p:cNvSpPr>
          <p:nvPr>
            <p:ph type="title"/>
          </p:nvPr>
        </p:nvSpPr>
        <p:spPr>
          <a:xfrm>
            <a:off x="457200" y="346670"/>
            <a:ext cx="8381999" cy="558353"/>
          </a:xfrm>
          <a:ln w="28575">
            <a:solidFill>
              <a:schemeClr val="accent1"/>
            </a:solidFill>
          </a:ln>
        </p:spPr>
        <p:txBody>
          <a:bodyPr>
            <a:normAutofit/>
          </a:bodyPr>
          <a:lstStyle/>
          <a:p>
            <a:pPr algn="ctr">
              <a:lnSpc>
                <a:spcPct val="50000"/>
              </a:lnSpc>
            </a:pPr>
            <a:br>
              <a:rPr lang="en-US" sz="2400" b="1" dirty="0">
                <a:solidFill>
                  <a:prstClr val="black"/>
                </a:solidFill>
                <a:latin typeface="Arial"/>
                <a:cs typeface="Arial"/>
              </a:rPr>
            </a:br>
            <a:r>
              <a:rPr lang="en-US" sz="2700" dirty="0">
                <a:solidFill>
                  <a:prstClr val="black"/>
                </a:solidFill>
                <a:latin typeface="Arial"/>
                <a:cs typeface="Arial"/>
              </a:rPr>
              <a:t>S</a:t>
            </a:r>
            <a:r>
              <a:rPr lang="en-US" sz="2700" spc="-10" dirty="0">
                <a:solidFill>
                  <a:prstClr val="black"/>
                </a:solidFill>
                <a:latin typeface="Arial"/>
                <a:cs typeface="Arial"/>
              </a:rPr>
              <a:t>U</a:t>
            </a:r>
            <a:r>
              <a:rPr lang="en-US" sz="2700" dirty="0">
                <a:solidFill>
                  <a:prstClr val="black"/>
                </a:solidFill>
                <a:latin typeface="Arial"/>
                <a:cs typeface="Arial"/>
              </a:rPr>
              <a:t>NY D</a:t>
            </a:r>
            <a:r>
              <a:rPr lang="en-US" sz="2700" spc="-10" dirty="0">
                <a:solidFill>
                  <a:prstClr val="black"/>
                </a:solidFill>
                <a:latin typeface="Arial"/>
                <a:cs typeface="Arial"/>
              </a:rPr>
              <a:t>o</a:t>
            </a:r>
            <a:r>
              <a:rPr lang="en-US" sz="2700" spc="25" dirty="0">
                <a:solidFill>
                  <a:prstClr val="black"/>
                </a:solidFill>
                <a:latin typeface="Arial"/>
                <a:cs typeface="Arial"/>
              </a:rPr>
              <a:t>w</a:t>
            </a:r>
            <a:r>
              <a:rPr lang="en-US" sz="2700" dirty="0">
                <a:solidFill>
                  <a:prstClr val="black"/>
                </a:solidFill>
                <a:latin typeface="Arial"/>
                <a:cs typeface="Arial"/>
              </a:rPr>
              <a:t>nstate B</a:t>
            </a:r>
            <a:r>
              <a:rPr lang="en-US" sz="2700" spc="-10" dirty="0">
                <a:solidFill>
                  <a:prstClr val="black"/>
                </a:solidFill>
                <a:latin typeface="Arial"/>
                <a:cs typeface="Arial"/>
              </a:rPr>
              <a:t>u</a:t>
            </a:r>
            <a:r>
              <a:rPr lang="en-US" sz="2700" dirty="0">
                <a:solidFill>
                  <a:prstClr val="black"/>
                </a:solidFill>
                <a:latin typeface="Arial"/>
                <a:cs typeface="Arial"/>
              </a:rPr>
              <a:t>dget Proce</a:t>
            </a:r>
            <a:r>
              <a:rPr lang="en-US" sz="2700" spc="-10" dirty="0">
                <a:solidFill>
                  <a:prstClr val="black"/>
                </a:solidFill>
                <a:latin typeface="Arial"/>
                <a:cs typeface="Arial"/>
              </a:rPr>
              <a:t>s</a:t>
            </a:r>
            <a:r>
              <a:rPr lang="en-US" sz="2700" dirty="0">
                <a:solidFill>
                  <a:prstClr val="black"/>
                </a:solidFill>
                <a:latin typeface="Arial"/>
                <a:cs typeface="Arial"/>
              </a:rPr>
              <a:t>s</a:t>
            </a:r>
            <a:endParaRPr lang="en-US" sz="2700" dirty="0"/>
          </a:p>
        </p:txBody>
      </p:sp>
      <p:sp>
        <p:nvSpPr>
          <p:cNvPr id="3" name="Content Placeholder 2">
            <a:extLst>
              <a:ext uri="{FF2B5EF4-FFF2-40B4-BE49-F238E27FC236}">
                <a16:creationId xmlns:a16="http://schemas.microsoft.com/office/drawing/2014/main" id="{E3C70CB7-8AE3-47BE-91A3-181D5890582D}"/>
              </a:ext>
            </a:extLst>
          </p:cNvPr>
          <p:cNvSpPr>
            <a:spLocks noGrp="1"/>
          </p:cNvSpPr>
          <p:nvPr>
            <p:ph idx="1"/>
          </p:nvPr>
        </p:nvSpPr>
        <p:spPr>
          <a:xfrm>
            <a:off x="457200" y="990601"/>
            <a:ext cx="8610600" cy="4876800"/>
          </a:xfrm>
        </p:spPr>
        <p:txBody>
          <a:bodyPr>
            <a:normAutofit fontScale="32500" lnSpcReduction="20000"/>
          </a:bodyPr>
          <a:lstStyle/>
          <a:p>
            <a:pPr marL="0" indent="0">
              <a:lnSpc>
                <a:spcPct val="170000"/>
              </a:lnSpc>
              <a:spcBef>
                <a:spcPts val="0"/>
              </a:spcBef>
              <a:buNone/>
            </a:pPr>
            <a:endParaRPr lang="en-US" sz="6200" dirty="0"/>
          </a:p>
          <a:p>
            <a:pPr>
              <a:lnSpc>
                <a:spcPct val="170000"/>
              </a:lnSpc>
              <a:spcBef>
                <a:spcPts val="0"/>
              </a:spcBef>
              <a:buFont typeface="Wingdings" panose="05000000000000000000" pitchFamily="2" charset="2"/>
              <a:buChar char="q"/>
            </a:pPr>
            <a:r>
              <a:rPr lang="en-US" sz="6200" dirty="0"/>
              <a:t>Ensure all your Accounting Units (AU) are listed</a:t>
            </a:r>
          </a:p>
          <a:p>
            <a:pPr>
              <a:lnSpc>
                <a:spcPct val="170000"/>
              </a:lnSpc>
              <a:spcBef>
                <a:spcPts val="0"/>
              </a:spcBef>
              <a:buFont typeface="Wingdings" panose="05000000000000000000" pitchFamily="2" charset="2"/>
              <a:buChar char="q"/>
            </a:pPr>
            <a:r>
              <a:rPr lang="en-US" sz="6200" dirty="0"/>
              <a:t>Check Workforce tab to ensure all your employees are listed</a:t>
            </a:r>
          </a:p>
          <a:p>
            <a:pPr>
              <a:lnSpc>
                <a:spcPct val="170000"/>
              </a:lnSpc>
              <a:spcBef>
                <a:spcPts val="0"/>
              </a:spcBef>
              <a:buFont typeface="Wingdings" panose="05000000000000000000" pitchFamily="2" charset="2"/>
              <a:buChar char="q"/>
            </a:pPr>
            <a:r>
              <a:rPr lang="en-US" sz="6200" dirty="0"/>
              <a:t>Review/adjust employee salary AU distribution. Add any missing components. </a:t>
            </a:r>
          </a:p>
          <a:p>
            <a:pPr>
              <a:lnSpc>
                <a:spcPct val="170000"/>
              </a:lnSpc>
              <a:spcBef>
                <a:spcPts val="0"/>
              </a:spcBef>
              <a:buFont typeface="Wingdings" panose="05000000000000000000" pitchFamily="2" charset="2"/>
              <a:buChar char="q"/>
            </a:pPr>
            <a:r>
              <a:rPr lang="en-US" sz="6200" dirty="0"/>
              <a:t>Vacant positions approved by Executive Cost Containment Committee (“EC3”) are included (Academic &amp; Shared </a:t>
            </a:r>
            <a:r>
              <a:rPr lang="en-US" sz="6200" dirty="0" err="1"/>
              <a:t>Svcs</a:t>
            </a:r>
            <a:r>
              <a:rPr lang="en-US" sz="6200" dirty="0"/>
              <a:t>) </a:t>
            </a:r>
          </a:p>
          <a:p>
            <a:pPr>
              <a:lnSpc>
                <a:spcPct val="170000"/>
              </a:lnSpc>
              <a:spcBef>
                <a:spcPts val="0"/>
              </a:spcBef>
              <a:buFont typeface="Wingdings" panose="05000000000000000000" pitchFamily="2" charset="2"/>
              <a:buChar char="q"/>
            </a:pPr>
            <a:r>
              <a:rPr lang="en-US" sz="6200" dirty="0"/>
              <a:t>New Requests not yet approved by EC3 –add to dep’t VACANT AU’s </a:t>
            </a:r>
          </a:p>
          <a:p>
            <a:pPr>
              <a:lnSpc>
                <a:spcPct val="170000"/>
              </a:lnSpc>
              <a:spcBef>
                <a:spcPts val="0"/>
              </a:spcBef>
              <a:buFont typeface="Wingdings" panose="05000000000000000000" pitchFamily="2" charset="2"/>
              <a:buChar char="q"/>
            </a:pPr>
            <a:r>
              <a:rPr lang="en-US" sz="6200" dirty="0"/>
              <a:t>OTPS details and PS (non-workforce) data-Enter into Finance tab </a:t>
            </a:r>
          </a:p>
          <a:p>
            <a:pPr>
              <a:lnSpc>
                <a:spcPct val="170000"/>
              </a:lnSpc>
              <a:spcBef>
                <a:spcPts val="0"/>
              </a:spcBef>
              <a:buFont typeface="Wingdings" panose="05000000000000000000" pitchFamily="2" charset="2"/>
              <a:buChar char="q"/>
            </a:pPr>
            <a:r>
              <a:rPr lang="en-US" sz="6200" dirty="0"/>
              <a:t>Enter budget detail lines (mandatory for existing contracts)</a:t>
            </a:r>
          </a:p>
          <a:p>
            <a:pPr marL="0" indent="0">
              <a:lnSpc>
                <a:spcPct val="170000"/>
              </a:lnSpc>
              <a:buNone/>
            </a:pPr>
            <a:endParaRPr lang="en-US" sz="2900" dirty="0"/>
          </a:p>
          <a:p>
            <a:pPr marL="0" indent="0">
              <a:lnSpc>
                <a:spcPct val="170000"/>
              </a:lnSpc>
              <a:buNone/>
            </a:pPr>
            <a:endParaRPr lang="en-US" sz="2900" dirty="0"/>
          </a:p>
          <a:p>
            <a:pPr marL="0" indent="0">
              <a:lnSpc>
                <a:spcPct val="170000"/>
              </a:lnSpc>
              <a:buNone/>
            </a:pPr>
            <a:endParaRPr lang="en-US" sz="2900" dirty="0"/>
          </a:p>
          <a:p>
            <a:pPr>
              <a:lnSpc>
                <a:spcPct val="170000"/>
              </a:lnSpc>
            </a:pPr>
            <a:endParaRPr lang="en-US" dirty="0">
              <a:solidFill>
                <a:srgbClr val="CC0000"/>
              </a:solidFill>
            </a:endParaRPr>
          </a:p>
          <a:p>
            <a:pPr>
              <a:lnSpc>
                <a:spcPct val="170000"/>
              </a:lnSpc>
            </a:pPr>
            <a:endParaRPr lang="en-US" dirty="0">
              <a:solidFill>
                <a:srgbClr val="CC0000"/>
              </a:solidFill>
            </a:endParaRPr>
          </a:p>
          <a:p>
            <a:pPr>
              <a:lnSpc>
                <a:spcPct val="170000"/>
              </a:lnSpc>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8E20A0-1424-493C-9D59-825F15A26765}"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40123189"/>
      </p:ext>
    </p:extLst>
  </p:cSld>
  <p:clrMapOvr>
    <a:masterClrMapping/>
  </p:clrMapOvr>
  <p:transition>
    <p:zoom dir="in"/>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457962" y="275081"/>
            <a:ext cx="8229600" cy="792480"/>
          </a:xfrm>
          <a:custGeom>
            <a:avLst/>
            <a:gdLst/>
            <a:ahLst/>
            <a:cxnLst/>
            <a:rect l="l" t="t" r="r" b="b"/>
            <a:pathLst>
              <a:path w="8229600" h="792480">
                <a:moveTo>
                  <a:pt x="0" y="792480"/>
                </a:moveTo>
                <a:lnTo>
                  <a:pt x="8229600" y="792480"/>
                </a:lnTo>
                <a:lnTo>
                  <a:pt x="8229600" y="0"/>
                </a:lnTo>
                <a:lnTo>
                  <a:pt x="0" y="0"/>
                </a:lnTo>
                <a:lnTo>
                  <a:pt x="0" y="792480"/>
                </a:lnTo>
                <a:close/>
              </a:path>
            </a:pathLst>
          </a:custGeom>
          <a:ln/>
        </p:spPr>
        <p:style>
          <a:lnRef idx="2">
            <a:schemeClr val="accent1"/>
          </a:lnRef>
          <a:fillRef idx="1">
            <a:schemeClr val="lt1"/>
          </a:fillRef>
          <a:effectRef idx="0">
            <a:schemeClr val="accent1"/>
          </a:effectRef>
          <a:fontRef idx="minor">
            <a:schemeClr val="dk1"/>
          </a:fontRef>
        </p:style>
        <p:txBody>
          <a:bodyPr wrap="square" lIns="0" tIns="0" rIns="0" bIns="0" rtlCol="0">
            <a:noAutofit/>
          </a:bodyPr>
          <a:lstStyle/>
          <a:p>
            <a:endParaRPr dirty="0"/>
          </a:p>
        </p:txBody>
      </p:sp>
      <p:sp>
        <p:nvSpPr>
          <p:cNvPr id="4" name="object 4"/>
          <p:cNvSpPr txBox="1"/>
          <p:nvPr/>
        </p:nvSpPr>
        <p:spPr>
          <a:xfrm>
            <a:off x="533400" y="351790"/>
            <a:ext cx="8152638" cy="617220"/>
          </a:xfrm>
          <a:prstGeom prst="rect">
            <a:avLst/>
          </a:prstGeom>
        </p:spPr>
        <p:txBody>
          <a:bodyPr vert="horz" wrap="square" lIns="0" tIns="0" rIns="0" bIns="0" rtlCol="0">
            <a:noAutofit/>
          </a:bodyPr>
          <a:lstStyle/>
          <a:p>
            <a:pPr marL="12700" algn="ctr">
              <a:lnSpc>
                <a:spcPct val="100000"/>
              </a:lnSpc>
            </a:pPr>
            <a:r>
              <a:rPr sz="3200" spc="-25" dirty="0">
                <a:latin typeface="Arial"/>
                <a:cs typeface="Arial"/>
              </a:rPr>
              <a:t>Budget</a:t>
            </a:r>
            <a:r>
              <a:rPr sz="3200" spc="10" dirty="0">
                <a:latin typeface="Arial"/>
                <a:cs typeface="Arial"/>
              </a:rPr>
              <a:t> </a:t>
            </a:r>
            <a:r>
              <a:rPr sz="3200" spc="-25" dirty="0">
                <a:latin typeface="Arial"/>
                <a:cs typeface="Arial"/>
              </a:rPr>
              <a:t>Submission</a:t>
            </a:r>
            <a:endParaRPr sz="3200" dirty="0">
              <a:latin typeface="Arial"/>
              <a:cs typeface="Arial"/>
            </a:endParaRPr>
          </a:p>
        </p:txBody>
      </p:sp>
      <p:sp>
        <p:nvSpPr>
          <p:cNvPr id="5" name="object 5"/>
          <p:cNvSpPr txBox="1"/>
          <p:nvPr/>
        </p:nvSpPr>
        <p:spPr>
          <a:xfrm>
            <a:off x="457962" y="2209800"/>
            <a:ext cx="8229601" cy="3200400"/>
          </a:xfrm>
          <a:prstGeom prst="rect">
            <a:avLst/>
          </a:prstGeom>
        </p:spPr>
        <p:txBody>
          <a:bodyPr vert="horz" wrap="square" lIns="0" tIns="0" rIns="0" bIns="0" rtlCol="0">
            <a:noAutofit/>
          </a:bodyPr>
          <a:lstStyle/>
          <a:p>
            <a:pPr algn="ctr">
              <a:lnSpc>
                <a:spcPts val="3300"/>
              </a:lnSpc>
            </a:pPr>
            <a:r>
              <a:rPr sz="2800" spc="-20" dirty="0">
                <a:solidFill>
                  <a:srgbClr val="0000FF"/>
                </a:solidFill>
                <a:latin typeface="Arial"/>
                <a:cs typeface="Arial"/>
              </a:rPr>
              <a:t>Comp</a:t>
            </a:r>
            <a:r>
              <a:rPr sz="2800" spc="-5" dirty="0">
                <a:solidFill>
                  <a:srgbClr val="0000FF"/>
                </a:solidFill>
                <a:latin typeface="Arial"/>
                <a:cs typeface="Arial"/>
              </a:rPr>
              <a:t>l</a:t>
            </a:r>
            <a:r>
              <a:rPr sz="2800" spc="-15" dirty="0">
                <a:solidFill>
                  <a:srgbClr val="0000FF"/>
                </a:solidFill>
                <a:latin typeface="Arial"/>
                <a:cs typeface="Arial"/>
              </a:rPr>
              <a:t>et</a:t>
            </a:r>
            <a:r>
              <a:rPr sz="2800" spc="-10" dirty="0">
                <a:solidFill>
                  <a:srgbClr val="0000FF"/>
                </a:solidFill>
                <a:latin typeface="Arial"/>
                <a:cs typeface="Arial"/>
              </a:rPr>
              <a:t>e</a:t>
            </a:r>
            <a:r>
              <a:rPr sz="2800" spc="-20" dirty="0">
                <a:solidFill>
                  <a:srgbClr val="0000FF"/>
                </a:solidFill>
                <a:latin typeface="Arial"/>
                <a:cs typeface="Arial"/>
              </a:rPr>
              <a:t>d</a:t>
            </a:r>
            <a:r>
              <a:rPr sz="2800" spc="25" dirty="0">
                <a:solidFill>
                  <a:srgbClr val="0000FF"/>
                </a:solidFill>
                <a:latin typeface="Arial"/>
                <a:cs typeface="Arial"/>
              </a:rPr>
              <a:t> </a:t>
            </a:r>
            <a:r>
              <a:rPr sz="2800" spc="-20" dirty="0">
                <a:solidFill>
                  <a:srgbClr val="0000FF"/>
                </a:solidFill>
                <a:latin typeface="Arial"/>
                <a:cs typeface="Arial"/>
              </a:rPr>
              <a:t>b</a:t>
            </a:r>
            <a:r>
              <a:rPr sz="2800" spc="-15" dirty="0">
                <a:solidFill>
                  <a:srgbClr val="0000FF"/>
                </a:solidFill>
                <a:latin typeface="Arial"/>
                <a:cs typeface="Arial"/>
              </a:rPr>
              <a:t>u</a:t>
            </a:r>
            <a:r>
              <a:rPr sz="2800" spc="-20" dirty="0">
                <a:solidFill>
                  <a:srgbClr val="0000FF"/>
                </a:solidFill>
                <a:latin typeface="Arial"/>
                <a:cs typeface="Arial"/>
              </a:rPr>
              <a:t>d</a:t>
            </a:r>
            <a:r>
              <a:rPr sz="2800" spc="-15" dirty="0">
                <a:solidFill>
                  <a:srgbClr val="0000FF"/>
                </a:solidFill>
                <a:latin typeface="Arial"/>
                <a:cs typeface="Arial"/>
              </a:rPr>
              <a:t>gets</a:t>
            </a:r>
            <a:r>
              <a:rPr sz="2800" spc="10" dirty="0">
                <a:solidFill>
                  <a:srgbClr val="0000FF"/>
                </a:solidFill>
                <a:latin typeface="Arial"/>
                <a:cs typeface="Arial"/>
              </a:rPr>
              <a:t> </a:t>
            </a:r>
            <a:r>
              <a:rPr sz="2800" spc="-20" dirty="0">
                <a:solidFill>
                  <a:srgbClr val="0000FF"/>
                </a:solidFill>
                <a:latin typeface="Arial"/>
                <a:cs typeface="Arial"/>
              </a:rPr>
              <a:t>mu</a:t>
            </a:r>
            <a:r>
              <a:rPr sz="2800" spc="-5" dirty="0">
                <a:solidFill>
                  <a:srgbClr val="0000FF"/>
                </a:solidFill>
                <a:latin typeface="Arial"/>
                <a:cs typeface="Arial"/>
              </a:rPr>
              <a:t>s</a:t>
            </a:r>
            <a:r>
              <a:rPr sz="2800" spc="-10" dirty="0">
                <a:solidFill>
                  <a:srgbClr val="0000FF"/>
                </a:solidFill>
                <a:latin typeface="Arial"/>
                <a:cs typeface="Arial"/>
              </a:rPr>
              <a:t>t</a:t>
            </a:r>
            <a:r>
              <a:rPr sz="2800" spc="-5" dirty="0">
                <a:solidFill>
                  <a:srgbClr val="0000FF"/>
                </a:solidFill>
                <a:latin typeface="Arial"/>
                <a:cs typeface="Arial"/>
              </a:rPr>
              <a:t> </a:t>
            </a:r>
            <a:r>
              <a:rPr sz="2800" spc="-15" dirty="0">
                <a:solidFill>
                  <a:srgbClr val="0000FF"/>
                </a:solidFill>
                <a:latin typeface="Arial"/>
                <a:cs typeface="Arial"/>
              </a:rPr>
              <a:t>b</a:t>
            </a:r>
            <a:r>
              <a:rPr sz="2800" spc="-20" dirty="0">
                <a:solidFill>
                  <a:srgbClr val="0000FF"/>
                </a:solidFill>
                <a:latin typeface="Arial"/>
                <a:cs typeface="Arial"/>
              </a:rPr>
              <a:t>e</a:t>
            </a:r>
            <a:r>
              <a:rPr sz="2800" spc="-5" dirty="0">
                <a:solidFill>
                  <a:srgbClr val="0000FF"/>
                </a:solidFill>
                <a:latin typeface="Arial"/>
                <a:cs typeface="Arial"/>
              </a:rPr>
              <a:t> s</a:t>
            </a:r>
            <a:r>
              <a:rPr sz="2800" spc="-20" dirty="0">
                <a:solidFill>
                  <a:srgbClr val="0000FF"/>
                </a:solidFill>
                <a:latin typeface="Arial"/>
                <a:cs typeface="Arial"/>
              </a:rPr>
              <a:t>u</a:t>
            </a:r>
            <a:r>
              <a:rPr sz="2800" spc="-15" dirty="0">
                <a:solidFill>
                  <a:srgbClr val="0000FF"/>
                </a:solidFill>
                <a:latin typeface="Arial"/>
                <a:cs typeface="Arial"/>
              </a:rPr>
              <a:t>bmitt</a:t>
            </a:r>
            <a:r>
              <a:rPr sz="2800" spc="-10" dirty="0">
                <a:solidFill>
                  <a:srgbClr val="0000FF"/>
                </a:solidFill>
                <a:latin typeface="Arial"/>
                <a:cs typeface="Arial"/>
              </a:rPr>
              <a:t>e</a:t>
            </a:r>
            <a:r>
              <a:rPr sz="2800" spc="-20" dirty="0">
                <a:solidFill>
                  <a:srgbClr val="0000FF"/>
                </a:solidFill>
                <a:latin typeface="Arial"/>
                <a:cs typeface="Arial"/>
              </a:rPr>
              <a:t>d</a:t>
            </a:r>
            <a:r>
              <a:rPr sz="2800" spc="-5" dirty="0">
                <a:solidFill>
                  <a:srgbClr val="0000FF"/>
                </a:solidFill>
                <a:latin typeface="Arial"/>
                <a:cs typeface="Arial"/>
              </a:rPr>
              <a:t> t</a:t>
            </a:r>
            <a:r>
              <a:rPr sz="2800" spc="-20" dirty="0">
                <a:solidFill>
                  <a:srgbClr val="0000FF"/>
                </a:solidFill>
                <a:latin typeface="Arial"/>
                <a:cs typeface="Arial"/>
              </a:rPr>
              <a:t>o</a:t>
            </a:r>
            <a:r>
              <a:rPr sz="2800" spc="-5" dirty="0">
                <a:solidFill>
                  <a:srgbClr val="0000FF"/>
                </a:solidFill>
                <a:latin typeface="Arial"/>
                <a:cs typeface="Arial"/>
              </a:rPr>
              <a:t> </a:t>
            </a:r>
            <a:r>
              <a:rPr sz="2800" spc="-15" dirty="0">
                <a:solidFill>
                  <a:srgbClr val="0000FF"/>
                </a:solidFill>
                <a:latin typeface="Arial"/>
                <a:cs typeface="Arial"/>
              </a:rPr>
              <a:t>the </a:t>
            </a:r>
            <a:r>
              <a:rPr sz="2800" spc="-20" dirty="0">
                <a:solidFill>
                  <a:srgbClr val="0000FF"/>
                </a:solidFill>
                <a:latin typeface="Arial"/>
                <a:cs typeface="Arial"/>
              </a:rPr>
              <a:t>Bu</a:t>
            </a:r>
            <a:r>
              <a:rPr sz="2800" spc="-15" dirty="0">
                <a:solidFill>
                  <a:srgbClr val="0000FF"/>
                </a:solidFill>
                <a:latin typeface="Arial"/>
                <a:cs typeface="Arial"/>
              </a:rPr>
              <a:t>d</a:t>
            </a:r>
            <a:r>
              <a:rPr sz="2800" spc="-20" dirty="0">
                <a:solidFill>
                  <a:srgbClr val="0000FF"/>
                </a:solidFill>
                <a:latin typeface="Arial"/>
                <a:cs typeface="Arial"/>
              </a:rPr>
              <a:t>g</a:t>
            </a:r>
            <a:r>
              <a:rPr sz="2800" spc="-15" dirty="0">
                <a:solidFill>
                  <a:srgbClr val="0000FF"/>
                </a:solidFill>
                <a:latin typeface="Arial"/>
                <a:cs typeface="Arial"/>
              </a:rPr>
              <a:t>e</a:t>
            </a:r>
            <a:r>
              <a:rPr sz="2800" spc="-10" dirty="0">
                <a:solidFill>
                  <a:srgbClr val="0000FF"/>
                </a:solidFill>
                <a:latin typeface="Arial"/>
                <a:cs typeface="Arial"/>
              </a:rPr>
              <a:t>t</a:t>
            </a:r>
            <a:r>
              <a:rPr lang="en-US" sz="2800" dirty="0">
                <a:latin typeface="Arial"/>
                <a:cs typeface="Arial"/>
              </a:rPr>
              <a:t> </a:t>
            </a:r>
            <a:r>
              <a:rPr sz="2800" spc="-20" dirty="0">
                <a:solidFill>
                  <a:srgbClr val="0000FF"/>
                </a:solidFill>
                <a:latin typeface="Arial"/>
                <a:cs typeface="Arial"/>
              </a:rPr>
              <a:t>Dep</a:t>
            </a:r>
            <a:r>
              <a:rPr sz="2800" spc="-10" dirty="0">
                <a:solidFill>
                  <a:srgbClr val="0000FF"/>
                </a:solidFill>
                <a:latin typeface="Arial"/>
                <a:cs typeface="Arial"/>
              </a:rPr>
              <a:t>a</a:t>
            </a:r>
            <a:r>
              <a:rPr sz="2800" spc="-15" dirty="0">
                <a:solidFill>
                  <a:srgbClr val="0000FF"/>
                </a:solidFill>
                <a:latin typeface="Arial"/>
                <a:cs typeface="Arial"/>
              </a:rPr>
              <a:t>rtments</a:t>
            </a:r>
            <a:r>
              <a:rPr sz="2800" spc="20" dirty="0">
                <a:solidFill>
                  <a:srgbClr val="0000FF"/>
                </a:solidFill>
                <a:latin typeface="Arial"/>
                <a:cs typeface="Arial"/>
              </a:rPr>
              <a:t> </a:t>
            </a:r>
            <a:r>
              <a:rPr sz="2800" spc="-15" dirty="0">
                <a:solidFill>
                  <a:srgbClr val="0000FF"/>
                </a:solidFill>
                <a:latin typeface="Arial"/>
                <a:cs typeface="Arial"/>
              </a:rPr>
              <a:t>by</a:t>
            </a:r>
            <a:endParaRPr lang="en-US" sz="2800" spc="-15" dirty="0">
              <a:solidFill>
                <a:srgbClr val="0000FF"/>
              </a:solidFill>
              <a:latin typeface="Arial"/>
              <a:cs typeface="Arial"/>
            </a:endParaRPr>
          </a:p>
          <a:p>
            <a:pPr marL="347980" algn="ctr">
              <a:lnSpc>
                <a:spcPts val="2755"/>
              </a:lnSpc>
            </a:pPr>
            <a:endParaRPr sz="2800" dirty="0">
              <a:latin typeface="Arial"/>
              <a:cs typeface="Arial"/>
            </a:endParaRPr>
          </a:p>
          <a:p>
            <a:pPr marL="6350" algn="ctr">
              <a:lnSpc>
                <a:spcPct val="100000"/>
              </a:lnSpc>
            </a:pPr>
            <a:r>
              <a:rPr lang="en-US" sz="2800" b="1" spc="-20" dirty="0">
                <a:latin typeface="Arial"/>
                <a:cs typeface="Arial"/>
              </a:rPr>
              <a:t>April 16, 2021</a:t>
            </a:r>
          </a:p>
          <a:p>
            <a:pPr marL="6350" algn="ctr">
              <a:lnSpc>
                <a:spcPct val="100000"/>
              </a:lnSpc>
            </a:pPr>
            <a:endParaRPr sz="2800" dirty="0">
              <a:highlight>
                <a:srgbClr val="FFFF00"/>
              </a:highlight>
              <a:latin typeface="Arial"/>
              <a:cs typeface="Arial"/>
            </a:endParaRPr>
          </a:p>
          <a:p>
            <a:pPr marL="635" algn="ctr">
              <a:lnSpc>
                <a:spcPts val="3290"/>
              </a:lnSpc>
            </a:pPr>
            <a:r>
              <a:rPr sz="2800" spc="-15" dirty="0">
                <a:solidFill>
                  <a:srgbClr val="0000FF"/>
                </a:solidFill>
                <a:latin typeface="Arial"/>
                <a:cs typeface="Arial"/>
              </a:rPr>
              <a:t>After</a:t>
            </a:r>
            <a:r>
              <a:rPr sz="2800" spc="-5" dirty="0">
                <a:solidFill>
                  <a:srgbClr val="0000FF"/>
                </a:solidFill>
                <a:latin typeface="Arial"/>
                <a:cs typeface="Arial"/>
              </a:rPr>
              <a:t> </a:t>
            </a:r>
            <a:r>
              <a:rPr sz="2800" spc="-15" dirty="0">
                <a:solidFill>
                  <a:srgbClr val="0000FF"/>
                </a:solidFill>
                <a:latin typeface="Arial"/>
                <a:cs typeface="Arial"/>
              </a:rPr>
              <a:t>this</a:t>
            </a:r>
            <a:r>
              <a:rPr sz="2800" spc="-10" dirty="0">
                <a:solidFill>
                  <a:srgbClr val="0000FF"/>
                </a:solidFill>
                <a:latin typeface="Arial"/>
                <a:cs typeface="Arial"/>
              </a:rPr>
              <a:t> </a:t>
            </a:r>
            <a:r>
              <a:rPr sz="2800" spc="-20" dirty="0">
                <a:solidFill>
                  <a:srgbClr val="0000FF"/>
                </a:solidFill>
                <a:latin typeface="Arial"/>
                <a:cs typeface="Arial"/>
              </a:rPr>
              <a:t>da</a:t>
            </a:r>
            <a:r>
              <a:rPr sz="2800" spc="-5" dirty="0">
                <a:solidFill>
                  <a:srgbClr val="0000FF"/>
                </a:solidFill>
                <a:latin typeface="Arial"/>
                <a:cs typeface="Arial"/>
              </a:rPr>
              <a:t>t</a:t>
            </a:r>
            <a:r>
              <a:rPr sz="2800" spc="-15" dirty="0">
                <a:solidFill>
                  <a:srgbClr val="0000FF"/>
                </a:solidFill>
                <a:latin typeface="Arial"/>
                <a:cs typeface="Arial"/>
              </a:rPr>
              <a:t>e,</a:t>
            </a:r>
            <a:r>
              <a:rPr sz="2800" spc="-5" dirty="0">
                <a:solidFill>
                  <a:srgbClr val="0000FF"/>
                </a:solidFill>
                <a:latin typeface="Arial"/>
                <a:cs typeface="Arial"/>
              </a:rPr>
              <a:t> t</a:t>
            </a:r>
            <a:r>
              <a:rPr sz="2800" spc="-20" dirty="0">
                <a:solidFill>
                  <a:srgbClr val="0000FF"/>
                </a:solidFill>
                <a:latin typeface="Arial"/>
                <a:cs typeface="Arial"/>
              </a:rPr>
              <a:t>he</a:t>
            </a:r>
            <a:r>
              <a:rPr sz="2800" spc="-5" dirty="0">
                <a:solidFill>
                  <a:srgbClr val="0000FF"/>
                </a:solidFill>
                <a:latin typeface="Arial"/>
                <a:cs typeface="Arial"/>
              </a:rPr>
              <a:t> </a:t>
            </a:r>
            <a:r>
              <a:rPr sz="2800" spc="-20" dirty="0">
                <a:solidFill>
                  <a:srgbClr val="0000FF"/>
                </a:solidFill>
                <a:latin typeface="Arial"/>
                <a:cs typeface="Arial"/>
              </a:rPr>
              <a:t>bu</a:t>
            </a:r>
            <a:r>
              <a:rPr sz="2800" spc="-15" dirty="0">
                <a:solidFill>
                  <a:srgbClr val="0000FF"/>
                </a:solidFill>
                <a:latin typeface="Arial"/>
                <a:cs typeface="Arial"/>
              </a:rPr>
              <a:t>dget</a:t>
            </a:r>
            <a:r>
              <a:rPr sz="2800" spc="15" dirty="0">
                <a:solidFill>
                  <a:srgbClr val="0000FF"/>
                </a:solidFill>
                <a:latin typeface="Arial"/>
                <a:cs typeface="Arial"/>
              </a:rPr>
              <a:t> </a:t>
            </a:r>
            <a:r>
              <a:rPr sz="2800" spc="-10" dirty="0">
                <a:solidFill>
                  <a:srgbClr val="0000FF"/>
                </a:solidFill>
                <a:latin typeface="Arial"/>
                <a:cs typeface="Arial"/>
              </a:rPr>
              <a:t>will</a:t>
            </a:r>
            <a:r>
              <a:rPr sz="2800" spc="-5" dirty="0">
                <a:solidFill>
                  <a:srgbClr val="0000FF"/>
                </a:solidFill>
                <a:latin typeface="Arial"/>
                <a:cs typeface="Arial"/>
              </a:rPr>
              <a:t> </a:t>
            </a:r>
            <a:r>
              <a:rPr sz="2800" spc="-15" dirty="0">
                <a:solidFill>
                  <a:srgbClr val="0000FF"/>
                </a:solidFill>
                <a:latin typeface="Arial"/>
                <a:cs typeface="Arial"/>
              </a:rPr>
              <a:t>b</a:t>
            </a:r>
            <a:r>
              <a:rPr sz="2800" spc="-20" dirty="0">
                <a:solidFill>
                  <a:srgbClr val="0000FF"/>
                </a:solidFill>
                <a:latin typeface="Arial"/>
                <a:cs typeface="Arial"/>
              </a:rPr>
              <a:t>e</a:t>
            </a:r>
            <a:r>
              <a:rPr sz="2800" spc="-5" dirty="0">
                <a:solidFill>
                  <a:srgbClr val="0000FF"/>
                </a:solidFill>
                <a:latin typeface="Arial"/>
                <a:cs typeface="Arial"/>
              </a:rPr>
              <a:t> l</a:t>
            </a:r>
            <a:r>
              <a:rPr sz="2800" spc="-20" dirty="0">
                <a:solidFill>
                  <a:srgbClr val="0000FF"/>
                </a:solidFill>
                <a:latin typeface="Arial"/>
                <a:cs typeface="Arial"/>
              </a:rPr>
              <a:t>o</a:t>
            </a:r>
            <a:r>
              <a:rPr sz="2800" spc="-10" dirty="0">
                <a:solidFill>
                  <a:srgbClr val="0000FF"/>
                </a:solidFill>
                <a:latin typeface="Arial"/>
                <a:cs typeface="Arial"/>
              </a:rPr>
              <a:t>c</a:t>
            </a:r>
            <a:r>
              <a:rPr sz="2800" spc="-15" dirty="0">
                <a:solidFill>
                  <a:srgbClr val="0000FF"/>
                </a:solidFill>
                <a:latin typeface="Arial"/>
                <a:cs typeface="Arial"/>
              </a:rPr>
              <a:t>ke</a:t>
            </a:r>
            <a:r>
              <a:rPr sz="2800" spc="-20" dirty="0">
                <a:solidFill>
                  <a:srgbClr val="0000FF"/>
                </a:solidFill>
                <a:latin typeface="Arial"/>
                <a:cs typeface="Arial"/>
              </a:rPr>
              <a:t>d</a:t>
            </a:r>
            <a:r>
              <a:rPr sz="2800" spc="-5" dirty="0">
                <a:solidFill>
                  <a:srgbClr val="0000FF"/>
                </a:solidFill>
                <a:latin typeface="Arial"/>
                <a:cs typeface="Arial"/>
              </a:rPr>
              <a:t> </a:t>
            </a:r>
            <a:r>
              <a:rPr sz="2800" spc="-15" dirty="0">
                <a:solidFill>
                  <a:srgbClr val="0000FF"/>
                </a:solidFill>
                <a:latin typeface="Arial"/>
                <a:cs typeface="Arial"/>
              </a:rPr>
              <a:t>to</a:t>
            </a:r>
            <a:r>
              <a:rPr lang="en-US" sz="2800" dirty="0">
                <a:latin typeface="Arial"/>
                <a:cs typeface="Arial"/>
              </a:rPr>
              <a:t> </a:t>
            </a:r>
            <a:r>
              <a:rPr sz="2800" spc="-20" dirty="0">
                <a:solidFill>
                  <a:srgbClr val="0000FF"/>
                </a:solidFill>
                <a:latin typeface="Arial"/>
                <a:cs typeface="Arial"/>
              </a:rPr>
              <a:t>mo</a:t>
            </a:r>
            <a:r>
              <a:rPr sz="2800" spc="-15" dirty="0">
                <a:solidFill>
                  <a:srgbClr val="0000FF"/>
                </a:solidFill>
                <a:latin typeface="Arial"/>
                <a:cs typeface="Arial"/>
              </a:rPr>
              <a:t>d</a:t>
            </a:r>
            <a:r>
              <a:rPr sz="2800" spc="-10" dirty="0">
                <a:solidFill>
                  <a:srgbClr val="0000FF"/>
                </a:solidFill>
                <a:latin typeface="Arial"/>
                <a:cs typeface="Arial"/>
              </a:rPr>
              <a:t>if</a:t>
            </a:r>
            <a:r>
              <a:rPr sz="2800" spc="-5" dirty="0">
                <a:solidFill>
                  <a:srgbClr val="0000FF"/>
                </a:solidFill>
                <a:latin typeface="Arial"/>
                <a:cs typeface="Arial"/>
              </a:rPr>
              <a:t>i</a:t>
            </a:r>
            <a:r>
              <a:rPr sz="2800" spc="-15" dirty="0">
                <a:solidFill>
                  <a:srgbClr val="0000FF"/>
                </a:solidFill>
                <a:latin typeface="Arial"/>
                <a:cs typeface="Arial"/>
              </a:rPr>
              <a:t>ca</a:t>
            </a:r>
            <a:r>
              <a:rPr sz="2800" spc="-10" dirty="0">
                <a:solidFill>
                  <a:srgbClr val="0000FF"/>
                </a:solidFill>
                <a:latin typeface="Arial"/>
                <a:cs typeface="Arial"/>
              </a:rPr>
              <a:t>ti</a:t>
            </a:r>
            <a:r>
              <a:rPr sz="2800" spc="-15" dirty="0">
                <a:solidFill>
                  <a:srgbClr val="0000FF"/>
                </a:solidFill>
                <a:latin typeface="Arial"/>
                <a:cs typeface="Arial"/>
              </a:rPr>
              <a:t>on</a:t>
            </a:r>
            <a:endParaRPr sz="2800" dirty="0">
              <a:latin typeface="Arial"/>
              <a:cs typeface="Arial"/>
            </a:endParaRPr>
          </a:p>
        </p:txBody>
      </p:sp>
      <p:sp>
        <p:nvSpPr>
          <p:cNvPr id="7" name="Slide Number Placeholder 6">
            <a:extLst>
              <a:ext uri="{FF2B5EF4-FFF2-40B4-BE49-F238E27FC236}">
                <a16:creationId xmlns:a16="http://schemas.microsoft.com/office/drawing/2014/main" id="{A64E1383-E74D-42C3-B08A-E661CA3186BC}"/>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60</a:t>
            </a:fld>
            <a:endParaRPr lang="en-US" sz="140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83326" y="408433"/>
            <a:ext cx="7848599" cy="582167"/>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noAutofit/>
          </a:bodyPr>
          <a:lstStyle/>
          <a:p>
            <a:pPr marL="12700" algn="ctr">
              <a:lnSpc>
                <a:spcPct val="100000"/>
              </a:lnSpc>
            </a:pPr>
            <a:r>
              <a:rPr sz="2800" spc="-20" dirty="0">
                <a:latin typeface="Arial"/>
                <a:cs typeface="Arial"/>
              </a:rPr>
              <a:t>LBP</a:t>
            </a:r>
            <a:r>
              <a:rPr sz="2800" spc="-5" dirty="0">
                <a:latin typeface="Arial"/>
                <a:cs typeface="Arial"/>
              </a:rPr>
              <a:t> </a:t>
            </a:r>
            <a:r>
              <a:rPr sz="2800" spc="-20" dirty="0">
                <a:latin typeface="Arial"/>
                <a:cs typeface="Arial"/>
              </a:rPr>
              <a:t>Main</a:t>
            </a:r>
            <a:r>
              <a:rPr sz="2800" spc="10" dirty="0">
                <a:latin typeface="Arial"/>
                <a:cs typeface="Arial"/>
              </a:rPr>
              <a:t> </a:t>
            </a:r>
            <a:r>
              <a:rPr sz="2800" spc="-15" dirty="0">
                <a:latin typeface="Arial"/>
                <a:cs typeface="Arial"/>
              </a:rPr>
              <a:t>Scre</a:t>
            </a:r>
            <a:r>
              <a:rPr sz="2800" spc="-20" dirty="0">
                <a:latin typeface="Arial"/>
                <a:cs typeface="Arial"/>
              </a:rPr>
              <a:t>en</a:t>
            </a:r>
            <a:endParaRPr sz="2800" dirty="0">
              <a:latin typeface="Arial"/>
              <a:cs typeface="Arial"/>
            </a:endParaRPr>
          </a:p>
        </p:txBody>
      </p:sp>
      <p:sp>
        <p:nvSpPr>
          <p:cNvPr id="3" name="object 3"/>
          <p:cNvSpPr/>
          <p:nvPr/>
        </p:nvSpPr>
        <p:spPr>
          <a:xfrm>
            <a:off x="457200" y="1514855"/>
            <a:ext cx="7924800" cy="4934712"/>
          </a:xfrm>
          <a:prstGeom prst="rect">
            <a:avLst/>
          </a:prstGeom>
          <a:blipFill>
            <a:blip r:embed="rId2" cstate="print"/>
            <a:stretch>
              <a:fillRect/>
            </a:stretch>
          </a:blipFill>
        </p:spPr>
        <p:txBody>
          <a:bodyPr wrap="square" lIns="0" tIns="0" rIns="0" bIns="0" rtlCol="0">
            <a:noAutofit/>
          </a:bodyPr>
          <a:lstStyle/>
          <a:p>
            <a:endParaRPr dirty="0"/>
          </a:p>
        </p:txBody>
      </p:sp>
      <p:sp>
        <p:nvSpPr>
          <p:cNvPr id="6" name="Slide Number Placeholder 5">
            <a:extLst>
              <a:ext uri="{FF2B5EF4-FFF2-40B4-BE49-F238E27FC236}">
                <a16:creationId xmlns:a16="http://schemas.microsoft.com/office/drawing/2014/main" id="{CA76A203-4BD2-4D5F-8A99-6B2927A04678}"/>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7</a:t>
            </a:fld>
            <a:endParaRPr lang="en-US" sz="14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239862" y="280035"/>
            <a:ext cx="8632520" cy="611505"/>
          </a:xfrm>
          <a:prstGeom prst="rect">
            <a:avLst/>
          </a:prstGeom>
        </p:spPr>
        <p:style>
          <a:lnRef idx="2">
            <a:schemeClr val="accent1"/>
          </a:lnRef>
          <a:fillRef idx="1">
            <a:schemeClr val="lt1"/>
          </a:fillRef>
          <a:effectRef idx="0">
            <a:schemeClr val="accent1"/>
          </a:effectRef>
          <a:fontRef idx="minor">
            <a:schemeClr val="dk1"/>
          </a:fontRef>
        </p:style>
        <p:txBody>
          <a:bodyPr vert="horz" wrap="square" lIns="0" tIns="0" rIns="0" bIns="0" rtlCol="0">
            <a:noAutofit/>
          </a:bodyPr>
          <a:lstStyle/>
          <a:p>
            <a:pPr algn="ctr">
              <a:lnSpc>
                <a:spcPct val="100000"/>
              </a:lnSpc>
            </a:pPr>
            <a:r>
              <a:rPr sz="2800" spc="-20" dirty="0">
                <a:latin typeface="Arial" panose="020B0604020202020204" pitchFamily="34" charset="0"/>
                <a:cs typeface="Arial" panose="020B0604020202020204" pitchFamily="34" charset="0"/>
              </a:rPr>
              <a:t>Open</a:t>
            </a:r>
            <a:r>
              <a:rPr sz="2800" spc="-5" dirty="0">
                <a:latin typeface="Arial" panose="020B0604020202020204" pitchFamily="34" charset="0"/>
                <a:cs typeface="Arial" panose="020B0604020202020204" pitchFamily="34" charset="0"/>
              </a:rPr>
              <a:t> </a:t>
            </a:r>
            <a:r>
              <a:rPr sz="2800" spc="-25" dirty="0">
                <a:latin typeface="Arial" panose="020B0604020202020204" pitchFamily="34" charset="0"/>
                <a:cs typeface="Arial" panose="020B0604020202020204" pitchFamily="34" charset="0"/>
              </a:rPr>
              <a:t>A</a:t>
            </a:r>
            <a:r>
              <a:rPr sz="2800" spc="-15" dirty="0">
                <a:latin typeface="Arial" panose="020B0604020202020204" pitchFamily="34" charset="0"/>
                <a:cs typeface="Arial" panose="020B0604020202020204" pitchFamily="34" charset="0"/>
              </a:rPr>
              <a:t>ccounting</a:t>
            </a:r>
            <a:r>
              <a:rPr sz="2800" spc="35" dirty="0">
                <a:latin typeface="Arial" panose="020B0604020202020204" pitchFamily="34" charset="0"/>
                <a:cs typeface="Arial" panose="020B0604020202020204" pitchFamily="34" charset="0"/>
              </a:rPr>
              <a:t> </a:t>
            </a:r>
            <a:r>
              <a:rPr sz="2800" spc="-15" dirty="0">
                <a:latin typeface="Arial" panose="020B0604020202020204" pitchFamily="34" charset="0"/>
                <a:cs typeface="Arial" panose="020B0604020202020204" pitchFamily="34" charset="0"/>
              </a:rPr>
              <a:t>Unit</a:t>
            </a:r>
            <a:r>
              <a:rPr sz="2800" spc="10" dirty="0">
                <a:latin typeface="Arial" panose="020B0604020202020204" pitchFamily="34" charset="0"/>
                <a:cs typeface="Arial" panose="020B0604020202020204" pitchFamily="34" charset="0"/>
              </a:rPr>
              <a:t> </a:t>
            </a:r>
            <a:r>
              <a:rPr sz="2800" spc="-15" dirty="0">
                <a:latin typeface="Arial" panose="020B0604020202020204" pitchFamily="34" charset="0"/>
                <a:cs typeface="Arial" panose="020B0604020202020204" pitchFamily="34" charset="0"/>
              </a:rPr>
              <a:t>(AU)</a:t>
            </a:r>
            <a:endParaRPr sz="2800" dirty="0">
              <a:latin typeface="Arial" panose="020B0604020202020204" pitchFamily="34" charset="0"/>
              <a:cs typeface="Arial" panose="020B0604020202020204" pitchFamily="34" charset="0"/>
            </a:endParaRPr>
          </a:p>
          <a:p>
            <a:pPr marL="1905" algn="ctr">
              <a:lnSpc>
                <a:spcPct val="100000"/>
              </a:lnSpc>
              <a:spcBef>
                <a:spcPts val="40"/>
              </a:spcBef>
            </a:pPr>
            <a:r>
              <a:rPr sz="1100" b="1" spc="-15" dirty="0">
                <a:latin typeface="Arial"/>
                <a:cs typeface="Arial"/>
              </a:rPr>
              <a:t>T</a:t>
            </a:r>
            <a:r>
              <a:rPr sz="1100" b="1" spc="0" dirty="0">
                <a:latin typeface="Arial"/>
                <a:cs typeface="Arial"/>
              </a:rPr>
              <a:t>h</a:t>
            </a:r>
            <a:r>
              <a:rPr sz="1100" b="1" spc="-5" dirty="0">
                <a:latin typeface="Arial"/>
                <a:cs typeface="Arial"/>
              </a:rPr>
              <a:t>e</a:t>
            </a:r>
            <a:r>
              <a:rPr sz="1100" b="1" spc="0" dirty="0">
                <a:latin typeface="Arial"/>
                <a:cs typeface="Arial"/>
              </a:rPr>
              <a:t>re</a:t>
            </a:r>
            <a:r>
              <a:rPr sz="1100" b="1" spc="5" dirty="0">
                <a:latin typeface="Arial"/>
                <a:cs typeface="Arial"/>
              </a:rPr>
              <a:t> </a:t>
            </a:r>
            <a:r>
              <a:rPr sz="1100" b="1" spc="0" dirty="0">
                <a:latin typeface="Arial"/>
                <a:cs typeface="Arial"/>
              </a:rPr>
              <a:t>are</a:t>
            </a:r>
            <a:r>
              <a:rPr sz="1100" b="1" spc="-20" dirty="0">
                <a:latin typeface="Arial"/>
                <a:cs typeface="Arial"/>
              </a:rPr>
              <a:t> </a:t>
            </a:r>
            <a:r>
              <a:rPr sz="1100" b="1" spc="0" dirty="0">
                <a:latin typeface="Arial"/>
                <a:cs typeface="Arial"/>
              </a:rPr>
              <a:t>t</a:t>
            </a:r>
            <a:r>
              <a:rPr sz="1100" b="1" spc="25" dirty="0">
                <a:latin typeface="Arial"/>
                <a:cs typeface="Arial"/>
              </a:rPr>
              <a:t>w</a:t>
            </a:r>
            <a:r>
              <a:rPr sz="1100" b="1" spc="0" dirty="0">
                <a:latin typeface="Arial"/>
                <a:cs typeface="Arial"/>
              </a:rPr>
              <a:t>o</a:t>
            </a:r>
            <a:r>
              <a:rPr sz="1100" b="1" spc="-45" dirty="0">
                <a:latin typeface="Arial"/>
                <a:cs typeface="Arial"/>
              </a:rPr>
              <a:t> </a:t>
            </a:r>
            <a:r>
              <a:rPr sz="1100" b="1" spc="25" dirty="0">
                <a:latin typeface="Arial"/>
                <a:cs typeface="Arial"/>
              </a:rPr>
              <a:t>w</a:t>
            </a:r>
            <a:r>
              <a:rPr sz="1100" b="1" spc="0" dirty="0">
                <a:latin typeface="Arial"/>
                <a:cs typeface="Arial"/>
              </a:rPr>
              <a:t>a</a:t>
            </a:r>
            <a:r>
              <a:rPr sz="1100" b="1" spc="-30" dirty="0">
                <a:latin typeface="Arial"/>
                <a:cs typeface="Arial"/>
              </a:rPr>
              <a:t>y</a:t>
            </a:r>
            <a:r>
              <a:rPr sz="1100" b="1" spc="0" dirty="0">
                <a:latin typeface="Arial"/>
                <a:cs typeface="Arial"/>
              </a:rPr>
              <a:t>s</a:t>
            </a:r>
            <a:r>
              <a:rPr sz="1100" b="1" spc="-20" dirty="0">
                <a:latin typeface="Arial"/>
                <a:cs typeface="Arial"/>
              </a:rPr>
              <a:t> </a:t>
            </a:r>
            <a:r>
              <a:rPr sz="1100" b="1" spc="0" dirty="0">
                <a:latin typeface="Arial"/>
                <a:cs typeface="Arial"/>
              </a:rPr>
              <a:t>to</a:t>
            </a:r>
            <a:r>
              <a:rPr sz="1100" b="1" spc="-20" dirty="0">
                <a:latin typeface="Arial"/>
                <a:cs typeface="Arial"/>
              </a:rPr>
              <a:t> </a:t>
            </a:r>
            <a:r>
              <a:rPr sz="1100" b="1" spc="0" dirty="0">
                <a:latin typeface="Arial"/>
                <a:cs typeface="Arial"/>
              </a:rPr>
              <a:t>o</a:t>
            </a:r>
            <a:r>
              <a:rPr sz="1100" b="1" spc="-10" dirty="0">
                <a:latin typeface="Arial"/>
                <a:cs typeface="Arial"/>
              </a:rPr>
              <a:t>p</a:t>
            </a:r>
            <a:r>
              <a:rPr sz="1100" b="1" spc="0" dirty="0">
                <a:latin typeface="Arial"/>
                <a:cs typeface="Arial"/>
              </a:rPr>
              <a:t>en an</a:t>
            </a:r>
            <a:r>
              <a:rPr sz="1100" b="1" spc="-10" dirty="0">
                <a:latin typeface="Arial"/>
                <a:cs typeface="Arial"/>
              </a:rPr>
              <a:t> </a:t>
            </a:r>
            <a:r>
              <a:rPr sz="1100" b="1" spc="-45" dirty="0">
                <a:latin typeface="Arial"/>
                <a:cs typeface="Arial"/>
              </a:rPr>
              <a:t>A</a:t>
            </a:r>
            <a:r>
              <a:rPr sz="1100" b="1" spc="0" dirty="0">
                <a:latin typeface="Arial"/>
                <a:cs typeface="Arial"/>
              </a:rPr>
              <a:t>c</a:t>
            </a:r>
            <a:r>
              <a:rPr sz="1100" b="1" spc="-5" dirty="0">
                <a:latin typeface="Arial"/>
                <a:cs typeface="Arial"/>
              </a:rPr>
              <a:t>c</a:t>
            </a:r>
            <a:r>
              <a:rPr sz="1100" b="1" spc="0" dirty="0">
                <a:latin typeface="Arial"/>
                <a:cs typeface="Arial"/>
              </a:rPr>
              <a:t>o</a:t>
            </a:r>
            <a:r>
              <a:rPr sz="1100" b="1" spc="-10" dirty="0">
                <a:latin typeface="Arial"/>
                <a:cs typeface="Arial"/>
              </a:rPr>
              <a:t>u</a:t>
            </a:r>
            <a:r>
              <a:rPr sz="1100" b="1" spc="0" dirty="0">
                <a:latin typeface="Arial"/>
                <a:cs typeface="Arial"/>
              </a:rPr>
              <a:t>nt</a:t>
            </a:r>
            <a:r>
              <a:rPr sz="1100" b="1" spc="5" dirty="0">
                <a:latin typeface="Arial"/>
                <a:cs typeface="Arial"/>
              </a:rPr>
              <a:t>i</a:t>
            </a:r>
            <a:r>
              <a:rPr sz="1100" b="1" spc="0" dirty="0">
                <a:latin typeface="Arial"/>
                <a:cs typeface="Arial"/>
              </a:rPr>
              <a:t>ng</a:t>
            </a:r>
            <a:r>
              <a:rPr sz="1100" b="1" spc="40" dirty="0">
                <a:latin typeface="Arial"/>
                <a:cs typeface="Arial"/>
              </a:rPr>
              <a:t> </a:t>
            </a:r>
            <a:r>
              <a:rPr sz="1100" b="1" spc="-10" dirty="0">
                <a:latin typeface="Arial"/>
                <a:cs typeface="Arial"/>
              </a:rPr>
              <a:t>U</a:t>
            </a:r>
            <a:r>
              <a:rPr sz="1100" b="1" spc="0" dirty="0">
                <a:latin typeface="Arial"/>
                <a:cs typeface="Arial"/>
              </a:rPr>
              <a:t>nit</a:t>
            </a:r>
            <a:r>
              <a:rPr sz="1100" b="1" spc="-15" dirty="0">
                <a:latin typeface="Arial"/>
                <a:cs typeface="Arial"/>
              </a:rPr>
              <a:t> </a:t>
            </a:r>
            <a:r>
              <a:rPr sz="1100" b="1" spc="0" dirty="0">
                <a:latin typeface="Arial"/>
                <a:cs typeface="Arial"/>
              </a:rPr>
              <a:t>(</a:t>
            </a:r>
            <a:r>
              <a:rPr sz="1100" b="1" spc="-45" dirty="0">
                <a:latin typeface="Arial"/>
                <a:cs typeface="Arial"/>
              </a:rPr>
              <a:t>A</a:t>
            </a:r>
            <a:r>
              <a:rPr sz="1100" b="1" spc="-10" dirty="0">
                <a:latin typeface="Arial"/>
                <a:cs typeface="Arial"/>
              </a:rPr>
              <a:t>U</a:t>
            </a:r>
            <a:r>
              <a:rPr sz="1100" b="1" spc="0" dirty="0">
                <a:latin typeface="Arial"/>
                <a:cs typeface="Arial"/>
              </a:rPr>
              <a:t>)</a:t>
            </a:r>
            <a:endParaRPr sz="1100" dirty="0">
              <a:latin typeface="Arial"/>
              <a:cs typeface="Arial"/>
            </a:endParaRPr>
          </a:p>
        </p:txBody>
      </p:sp>
      <p:sp>
        <p:nvSpPr>
          <p:cNvPr id="4" name="object 4"/>
          <p:cNvSpPr/>
          <p:nvPr/>
        </p:nvSpPr>
        <p:spPr>
          <a:xfrm>
            <a:off x="152400" y="1333500"/>
            <a:ext cx="5410200" cy="1981200"/>
          </a:xfrm>
          <a:prstGeom prst="rect">
            <a:avLst/>
          </a:prstGeom>
          <a:blipFill>
            <a:blip r:embed="rId2" cstate="print"/>
            <a:stretch>
              <a:fillRect/>
            </a:stretch>
          </a:blipFill>
        </p:spPr>
        <p:txBody>
          <a:bodyPr wrap="square" lIns="0" tIns="0" rIns="0" bIns="0" rtlCol="0">
            <a:noAutofit/>
          </a:bodyPr>
          <a:lstStyle/>
          <a:p>
            <a:endParaRPr dirty="0"/>
          </a:p>
        </p:txBody>
      </p:sp>
      <p:sp>
        <p:nvSpPr>
          <p:cNvPr id="5" name="object 5"/>
          <p:cNvSpPr/>
          <p:nvPr/>
        </p:nvSpPr>
        <p:spPr>
          <a:xfrm>
            <a:off x="2967227" y="1790700"/>
            <a:ext cx="5971032" cy="2438400"/>
          </a:xfrm>
          <a:prstGeom prst="rect">
            <a:avLst/>
          </a:prstGeom>
          <a:blipFill>
            <a:blip r:embed="rId3" cstate="print"/>
            <a:stretch>
              <a:fillRect/>
            </a:stretch>
          </a:blipFill>
        </p:spPr>
        <p:txBody>
          <a:bodyPr wrap="square" lIns="0" tIns="0" rIns="0" bIns="0" rtlCol="0">
            <a:noAutofit/>
          </a:bodyPr>
          <a:lstStyle/>
          <a:p>
            <a:endParaRPr dirty="0"/>
          </a:p>
        </p:txBody>
      </p:sp>
      <p:sp>
        <p:nvSpPr>
          <p:cNvPr id="6" name="object 6"/>
          <p:cNvSpPr/>
          <p:nvPr/>
        </p:nvSpPr>
        <p:spPr>
          <a:xfrm>
            <a:off x="5791961" y="4307585"/>
            <a:ext cx="3206495" cy="400812"/>
          </a:xfrm>
          <a:custGeom>
            <a:avLst/>
            <a:gdLst/>
            <a:ahLst/>
            <a:cxnLst/>
            <a:rect l="l" t="t" r="r" b="b"/>
            <a:pathLst>
              <a:path w="3206496" h="400812">
                <a:moveTo>
                  <a:pt x="0" y="400812"/>
                </a:moveTo>
                <a:lnTo>
                  <a:pt x="3206495" y="400812"/>
                </a:lnTo>
                <a:lnTo>
                  <a:pt x="3206495" y="0"/>
                </a:lnTo>
                <a:lnTo>
                  <a:pt x="0" y="0"/>
                </a:lnTo>
                <a:lnTo>
                  <a:pt x="0" y="400812"/>
                </a:lnTo>
                <a:close/>
              </a:path>
            </a:pathLst>
          </a:custGeom>
          <a:ln w="25908">
            <a:solidFill>
              <a:srgbClr val="333399"/>
            </a:solidFill>
          </a:ln>
        </p:spPr>
        <p:txBody>
          <a:bodyPr wrap="square" lIns="0" tIns="0" rIns="0" bIns="0" rtlCol="0">
            <a:noAutofit/>
          </a:bodyPr>
          <a:lstStyle/>
          <a:p>
            <a:endParaRPr dirty="0"/>
          </a:p>
        </p:txBody>
      </p:sp>
      <p:sp>
        <p:nvSpPr>
          <p:cNvPr id="7" name="object 7"/>
          <p:cNvSpPr txBox="1"/>
          <p:nvPr/>
        </p:nvSpPr>
        <p:spPr>
          <a:xfrm>
            <a:off x="5930900" y="4346955"/>
            <a:ext cx="2925445" cy="315595"/>
          </a:xfrm>
          <a:prstGeom prst="rect">
            <a:avLst/>
          </a:prstGeom>
        </p:spPr>
        <p:txBody>
          <a:bodyPr vert="horz" wrap="square" lIns="0" tIns="0" rIns="0" bIns="0" rtlCol="0">
            <a:noAutofit/>
          </a:bodyPr>
          <a:lstStyle/>
          <a:p>
            <a:pPr marL="12700">
              <a:lnSpc>
                <a:spcPct val="100000"/>
              </a:lnSpc>
            </a:pPr>
            <a:r>
              <a:rPr sz="2000" b="1" dirty="0">
                <a:latin typeface="Arial"/>
                <a:cs typeface="Arial"/>
              </a:rPr>
              <a:t>ST</a:t>
            </a:r>
            <a:r>
              <a:rPr sz="2000" b="1" spc="-10" dirty="0">
                <a:latin typeface="Arial"/>
                <a:cs typeface="Arial"/>
              </a:rPr>
              <a:t>E</a:t>
            </a:r>
            <a:r>
              <a:rPr sz="2000" b="1" spc="0" dirty="0">
                <a:latin typeface="Arial"/>
                <a:cs typeface="Arial"/>
              </a:rPr>
              <a:t>PS</a:t>
            </a:r>
            <a:r>
              <a:rPr sz="2000" b="1" spc="5" dirty="0">
                <a:latin typeface="Arial"/>
                <a:cs typeface="Arial"/>
              </a:rPr>
              <a:t> </a:t>
            </a:r>
            <a:r>
              <a:rPr sz="2000" b="1" spc="-40" dirty="0">
                <a:latin typeface="Arial"/>
                <a:cs typeface="Arial"/>
              </a:rPr>
              <a:t>T</a:t>
            </a:r>
            <a:r>
              <a:rPr sz="2000" b="1" spc="0" dirty="0">
                <a:latin typeface="Arial"/>
                <a:cs typeface="Arial"/>
              </a:rPr>
              <a:t>O</a:t>
            </a:r>
            <a:r>
              <a:rPr sz="2000" b="1" spc="-15" dirty="0">
                <a:latin typeface="Arial"/>
                <a:cs typeface="Arial"/>
              </a:rPr>
              <a:t> </a:t>
            </a:r>
            <a:r>
              <a:rPr sz="2000" b="1" spc="0" dirty="0">
                <a:latin typeface="Arial"/>
                <a:cs typeface="Arial"/>
              </a:rPr>
              <a:t>OP</a:t>
            </a:r>
            <a:r>
              <a:rPr sz="2000" b="1" spc="-10" dirty="0">
                <a:latin typeface="Arial"/>
                <a:cs typeface="Arial"/>
              </a:rPr>
              <a:t>E</a:t>
            </a:r>
            <a:r>
              <a:rPr sz="2000" b="1" spc="0" dirty="0">
                <a:latin typeface="Arial"/>
                <a:cs typeface="Arial"/>
              </a:rPr>
              <a:t>N</a:t>
            </a:r>
            <a:r>
              <a:rPr sz="2000" b="1" spc="-85" dirty="0">
                <a:latin typeface="Arial"/>
                <a:cs typeface="Arial"/>
              </a:rPr>
              <a:t> </a:t>
            </a:r>
            <a:r>
              <a:rPr sz="2000" b="1" spc="0" dirty="0">
                <a:latin typeface="Arial"/>
                <a:cs typeface="Arial"/>
              </a:rPr>
              <a:t>AN</a:t>
            </a:r>
            <a:r>
              <a:rPr sz="2000" b="1" spc="-70" dirty="0">
                <a:latin typeface="Arial"/>
                <a:cs typeface="Arial"/>
              </a:rPr>
              <a:t> </a:t>
            </a:r>
            <a:r>
              <a:rPr sz="2000" b="1" spc="0" dirty="0">
                <a:latin typeface="Arial"/>
                <a:cs typeface="Arial"/>
              </a:rPr>
              <a:t>AU</a:t>
            </a:r>
            <a:endParaRPr sz="2000" dirty="0">
              <a:latin typeface="Arial"/>
              <a:cs typeface="Arial"/>
            </a:endParaRPr>
          </a:p>
        </p:txBody>
      </p:sp>
      <p:sp>
        <p:nvSpPr>
          <p:cNvPr id="8" name="object 8"/>
          <p:cNvSpPr txBox="1"/>
          <p:nvPr/>
        </p:nvSpPr>
        <p:spPr>
          <a:xfrm>
            <a:off x="6175628" y="4974208"/>
            <a:ext cx="2722880" cy="1291590"/>
          </a:xfrm>
          <a:prstGeom prst="rect">
            <a:avLst/>
          </a:prstGeom>
        </p:spPr>
        <p:txBody>
          <a:bodyPr vert="horz" wrap="square" lIns="0" tIns="0" rIns="0" bIns="0" rtlCol="0">
            <a:noAutofit/>
          </a:bodyPr>
          <a:lstStyle/>
          <a:p>
            <a:pPr marL="355600" indent="-342900">
              <a:lnSpc>
                <a:spcPct val="100000"/>
              </a:lnSpc>
              <a:buFont typeface="Arial"/>
              <a:buAutoNum type="arabicPeriod"/>
              <a:tabLst>
                <a:tab pos="354965" algn="l"/>
              </a:tabLst>
            </a:pPr>
            <a:r>
              <a:rPr sz="1400" spc="-10" dirty="0">
                <a:latin typeface="Arial"/>
                <a:cs typeface="Arial"/>
              </a:rPr>
              <a:t>C</a:t>
            </a:r>
            <a:r>
              <a:rPr sz="1400" spc="0" dirty="0">
                <a:latin typeface="Arial"/>
                <a:cs typeface="Arial"/>
              </a:rPr>
              <a:t>li</a:t>
            </a:r>
            <a:r>
              <a:rPr sz="1400" spc="5" dirty="0">
                <a:latin typeface="Arial"/>
                <a:cs typeface="Arial"/>
              </a:rPr>
              <a:t>c</a:t>
            </a:r>
            <a:r>
              <a:rPr sz="1400" spc="0" dirty="0">
                <a:latin typeface="Arial"/>
                <a:cs typeface="Arial"/>
              </a:rPr>
              <a:t>k</a:t>
            </a:r>
            <a:r>
              <a:rPr sz="1400" spc="-10" dirty="0">
                <a:latin typeface="Arial"/>
                <a:cs typeface="Arial"/>
              </a:rPr>
              <a:t> </a:t>
            </a:r>
            <a:r>
              <a:rPr sz="1400" spc="-5" dirty="0">
                <a:latin typeface="Arial"/>
                <a:cs typeface="Arial"/>
              </a:rPr>
              <a:t>o</a:t>
            </a:r>
            <a:r>
              <a:rPr sz="1400" spc="0" dirty="0">
                <a:latin typeface="Arial"/>
                <a:cs typeface="Arial"/>
              </a:rPr>
              <a:t>n</a:t>
            </a:r>
            <a:r>
              <a:rPr sz="1400" spc="-10" dirty="0">
                <a:latin typeface="Arial"/>
                <a:cs typeface="Arial"/>
              </a:rPr>
              <a:t> M</a:t>
            </a:r>
            <a:r>
              <a:rPr sz="1400" spc="0" dirty="0">
                <a:latin typeface="Arial"/>
                <a:cs typeface="Arial"/>
              </a:rPr>
              <a:t>Y</a:t>
            </a:r>
            <a:r>
              <a:rPr sz="1400" spc="-35" dirty="0">
                <a:latin typeface="Arial"/>
                <a:cs typeface="Arial"/>
              </a:rPr>
              <a:t> </a:t>
            </a:r>
            <a:r>
              <a:rPr sz="1400" spc="0" dirty="0">
                <a:latin typeface="Arial"/>
                <a:cs typeface="Arial"/>
              </a:rPr>
              <a:t>PLAN</a:t>
            </a:r>
            <a:r>
              <a:rPr sz="1400" spc="-5" dirty="0">
                <a:latin typeface="Arial"/>
                <a:cs typeface="Arial"/>
              </a:rPr>
              <a:t> </a:t>
            </a:r>
            <a:r>
              <a:rPr sz="1400" spc="0" dirty="0">
                <a:latin typeface="Arial"/>
                <a:cs typeface="Arial"/>
              </a:rPr>
              <a:t>button</a:t>
            </a:r>
            <a:r>
              <a:rPr sz="1400" spc="-45" dirty="0">
                <a:latin typeface="Arial"/>
                <a:cs typeface="Arial"/>
              </a:rPr>
              <a:t> </a:t>
            </a:r>
            <a:r>
              <a:rPr sz="1400" spc="5" dirty="0">
                <a:latin typeface="Arial"/>
                <a:cs typeface="Arial"/>
              </a:rPr>
              <a:t>(</a:t>
            </a:r>
            <a:r>
              <a:rPr sz="1400" spc="-5" dirty="0">
                <a:solidFill>
                  <a:srgbClr val="FF0000"/>
                </a:solidFill>
                <a:latin typeface="Arial"/>
                <a:cs typeface="Arial"/>
              </a:rPr>
              <a:t>1</a:t>
            </a:r>
            <a:r>
              <a:rPr sz="1400" spc="0" dirty="0">
                <a:latin typeface="Arial"/>
                <a:cs typeface="Arial"/>
              </a:rPr>
              <a:t>)</a:t>
            </a:r>
            <a:endParaRPr sz="1400" dirty="0">
              <a:latin typeface="Arial"/>
              <a:cs typeface="Arial"/>
            </a:endParaRPr>
          </a:p>
          <a:p>
            <a:pPr>
              <a:lnSpc>
                <a:spcPts val="800"/>
              </a:lnSpc>
              <a:spcBef>
                <a:spcPts val="40"/>
              </a:spcBef>
              <a:buFont typeface="Arial"/>
              <a:buAutoNum type="arabicPeriod"/>
            </a:pPr>
            <a:endParaRPr sz="800" dirty="0"/>
          </a:p>
          <a:p>
            <a:pPr marL="355600" indent="-342900">
              <a:lnSpc>
                <a:spcPct val="100000"/>
              </a:lnSpc>
              <a:buFont typeface="Arial"/>
              <a:buAutoNum type="arabicPeriod"/>
              <a:tabLst>
                <a:tab pos="354965" algn="l"/>
              </a:tabLst>
            </a:pPr>
            <a:r>
              <a:rPr sz="1400" spc="-80" dirty="0">
                <a:latin typeface="Arial"/>
                <a:cs typeface="Arial"/>
              </a:rPr>
              <a:t>T</a:t>
            </a:r>
            <a:r>
              <a:rPr sz="1400" spc="-20" dirty="0">
                <a:latin typeface="Arial"/>
                <a:cs typeface="Arial"/>
              </a:rPr>
              <a:t>y</a:t>
            </a:r>
            <a:r>
              <a:rPr sz="1400" spc="0" dirty="0">
                <a:latin typeface="Arial"/>
                <a:cs typeface="Arial"/>
              </a:rPr>
              <a:t>pe</a:t>
            </a:r>
            <a:r>
              <a:rPr sz="1400" spc="-10" dirty="0">
                <a:latin typeface="Arial"/>
                <a:cs typeface="Arial"/>
              </a:rPr>
              <a:t> </a:t>
            </a:r>
            <a:r>
              <a:rPr sz="1400" spc="0" dirty="0">
                <a:latin typeface="Arial"/>
                <a:cs typeface="Arial"/>
              </a:rPr>
              <a:t>in</a:t>
            </a:r>
            <a:r>
              <a:rPr sz="1400" spc="-80" dirty="0">
                <a:latin typeface="Arial"/>
                <a:cs typeface="Arial"/>
              </a:rPr>
              <a:t> </a:t>
            </a:r>
            <a:r>
              <a:rPr sz="1400" spc="0" dirty="0">
                <a:latin typeface="Arial"/>
                <a:cs typeface="Arial"/>
              </a:rPr>
              <a:t>AU</a:t>
            </a:r>
            <a:r>
              <a:rPr sz="1400" spc="-15" dirty="0">
                <a:latin typeface="Arial"/>
                <a:cs typeface="Arial"/>
              </a:rPr>
              <a:t> </a:t>
            </a:r>
            <a:r>
              <a:rPr sz="1400" spc="0" dirty="0">
                <a:latin typeface="Arial"/>
                <a:cs typeface="Arial"/>
              </a:rPr>
              <a:t>for</a:t>
            </a:r>
            <a:r>
              <a:rPr sz="1400" spc="-20" dirty="0">
                <a:latin typeface="Arial"/>
                <a:cs typeface="Arial"/>
              </a:rPr>
              <a:t> </a:t>
            </a:r>
            <a:r>
              <a:rPr sz="1400" spc="0" dirty="0">
                <a:latin typeface="Arial"/>
                <a:cs typeface="Arial"/>
              </a:rPr>
              <a:t>the</a:t>
            </a:r>
            <a:r>
              <a:rPr sz="1400" spc="-20" dirty="0">
                <a:latin typeface="Arial"/>
                <a:cs typeface="Arial"/>
              </a:rPr>
              <a:t> </a:t>
            </a:r>
            <a:r>
              <a:rPr sz="1400" spc="0" dirty="0">
                <a:latin typeface="Arial"/>
                <a:cs typeface="Arial"/>
              </a:rPr>
              <a:t>Budget</a:t>
            </a:r>
            <a:r>
              <a:rPr sz="1400" spc="-30" dirty="0">
                <a:latin typeface="Arial"/>
                <a:cs typeface="Arial"/>
              </a:rPr>
              <a:t> </a:t>
            </a:r>
            <a:r>
              <a:rPr sz="1400" spc="-20" dirty="0">
                <a:latin typeface="Arial"/>
                <a:cs typeface="Arial"/>
              </a:rPr>
              <a:t>y</a:t>
            </a:r>
            <a:r>
              <a:rPr sz="1400" spc="0" dirty="0">
                <a:latin typeface="Arial"/>
                <a:cs typeface="Arial"/>
              </a:rPr>
              <a:t>ou</a:t>
            </a:r>
            <a:endParaRPr sz="1400" dirty="0">
              <a:latin typeface="Arial"/>
              <a:cs typeface="Arial"/>
            </a:endParaRPr>
          </a:p>
          <a:p>
            <a:pPr marL="355600">
              <a:lnSpc>
                <a:spcPct val="100000"/>
              </a:lnSpc>
            </a:pPr>
            <a:r>
              <a:rPr sz="1400" spc="-20" dirty="0">
                <a:latin typeface="Arial"/>
                <a:cs typeface="Arial"/>
              </a:rPr>
              <a:t>w</a:t>
            </a:r>
            <a:r>
              <a:rPr sz="1400" spc="0" dirty="0">
                <a:latin typeface="Arial"/>
                <a:cs typeface="Arial"/>
              </a:rPr>
              <a:t>ant</a:t>
            </a:r>
            <a:r>
              <a:rPr sz="1400" spc="-5" dirty="0">
                <a:latin typeface="Arial"/>
                <a:cs typeface="Arial"/>
              </a:rPr>
              <a:t> </a:t>
            </a:r>
            <a:r>
              <a:rPr sz="1400" spc="0" dirty="0">
                <a:latin typeface="Arial"/>
                <a:cs typeface="Arial"/>
              </a:rPr>
              <a:t>to </a:t>
            </a:r>
            <a:r>
              <a:rPr sz="1400" spc="-15" dirty="0">
                <a:latin typeface="Arial"/>
                <a:cs typeface="Arial"/>
              </a:rPr>
              <a:t> </a:t>
            </a:r>
            <a:r>
              <a:rPr sz="1400" spc="-20" dirty="0">
                <a:latin typeface="Arial"/>
                <a:cs typeface="Arial"/>
              </a:rPr>
              <a:t>w</a:t>
            </a:r>
            <a:r>
              <a:rPr sz="1400" spc="0" dirty="0">
                <a:latin typeface="Arial"/>
                <a:cs typeface="Arial"/>
              </a:rPr>
              <a:t>ork</a:t>
            </a:r>
            <a:r>
              <a:rPr sz="1400" spc="-5" dirty="0">
                <a:latin typeface="Arial"/>
                <a:cs typeface="Arial"/>
              </a:rPr>
              <a:t> </a:t>
            </a:r>
            <a:r>
              <a:rPr sz="1400" spc="0" dirty="0">
                <a:latin typeface="Arial"/>
                <a:cs typeface="Arial"/>
              </a:rPr>
              <a:t>on</a:t>
            </a:r>
            <a:r>
              <a:rPr sz="1400" spc="-25" dirty="0">
                <a:latin typeface="Arial"/>
                <a:cs typeface="Arial"/>
              </a:rPr>
              <a:t> </a:t>
            </a:r>
            <a:r>
              <a:rPr sz="1400" spc="0" dirty="0">
                <a:latin typeface="Arial"/>
                <a:cs typeface="Arial"/>
              </a:rPr>
              <a:t>(</a:t>
            </a:r>
            <a:r>
              <a:rPr sz="1400" spc="-5" dirty="0">
                <a:solidFill>
                  <a:srgbClr val="FF0000"/>
                </a:solidFill>
                <a:latin typeface="Arial"/>
                <a:cs typeface="Arial"/>
              </a:rPr>
              <a:t>2</a:t>
            </a:r>
            <a:r>
              <a:rPr sz="1400" spc="0" dirty="0">
                <a:latin typeface="Arial"/>
                <a:cs typeface="Arial"/>
              </a:rPr>
              <a:t>)</a:t>
            </a:r>
            <a:endParaRPr sz="1400" dirty="0">
              <a:latin typeface="Arial"/>
              <a:cs typeface="Arial"/>
            </a:endParaRPr>
          </a:p>
          <a:p>
            <a:pPr>
              <a:lnSpc>
                <a:spcPts val="800"/>
              </a:lnSpc>
              <a:spcBef>
                <a:spcPts val="42"/>
              </a:spcBef>
            </a:pPr>
            <a:endParaRPr sz="800" dirty="0"/>
          </a:p>
          <a:p>
            <a:pPr marL="355600" marR="107314" indent="-342900">
              <a:lnSpc>
                <a:spcPct val="100000"/>
              </a:lnSpc>
              <a:buFont typeface="Arial"/>
              <a:buAutoNum type="arabicPeriod" startAt="3"/>
              <a:tabLst>
                <a:tab pos="354965" algn="l"/>
              </a:tabLst>
            </a:pPr>
            <a:r>
              <a:rPr sz="1400" spc="-10" dirty="0">
                <a:latin typeface="Arial"/>
                <a:cs typeface="Arial"/>
              </a:rPr>
              <a:t>C</a:t>
            </a:r>
            <a:r>
              <a:rPr sz="1400" spc="0" dirty="0">
                <a:latin typeface="Arial"/>
                <a:cs typeface="Arial"/>
              </a:rPr>
              <a:t>li</a:t>
            </a:r>
            <a:r>
              <a:rPr sz="1400" spc="5" dirty="0">
                <a:latin typeface="Arial"/>
                <a:cs typeface="Arial"/>
              </a:rPr>
              <a:t>c</a:t>
            </a:r>
            <a:r>
              <a:rPr sz="1400" spc="0" dirty="0">
                <a:latin typeface="Arial"/>
                <a:cs typeface="Arial"/>
              </a:rPr>
              <a:t>k</a:t>
            </a:r>
            <a:r>
              <a:rPr sz="1400" spc="-15" dirty="0">
                <a:latin typeface="Arial"/>
                <a:cs typeface="Arial"/>
              </a:rPr>
              <a:t> </a:t>
            </a:r>
            <a:r>
              <a:rPr sz="1400" spc="0" dirty="0">
                <a:latin typeface="Arial"/>
                <a:cs typeface="Arial"/>
              </a:rPr>
              <a:t>on</a:t>
            </a:r>
            <a:r>
              <a:rPr sz="1400" spc="-95" dirty="0">
                <a:latin typeface="Arial"/>
                <a:cs typeface="Arial"/>
              </a:rPr>
              <a:t> </a:t>
            </a:r>
            <a:r>
              <a:rPr sz="1400" spc="0" dirty="0">
                <a:latin typeface="Arial"/>
                <a:cs typeface="Arial"/>
              </a:rPr>
              <a:t>AU</a:t>
            </a:r>
            <a:r>
              <a:rPr sz="1400" spc="-5" dirty="0">
                <a:latin typeface="Arial"/>
                <a:cs typeface="Arial"/>
              </a:rPr>
              <a:t> </a:t>
            </a:r>
            <a:r>
              <a:rPr sz="1400" spc="0" dirty="0">
                <a:latin typeface="Arial"/>
                <a:cs typeface="Arial"/>
              </a:rPr>
              <a:t>here</a:t>
            </a:r>
            <a:r>
              <a:rPr sz="1400" spc="-20" dirty="0">
                <a:latin typeface="Arial"/>
                <a:cs typeface="Arial"/>
              </a:rPr>
              <a:t> </a:t>
            </a:r>
            <a:r>
              <a:rPr sz="1400" spc="0" dirty="0">
                <a:latin typeface="Arial"/>
                <a:cs typeface="Arial"/>
              </a:rPr>
              <a:t>to</a:t>
            </a:r>
            <a:r>
              <a:rPr sz="1400" spc="-20" dirty="0">
                <a:latin typeface="Arial"/>
                <a:cs typeface="Arial"/>
              </a:rPr>
              <a:t> </a:t>
            </a:r>
            <a:r>
              <a:rPr sz="1400" spc="0" dirty="0">
                <a:latin typeface="Arial"/>
                <a:cs typeface="Arial"/>
              </a:rPr>
              <a:t>open</a:t>
            </a:r>
            <a:r>
              <a:rPr sz="1400" spc="-20" dirty="0">
                <a:latin typeface="Arial"/>
                <a:cs typeface="Arial"/>
              </a:rPr>
              <a:t> </a:t>
            </a:r>
            <a:r>
              <a:rPr sz="1400" spc="0" dirty="0">
                <a:latin typeface="Arial"/>
                <a:cs typeface="Arial"/>
              </a:rPr>
              <a:t>the Budget</a:t>
            </a:r>
            <a:r>
              <a:rPr sz="1400" spc="-30" dirty="0">
                <a:latin typeface="Arial"/>
                <a:cs typeface="Arial"/>
              </a:rPr>
              <a:t> </a:t>
            </a:r>
            <a:r>
              <a:rPr sz="1400" spc="-20" dirty="0">
                <a:latin typeface="Arial"/>
                <a:cs typeface="Arial"/>
              </a:rPr>
              <a:t>y</a:t>
            </a:r>
            <a:r>
              <a:rPr sz="1400" spc="0" dirty="0">
                <a:latin typeface="Arial"/>
                <a:cs typeface="Arial"/>
              </a:rPr>
              <a:t>ou </a:t>
            </a:r>
            <a:r>
              <a:rPr sz="1400" spc="-20" dirty="0">
                <a:latin typeface="Arial"/>
                <a:cs typeface="Arial"/>
              </a:rPr>
              <a:t>w</a:t>
            </a:r>
            <a:r>
              <a:rPr sz="1400" spc="0" dirty="0">
                <a:latin typeface="Arial"/>
                <a:cs typeface="Arial"/>
              </a:rPr>
              <a:t>ant</a:t>
            </a:r>
            <a:r>
              <a:rPr sz="1400" spc="-5" dirty="0">
                <a:latin typeface="Arial"/>
                <a:cs typeface="Arial"/>
              </a:rPr>
              <a:t> </a:t>
            </a:r>
            <a:r>
              <a:rPr sz="1400" spc="0" dirty="0">
                <a:latin typeface="Arial"/>
                <a:cs typeface="Arial"/>
              </a:rPr>
              <a:t>to</a:t>
            </a:r>
            <a:r>
              <a:rPr sz="1400" spc="-20" dirty="0">
                <a:latin typeface="Arial"/>
                <a:cs typeface="Arial"/>
              </a:rPr>
              <a:t> w</a:t>
            </a:r>
            <a:r>
              <a:rPr sz="1400" spc="0" dirty="0">
                <a:latin typeface="Arial"/>
                <a:cs typeface="Arial"/>
              </a:rPr>
              <a:t>ork</a:t>
            </a:r>
            <a:r>
              <a:rPr sz="1400" spc="-5" dirty="0">
                <a:latin typeface="Arial"/>
                <a:cs typeface="Arial"/>
              </a:rPr>
              <a:t> </a:t>
            </a:r>
            <a:r>
              <a:rPr sz="1400" spc="0" dirty="0">
                <a:latin typeface="Arial"/>
                <a:cs typeface="Arial"/>
              </a:rPr>
              <a:t>on</a:t>
            </a:r>
            <a:endParaRPr sz="1400" dirty="0">
              <a:latin typeface="Arial"/>
              <a:cs typeface="Arial"/>
            </a:endParaRPr>
          </a:p>
        </p:txBody>
      </p:sp>
      <p:sp>
        <p:nvSpPr>
          <p:cNvPr id="9" name="object 9"/>
          <p:cNvSpPr txBox="1"/>
          <p:nvPr/>
        </p:nvSpPr>
        <p:spPr>
          <a:xfrm>
            <a:off x="2060194" y="970153"/>
            <a:ext cx="4816475" cy="285115"/>
          </a:xfrm>
          <a:prstGeom prst="rect">
            <a:avLst/>
          </a:prstGeom>
        </p:spPr>
        <p:txBody>
          <a:bodyPr vert="horz" wrap="square" lIns="0" tIns="0" rIns="0" bIns="0" rtlCol="0">
            <a:noAutofit/>
          </a:bodyPr>
          <a:lstStyle/>
          <a:p>
            <a:pPr marL="12700">
              <a:lnSpc>
                <a:spcPct val="100000"/>
              </a:lnSpc>
            </a:pPr>
            <a:r>
              <a:rPr sz="1800" spc="10" dirty="0">
                <a:latin typeface="Arial"/>
                <a:cs typeface="Arial"/>
              </a:rPr>
              <a:t>T</a:t>
            </a:r>
            <a:r>
              <a:rPr sz="1800" spc="0" dirty="0">
                <a:latin typeface="Arial"/>
                <a:cs typeface="Arial"/>
              </a:rPr>
              <a:t>he</a:t>
            </a:r>
            <a:r>
              <a:rPr sz="1800" spc="-20" dirty="0">
                <a:latin typeface="Arial"/>
                <a:cs typeface="Arial"/>
              </a:rPr>
              <a:t> </a:t>
            </a:r>
            <a:r>
              <a:rPr sz="1800" spc="0" dirty="0">
                <a:latin typeface="Arial"/>
                <a:cs typeface="Arial"/>
              </a:rPr>
              <a:t>First </a:t>
            </a:r>
            <a:r>
              <a:rPr sz="1800" spc="-75" dirty="0">
                <a:latin typeface="Arial"/>
                <a:cs typeface="Arial"/>
              </a:rPr>
              <a:t>W</a:t>
            </a:r>
            <a:r>
              <a:rPr sz="1800" spc="0" dirty="0">
                <a:latin typeface="Arial"/>
                <a:cs typeface="Arial"/>
              </a:rPr>
              <a:t>ay</a:t>
            </a:r>
            <a:r>
              <a:rPr sz="1800" spc="-5" dirty="0">
                <a:latin typeface="Arial"/>
                <a:cs typeface="Arial"/>
              </a:rPr>
              <a:t> </a:t>
            </a:r>
            <a:r>
              <a:rPr sz="1800" spc="0" dirty="0">
                <a:latin typeface="Arial"/>
                <a:cs typeface="Arial"/>
              </a:rPr>
              <a:t>to Op</a:t>
            </a:r>
            <a:r>
              <a:rPr sz="1800" spc="-10" dirty="0">
                <a:latin typeface="Arial"/>
                <a:cs typeface="Arial"/>
              </a:rPr>
              <a:t>e</a:t>
            </a:r>
            <a:r>
              <a:rPr sz="1800" spc="0" dirty="0">
                <a:latin typeface="Arial"/>
                <a:cs typeface="Arial"/>
              </a:rPr>
              <a:t>n </a:t>
            </a:r>
            <a:r>
              <a:rPr sz="1800" spc="-10" dirty="0">
                <a:latin typeface="Arial"/>
                <a:cs typeface="Arial"/>
              </a:rPr>
              <a:t>a</a:t>
            </a:r>
            <a:r>
              <a:rPr sz="1800" spc="0" dirty="0">
                <a:latin typeface="Arial"/>
                <a:cs typeface="Arial"/>
              </a:rPr>
              <a:t>n</a:t>
            </a:r>
            <a:r>
              <a:rPr sz="1800" spc="-100" dirty="0">
                <a:latin typeface="Arial"/>
                <a:cs typeface="Arial"/>
              </a:rPr>
              <a:t> </a:t>
            </a:r>
            <a:r>
              <a:rPr sz="1800" spc="0" dirty="0">
                <a:latin typeface="Arial"/>
                <a:cs typeface="Arial"/>
              </a:rPr>
              <a:t>Acc</a:t>
            </a:r>
            <a:r>
              <a:rPr sz="1800" spc="-10" dirty="0">
                <a:latin typeface="Arial"/>
                <a:cs typeface="Arial"/>
              </a:rPr>
              <a:t>o</a:t>
            </a:r>
            <a:r>
              <a:rPr sz="1800" spc="0" dirty="0">
                <a:latin typeface="Arial"/>
                <a:cs typeface="Arial"/>
              </a:rPr>
              <a:t>u</a:t>
            </a:r>
            <a:r>
              <a:rPr sz="1800" spc="-10" dirty="0">
                <a:latin typeface="Arial"/>
                <a:cs typeface="Arial"/>
              </a:rPr>
              <a:t>n</a:t>
            </a:r>
            <a:r>
              <a:rPr sz="1800" spc="0" dirty="0">
                <a:latin typeface="Arial"/>
                <a:cs typeface="Arial"/>
              </a:rPr>
              <a:t>ting</a:t>
            </a:r>
            <a:r>
              <a:rPr sz="1800" spc="15" dirty="0">
                <a:latin typeface="Arial"/>
                <a:cs typeface="Arial"/>
              </a:rPr>
              <a:t> </a:t>
            </a:r>
            <a:r>
              <a:rPr sz="1800" spc="0" dirty="0">
                <a:latin typeface="Arial"/>
                <a:cs typeface="Arial"/>
              </a:rPr>
              <a:t>U</a:t>
            </a:r>
            <a:r>
              <a:rPr sz="1800" spc="-10" dirty="0">
                <a:latin typeface="Arial"/>
                <a:cs typeface="Arial"/>
              </a:rPr>
              <a:t>n</a:t>
            </a:r>
            <a:r>
              <a:rPr sz="1800" spc="0" dirty="0">
                <a:latin typeface="Arial"/>
                <a:cs typeface="Arial"/>
              </a:rPr>
              <a:t>it (AU)</a:t>
            </a:r>
            <a:endParaRPr sz="1800" dirty="0">
              <a:latin typeface="Arial"/>
              <a:cs typeface="Arial"/>
            </a:endParaRPr>
          </a:p>
        </p:txBody>
      </p:sp>
      <p:sp>
        <p:nvSpPr>
          <p:cNvPr id="10" name="object 10"/>
          <p:cNvSpPr/>
          <p:nvPr/>
        </p:nvSpPr>
        <p:spPr>
          <a:xfrm>
            <a:off x="318515" y="4306822"/>
            <a:ext cx="5297424" cy="2523744"/>
          </a:xfrm>
          <a:prstGeom prst="rect">
            <a:avLst/>
          </a:prstGeom>
          <a:blipFill>
            <a:blip r:embed="rId4" cstate="print"/>
            <a:stretch>
              <a:fillRect/>
            </a:stretch>
          </a:blipFill>
        </p:spPr>
        <p:txBody>
          <a:bodyPr wrap="square" lIns="0" tIns="0" rIns="0" bIns="0" rtlCol="0">
            <a:noAutofit/>
          </a:bodyPr>
          <a:lstStyle/>
          <a:p>
            <a:endParaRPr dirty="0"/>
          </a:p>
        </p:txBody>
      </p:sp>
      <p:sp>
        <p:nvSpPr>
          <p:cNvPr id="11" name="object 11"/>
          <p:cNvSpPr/>
          <p:nvPr/>
        </p:nvSpPr>
        <p:spPr>
          <a:xfrm>
            <a:off x="1038910" y="5029200"/>
            <a:ext cx="4218889" cy="1147178"/>
          </a:xfrm>
          <a:custGeom>
            <a:avLst/>
            <a:gdLst/>
            <a:ahLst/>
            <a:cxnLst/>
            <a:rect l="l" t="t" r="r" b="b"/>
            <a:pathLst>
              <a:path w="4218889" h="1147178">
                <a:moveTo>
                  <a:pt x="4091889" y="0"/>
                </a:moveTo>
                <a:lnTo>
                  <a:pt x="2362579" y="17"/>
                </a:lnTo>
                <a:lnTo>
                  <a:pt x="2320396" y="7946"/>
                </a:lnTo>
                <a:lnTo>
                  <a:pt x="2284400" y="28617"/>
                </a:lnTo>
                <a:lnTo>
                  <a:pt x="2257094" y="59527"/>
                </a:lnTo>
                <a:lnTo>
                  <a:pt x="2240979" y="98173"/>
                </a:lnTo>
                <a:lnTo>
                  <a:pt x="2237689" y="444500"/>
                </a:lnTo>
                <a:lnTo>
                  <a:pt x="0" y="1147178"/>
                </a:lnTo>
                <a:lnTo>
                  <a:pt x="2237689" y="635000"/>
                </a:lnTo>
                <a:lnTo>
                  <a:pt x="4218889" y="635000"/>
                </a:lnTo>
                <a:lnTo>
                  <a:pt x="4218872" y="124890"/>
                </a:lnTo>
                <a:lnTo>
                  <a:pt x="4210942" y="82707"/>
                </a:lnTo>
                <a:lnTo>
                  <a:pt x="4190271" y="46711"/>
                </a:lnTo>
                <a:lnTo>
                  <a:pt x="4159361" y="19405"/>
                </a:lnTo>
                <a:lnTo>
                  <a:pt x="4120715" y="3290"/>
                </a:lnTo>
                <a:lnTo>
                  <a:pt x="4106546" y="837"/>
                </a:lnTo>
                <a:lnTo>
                  <a:pt x="4091889" y="0"/>
                </a:lnTo>
                <a:close/>
              </a:path>
              <a:path w="4218889" h="1147178">
                <a:moveTo>
                  <a:pt x="4218889" y="635000"/>
                </a:moveTo>
                <a:lnTo>
                  <a:pt x="2237689" y="635000"/>
                </a:lnTo>
                <a:lnTo>
                  <a:pt x="2237706" y="637110"/>
                </a:lnTo>
                <a:lnTo>
                  <a:pt x="2245636" y="679307"/>
                </a:lnTo>
                <a:lnTo>
                  <a:pt x="2266306" y="715304"/>
                </a:lnTo>
                <a:lnTo>
                  <a:pt x="2297216" y="742603"/>
                </a:lnTo>
                <a:lnTo>
                  <a:pt x="2335862" y="758711"/>
                </a:lnTo>
                <a:lnTo>
                  <a:pt x="2364689" y="762000"/>
                </a:lnTo>
                <a:lnTo>
                  <a:pt x="4093998" y="761982"/>
                </a:lnTo>
                <a:lnTo>
                  <a:pt x="4136181" y="754057"/>
                </a:lnTo>
                <a:lnTo>
                  <a:pt x="4172177" y="733394"/>
                </a:lnTo>
                <a:lnTo>
                  <a:pt x="4199483" y="702489"/>
                </a:lnTo>
                <a:lnTo>
                  <a:pt x="4215599" y="663838"/>
                </a:lnTo>
                <a:lnTo>
                  <a:pt x="4218889" y="635000"/>
                </a:lnTo>
                <a:close/>
              </a:path>
            </a:pathLst>
          </a:custGeom>
          <a:solidFill>
            <a:srgbClr val="FFC000"/>
          </a:solidFill>
        </p:spPr>
        <p:txBody>
          <a:bodyPr wrap="square" lIns="0" tIns="0" rIns="0" bIns="0" rtlCol="0">
            <a:noAutofit/>
          </a:bodyPr>
          <a:lstStyle/>
          <a:p>
            <a:endParaRPr dirty="0"/>
          </a:p>
        </p:txBody>
      </p:sp>
      <p:sp>
        <p:nvSpPr>
          <p:cNvPr id="12" name="object 12"/>
          <p:cNvSpPr txBox="1"/>
          <p:nvPr/>
        </p:nvSpPr>
        <p:spPr>
          <a:xfrm>
            <a:off x="3393185" y="5186426"/>
            <a:ext cx="1615440" cy="448945"/>
          </a:xfrm>
          <a:prstGeom prst="rect">
            <a:avLst/>
          </a:prstGeom>
        </p:spPr>
        <p:txBody>
          <a:bodyPr vert="horz" wrap="square" lIns="0" tIns="0" rIns="0" bIns="0" rtlCol="0">
            <a:noAutofit/>
          </a:bodyPr>
          <a:lstStyle/>
          <a:p>
            <a:pPr marL="12700" marR="12700">
              <a:lnSpc>
                <a:spcPct val="100000"/>
              </a:lnSpc>
            </a:pPr>
            <a:r>
              <a:rPr sz="1400" spc="-5" dirty="0">
                <a:latin typeface="Calibri"/>
                <a:cs typeface="Calibri"/>
              </a:rPr>
              <a:t>C</a:t>
            </a:r>
            <a:r>
              <a:rPr sz="1400" spc="0" dirty="0">
                <a:latin typeface="Calibri"/>
                <a:cs typeface="Calibri"/>
              </a:rPr>
              <a:t>L</a:t>
            </a:r>
            <a:r>
              <a:rPr sz="1400" spc="-10" dirty="0">
                <a:latin typeface="Calibri"/>
                <a:cs typeface="Calibri"/>
              </a:rPr>
              <a:t>I</a:t>
            </a:r>
            <a:r>
              <a:rPr sz="1400" spc="-5" dirty="0">
                <a:latin typeface="Calibri"/>
                <a:cs typeface="Calibri"/>
              </a:rPr>
              <a:t>C</a:t>
            </a:r>
            <a:r>
              <a:rPr sz="1400" spc="0" dirty="0">
                <a:latin typeface="Calibri"/>
                <a:cs typeface="Calibri"/>
              </a:rPr>
              <a:t>K</a:t>
            </a:r>
            <a:r>
              <a:rPr sz="1400" spc="5" dirty="0">
                <a:latin typeface="Calibri"/>
                <a:cs typeface="Calibri"/>
              </a:rPr>
              <a:t> </a:t>
            </a:r>
            <a:r>
              <a:rPr sz="1400" spc="-10" dirty="0">
                <a:latin typeface="Calibri"/>
                <a:cs typeface="Calibri"/>
              </a:rPr>
              <a:t>O</a:t>
            </a:r>
            <a:r>
              <a:rPr sz="1400" spc="0" dirty="0">
                <a:latin typeface="Calibri"/>
                <a:cs typeface="Calibri"/>
              </a:rPr>
              <a:t>N</a:t>
            </a:r>
            <a:r>
              <a:rPr sz="1400" spc="-15" dirty="0">
                <a:latin typeface="Calibri"/>
                <a:cs typeface="Calibri"/>
              </a:rPr>
              <a:t> </a:t>
            </a:r>
            <a:r>
              <a:rPr sz="1400" spc="-25" dirty="0">
                <a:latin typeface="Calibri"/>
                <a:cs typeface="Calibri"/>
              </a:rPr>
              <a:t>A</a:t>
            </a:r>
            <a:r>
              <a:rPr sz="1400" spc="0" dirty="0">
                <a:latin typeface="Calibri"/>
                <a:cs typeface="Calibri"/>
              </a:rPr>
              <a:t>U</a:t>
            </a:r>
            <a:r>
              <a:rPr sz="1400" spc="-10" dirty="0">
                <a:latin typeface="Calibri"/>
                <a:cs typeface="Calibri"/>
              </a:rPr>
              <a:t> </a:t>
            </a:r>
            <a:r>
              <a:rPr sz="1400" spc="0" dirty="0">
                <a:latin typeface="Calibri"/>
                <a:cs typeface="Calibri"/>
              </a:rPr>
              <a:t>HERE</a:t>
            </a:r>
            <a:r>
              <a:rPr sz="1400" spc="-10" dirty="0">
                <a:latin typeface="Calibri"/>
                <a:cs typeface="Calibri"/>
              </a:rPr>
              <a:t> </a:t>
            </a:r>
            <a:r>
              <a:rPr sz="1400" spc="-40" dirty="0">
                <a:latin typeface="Calibri"/>
                <a:cs typeface="Calibri"/>
              </a:rPr>
              <a:t>T</a:t>
            </a:r>
            <a:r>
              <a:rPr sz="1400" spc="0" dirty="0">
                <a:latin typeface="Calibri"/>
                <a:cs typeface="Calibri"/>
              </a:rPr>
              <a:t>O </a:t>
            </a:r>
            <a:r>
              <a:rPr sz="1400" spc="-10" dirty="0">
                <a:latin typeface="Calibri"/>
                <a:cs typeface="Calibri"/>
              </a:rPr>
              <a:t>O</a:t>
            </a:r>
            <a:r>
              <a:rPr sz="1400" spc="-5" dirty="0">
                <a:latin typeface="Calibri"/>
                <a:cs typeface="Calibri"/>
              </a:rPr>
              <a:t>P</a:t>
            </a:r>
            <a:r>
              <a:rPr sz="1400" spc="0" dirty="0">
                <a:latin typeface="Calibri"/>
                <a:cs typeface="Calibri"/>
              </a:rPr>
              <a:t>EN</a:t>
            </a:r>
            <a:r>
              <a:rPr sz="1400" spc="-5" dirty="0">
                <a:latin typeface="Calibri"/>
                <a:cs typeface="Calibri"/>
              </a:rPr>
              <a:t> </a:t>
            </a:r>
            <a:r>
              <a:rPr sz="1400" spc="0" dirty="0">
                <a:latin typeface="Calibri"/>
                <a:cs typeface="Calibri"/>
              </a:rPr>
              <a:t>BUDGET</a:t>
            </a:r>
            <a:endParaRPr sz="1400" dirty="0">
              <a:latin typeface="Calibri"/>
              <a:cs typeface="Calibri"/>
            </a:endParaRPr>
          </a:p>
        </p:txBody>
      </p:sp>
      <p:sp>
        <p:nvSpPr>
          <p:cNvPr id="13" name="object 13"/>
          <p:cNvSpPr/>
          <p:nvPr/>
        </p:nvSpPr>
        <p:spPr>
          <a:xfrm>
            <a:off x="141731" y="5867498"/>
            <a:ext cx="315238" cy="377853"/>
          </a:xfrm>
          <a:custGeom>
            <a:avLst/>
            <a:gdLst/>
            <a:ahLst/>
            <a:cxnLst/>
            <a:rect l="l" t="t" r="r" b="b"/>
            <a:pathLst>
              <a:path w="315238" h="377853">
                <a:moveTo>
                  <a:pt x="152600" y="0"/>
                </a:moveTo>
                <a:lnTo>
                  <a:pt x="113925" y="7286"/>
                </a:lnTo>
                <a:lnTo>
                  <a:pt x="78978" y="25107"/>
                </a:lnTo>
                <a:lnTo>
                  <a:pt x="48963" y="52021"/>
                </a:lnTo>
                <a:lnTo>
                  <a:pt x="25085" y="86585"/>
                </a:lnTo>
                <a:lnTo>
                  <a:pt x="8547" y="127355"/>
                </a:lnTo>
                <a:lnTo>
                  <a:pt x="556" y="172890"/>
                </a:lnTo>
                <a:lnTo>
                  <a:pt x="0" y="188877"/>
                </a:lnTo>
                <a:lnTo>
                  <a:pt x="114" y="195559"/>
                </a:lnTo>
                <a:lnTo>
                  <a:pt x="6164" y="241365"/>
                </a:lnTo>
                <a:lnTo>
                  <a:pt x="21039" y="283234"/>
                </a:lnTo>
                <a:lnTo>
                  <a:pt x="43504" y="319194"/>
                </a:lnTo>
                <a:lnTo>
                  <a:pt x="72354" y="347801"/>
                </a:lnTo>
                <a:lnTo>
                  <a:pt x="106384" y="367613"/>
                </a:lnTo>
                <a:lnTo>
                  <a:pt x="144390" y="377187"/>
                </a:lnTo>
                <a:lnTo>
                  <a:pt x="157733" y="377853"/>
                </a:lnTo>
                <a:lnTo>
                  <a:pt x="170669" y="377226"/>
                </a:lnTo>
                <a:lnTo>
                  <a:pt x="219125" y="362842"/>
                </a:lnTo>
                <a:lnTo>
                  <a:pt x="250872" y="340734"/>
                </a:lnTo>
                <a:lnTo>
                  <a:pt x="277458" y="310150"/>
                </a:lnTo>
                <a:lnTo>
                  <a:pt x="297782" y="272195"/>
                </a:lnTo>
                <a:lnTo>
                  <a:pt x="310742" y="227975"/>
                </a:lnTo>
                <a:lnTo>
                  <a:pt x="315238" y="178594"/>
                </a:lnTo>
                <a:lnTo>
                  <a:pt x="314003" y="163048"/>
                </a:lnTo>
                <a:lnTo>
                  <a:pt x="304254" y="118969"/>
                </a:lnTo>
                <a:lnTo>
                  <a:pt x="286248" y="79802"/>
                </a:lnTo>
                <a:lnTo>
                  <a:pt x="261034" y="46935"/>
                </a:lnTo>
                <a:lnTo>
                  <a:pt x="229657" y="21754"/>
                </a:lnTo>
                <a:lnTo>
                  <a:pt x="193163" y="5647"/>
                </a:lnTo>
                <a:lnTo>
                  <a:pt x="152600" y="0"/>
                </a:lnTo>
                <a:close/>
              </a:path>
            </a:pathLst>
          </a:custGeom>
          <a:solidFill>
            <a:srgbClr val="FF0000"/>
          </a:solidFill>
        </p:spPr>
        <p:txBody>
          <a:bodyPr wrap="square" lIns="0" tIns="0" rIns="0" bIns="0" rtlCol="0">
            <a:noAutofit/>
          </a:bodyPr>
          <a:lstStyle/>
          <a:p>
            <a:endParaRPr dirty="0"/>
          </a:p>
        </p:txBody>
      </p:sp>
      <p:sp>
        <p:nvSpPr>
          <p:cNvPr id="14" name="object 14"/>
          <p:cNvSpPr txBox="1"/>
          <p:nvPr/>
        </p:nvSpPr>
        <p:spPr>
          <a:xfrm>
            <a:off x="223824" y="5914338"/>
            <a:ext cx="153035" cy="285115"/>
          </a:xfrm>
          <a:prstGeom prst="rect">
            <a:avLst/>
          </a:prstGeom>
        </p:spPr>
        <p:txBody>
          <a:bodyPr vert="horz" wrap="square" lIns="0" tIns="0" rIns="0" bIns="0" rtlCol="0">
            <a:noAutofit/>
          </a:bodyPr>
          <a:lstStyle/>
          <a:p>
            <a:pPr marL="12700">
              <a:lnSpc>
                <a:spcPct val="100000"/>
              </a:lnSpc>
            </a:pPr>
            <a:r>
              <a:rPr sz="1800" dirty="0">
                <a:solidFill>
                  <a:srgbClr val="FFFFFF"/>
                </a:solidFill>
                <a:latin typeface="Arial"/>
                <a:cs typeface="Arial"/>
              </a:rPr>
              <a:t>3</a:t>
            </a:r>
            <a:endParaRPr sz="1800" dirty="0">
              <a:latin typeface="Arial"/>
              <a:cs typeface="Arial"/>
            </a:endParaRPr>
          </a:p>
        </p:txBody>
      </p:sp>
      <p:sp>
        <p:nvSpPr>
          <p:cNvPr id="15" name="object 15"/>
          <p:cNvSpPr txBox="1"/>
          <p:nvPr/>
        </p:nvSpPr>
        <p:spPr>
          <a:xfrm>
            <a:off x="6518529" y="6254699"/>
            <a:ext cx="243840" cy="224790"/>
          </a:xfrm>
          <a:prstGeom prst="rect">
            <a:avLst/>
          </a:prstGeom>
        </p:spPr>
        <p:txBody>
          <a:bodyPr vert="horz" wrap="square" lIns="0" tIns="0" rIns="0" bIns="0" rtlCol="0">
            <a:noAutofit/>
          </a:bodyPr>
          <a:lstStyle/>
          <a:p>
            <a:pPr marL="12700">
              <a:lnSpc>
                <a:spcPct val="100000"/>
              </a:lnSpc>
            </a:pPr>
            <a:r>
              <a:rPr sz="1400" dirty="0">
                <a:latin typeface="Arial"/>
                <a:cs typeface="Arial"/>
              </a:rPr>
              <a:t>(</a:t>
            </a:r>
            <a:r>
              <a:rPr sz="1400" spc="-5" dirty="0">
                <a:solidFill>
                  <a:srgbClr val="FF0000"/>
                </a:solidFill>
                <a:latin typeface="Arial"/>
                <a:cs typeface="Arial"/>
              </a:rPr>
              <a:t>3</a:t>
            </a:r>
            <a:r>
              <a:rPr sz="1400" spc="0" dirty="0">
                <a:latin typeface="Arial"/>
                <a:cs typeface="Arial"/>
              </a:rPr>
              <a:t>)</a:t>
            </a:r>
            <a:endParaRPr sz="1400" dirty="0">
              <a:latin typeface="Arial"/>
              <a:cs typeface="Arial"/>
            </a:endParaRPr>
          </a:p>
        </p:txBody>
      </p:sp>
      <p:sp>
        <p:nvSpPr>
          <p:cNvPr id="18" name="Slide Number Placeholder 17">
            <a:extLst>
              <a:ext uri="{FF2B5EF4-FFF2-40B4-BE49-F238E27FC236}">
                <a16:creationId xmlns:a16="http://schemas.microsoft.com/office/drawing/2014/main" id="{A4A8E17C-E317-43CC-B394-4F000B7EC09A}"/>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8</a:t>
            </a:fld>
            <a:endParaRPr lang="en-US" sz="1400" dirty="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508" y="1001267"/>
            <a:ext cx="6277355" cy="2525267"/>
          </a:xfrm>
          <a:prstGeom prst="rect">
            <a:avLst/>
          </a:prstGeom>
          <a:blipFill>
            <a:blip r:embed="rId2" cstate="print"/>
            <a:stretch>
              <a:fillRect/>
            </a:stretch>
          </a:blipFill>
        </p:spPr>
        <p:txBody>
          <a:bodyPr wrap="square" lIns="0" tIns="0" rIns="0" bIns="0" rtlCol="0">
            <a:noAutofit/>
          </a:bodyPr>
          <a:lstStyle/>
          <a:p>
            <a:endParaRPr dirty="0"/>
          </a:p>
        </p:txBody>
      </p:sp>
      <p:sp>
        <p:nvSpPr>
          <p:cNvPr id="3" name="object 3"/>
          <p:cNvSpPr/>
          <p:nvPr/>
        </p:nvSpPr>
        <p:spPr>
          <a:xfrm>
            <a:off x="4296917" y="1111758"/>
            <a:ext cx="4162043" cy="954024"/>
          </a:xfrm>
          <a:custGeom>
            <a:avLst/>
            <a:gdLst/>
            <a:ahLst/>
            <a:cxnLst/>
            <a:rect l="l" t="t" r="r" b="b"/>
            <a:pathLst>
              <a:path w="4162044" h="954024">
                <a:moveTo>
                  <a:pt x="0" y="954024"/>
                </a:moveTo>
                <a:lnTo>
                  <a:pt x="4162043" y="954024"/>
                </a:lnTo>
                <a:lnTo>
                  <a:pt x="4162043" y="0"/>
                </a:lnTo>
                <a:lnTo>
                  <a:pt x="0" y="0"/>
                </a:lnTo>
                <a:lnTo>
                  <a:pt x="0" y="954024"/>
                </a:lnTo>
                <a:close/>
              </a:path>
            </a:pathLst>
          </a:custGeom>
          <a:solidFill>
            <a:srgbClr val="FFFFFF"/>
          </a:solidFill>
        </p:spPr>
        <p:txBody>
          <a:bodyPr wrap="square" lIns="0" tIns="0" rIns="0" bIns="0" rtlCol="0">
            <a:noAutofit/>
          </a:bodyPr>
          <a:lstStyle/>
          <a:p>
            <a:endParaRPr dirty="0"/>
          </a:p>
        </p:txBody>
      </p:sp>
      <p:sp>
        <p:nvSpPr>
          <p:cNvPr id="4" name="object 4"/>
          <p:cNvSpPr/>
          <p:nvPr/>
        </p:nvSpPr>
        <p:spPr>
          <a:xfrm>
            <a:off x="4296917" y="1111758"/>
            <a:ext cx="4162043" cy="954024"/>
          </a:xfrm>
          <a:custGeom>
            <a:avLst/>
            <a:gdLst/>
            <a:ahLst/>
            <a:cxnLst/>
            <a:rect l="l" t="t" r="r" b="b"/>
            <a:pathLst>
              <a:path w="4162044" h="954024">
                <a:moveTo>
                  <a:pt x="0" y="954024"/>
                </a:moveTo>
                <a:lnTo>
                  <a:pt x="4162043" y="954024"/>
                </a:lnTo>
                <a:lnTo>
                  <a:pt x="4162043" y="0"/>
                </a:lnTo>
                <a:lnTo>
                  <a:pt x="0" y="0"/>
                </a:lnTo>
                <a:lnTo>
                  <a:pt x="0" y="954024"/>
                </a:lnTo>
                <a:close/>
              </a:path>
            </a:pathLst>
          </a:custGeom>
          <a:ln w="19812">
            <a:solidFill>
              <a:srgbClr val="FF0000"/>
            </a:solidFill>
          </a:ln>
        </p:spPr>
        <p:txBody>
          <a:bodyPr wrap="square" lIns="0" tIns="0" rIns="0" bIns="0" rtlCol="0">
            <a:noAutofit/>
          </a:bodyPr>
          <a:lstStyle/>
          <a:p>
            <a:endParaRPr dirty="0"/>
          </a:p>
        </p:txBody>
      </p:sp>
      <p:sp>
        <p:nvSpPr>
          <p:cNvPr id="5" name="object 5"/>
          <p:cNvSpPr txBox="1"/>
          <p:nvPr/>
        </p:nvSpPr>
        <p:spPr>
          <a:xfrm>
            <a:off x="4427601" y="1401445"/>
            <a:ext cx="820419" cy="194310"/>
          </a:xfrm>
          <a:prstGeom prst="rect">
            <a:avLst/>
          </a:prstGeom>
        </p:spPr>
        <p:txBody>
          <a:bodyPr vert="horz" wrap="square" lIns="0" tIns="0" rIns="0" bIns="0" rtlCol="0">
            <a:noAutofit/>
          </a:bodyPr>
          <a:lstStyle/>
          <a:p>
            <a:pPr marL="12700">
              <a:lnSpc>
                <a:spcPct val="100000"/>
              </a:lnSpc>
            </a:pPr>
            <a:r>
              <a:rPr sz="1200" dirty="0">
                <a:latin typeface="Arial"/>
                <a:cs typeface="Arial"/>
              </a:rPr>
              <a:t>C</a:t>
            </a:r>
            <a:r>
              <a:rPr sz="1200" spc="-5" dirty="0">
                <a:latin typeface="Arial"/>
                <a:cs typeface="Arial"/>
              </a:rPr>
              <a:t>l</a:t>
            </a:r>
            <a:r>
              <a:rPr sz="1200" spc="0" dirty="0">
                <a:latin typeface="Arial"/>
                <a:cs typeface="Arial"/>
              </a:rPr>
              <a:t>ick on</a:t>
            </a:r>
            <a:r>
              <a:rPr sz="1200" spc="-20" dirty="0">
                <a:latin typeface="Arial"/>
                <a:cs typeface="Arial"/>
              </a:rPr>
              <a:t> </a:t>
            </a:r>
            <a:r>
              <a:rPr sz="1200" spc="0" dirty="0">
                <a:latin typeface="Arial"/>
                <a:cs typeface="Arial"/>
              </a:rPr>
              <a:t>t</a:t>
            </a:r>
            <a:r>
              <a:rPr sz="1200" spc="5" dirty="0">
                <a:latin typeface="Arial"/>
                <a:cs typeface="Arial"/>
              </a:rPr>
              <a:t>h</a:t>
            </a:r>
            <a:r>
              <a:rPr sz="1200" spc="0" dirty="0">
                <a:latin typeface="Arial"/>
                <a:cs typeface="Arial"/>
              </a:rPr>
              <a:t>e</a:t>
            </a:r>
            <a:endParaRPr sz="1200" dirty="0">
              <a:latin typeface="Arial"/>
              <a:cs typeface="Arial"/>
            </a:endParaRPr>
          </a:p>
        </p:txBody>
      </p:sp>
      <p:sp>
        <p:nvSpPr>
          <p:cNvPr id="6" name="object 6"/>
          <p:cNvSpPr txBox="1"/>
          <p:nvPr/>
        </p:nvSpPr>
        <p:spPr>
          <a:xfrm>
            <a:off x="5522214" y="1401445"/>
            <a:ext cx="2806700" cy="377190"/>
          </a:xfrm>
          <a:prstGeom prst="rect">
            <a:avLst/>
          </a:prstGeom>
        </p:spPr>
        <p:txBody>
          <a:bodyPr vert="horz" wrap="square" lIns="0" tIns="0" rIns="0" bIns="0" rtlCol="0">
            <a:noAutofit/>
          </a:bodyPr>
          <a:lstStyle/>
          <a:p>
            <a:pPr marL="601980" marR="12700" indent="-589915">
              <a:lnSpc>
                <a:spcPct val="100000"/>
              </a:lnSpc>
            </a:pPr>
            <a:r>
              <a:rPr sz="1200" dirty="0">
                <a:latin typeface="Arial"/>
                <a:cs typeface="Arial"/>
              </a:rPr>
              <a:t>icon</a:t>
            </a:r>
            <a:r>
              <a:rPr sz="1200" spc="-20" dirty="0">
                <a:latin typeface="Arial"/>
                <a:cs typeface="Arial"/>
              </a:rPr>
              <a:t> </a:t>
            </a:r>
            <a:r>
              <a:rPr sz="1200" spc="0" dirty="0">
                <a:latin typeface="Arial"/>
                <a:cs typeface="Arial"/>
              </a:rPr>
              <a:t>to</a:t>
            </a:r>
            <a:r>
              <a:rPr sz="1200" spc="5" dirty="0">
                <a:latin typeface="Arial"/>
                <a:cs typeface="Arial"/>
              </a:rPr>
              <a:t> o</a:t>
            </a:r>
            <a:r>
              <a:rPr sz="1200" spc="0" dirty="0">
                <a:latin typeface="Arial"/>
                <a:cs typeface="Arial"/>
              </a:rPr>
              <a:t>pen</a:t>
            </a:r>
            <a:r>
              <a:rPr sz="1200" spc="-95" dirty="0">
                <a:latin typeface="Arial"/>
                <a:cs typeface="Arial"/>
              </a:rPr>
              <a:t> </a:t>
            </a:r>
            <a:r>
              <a:rPr sz="1200" spc="0" dirty="0">
                <a:latin typeface="Arial"/>
                <a:cs typeface="Arial"/>
              </a:rPr>
              <a:t>Accounting</a:t>
            </a:r>
            <a:r>
              <a:rPr sz="1200" spc="-35" dirty="0">
                <a:latin typeface="Arial"/>
                <a:cs typeface="Arial"/>
              </a:rPr>
              <a:t> </a:t>
            </a:r>
            <a:r>
              <a:rPr sz="1200" spc="0" dirty="0">
                <a:latin typeface="Arial"/>
                <a:cs typeface="Arial"/>
              </a:rPr>
              <a:t>unit</a:t>
            </a:r>
            <a:r>
              <a:rPr sz="1200" spc="-25" dirty="0">
                <a:latin typeface="Arial"/>
                <a:cs typeface="Arial"/>
              </a:rPr>
              <a:t> </a:t>
            </a:r>
            <a:r>
              <a:rPr sz="1200" spc="0" dirty="0">
                <a:latin typeface="Arial"/>
                <a:cs typeface="Arial"/>
              </a:rPr>
              <a:t>(AU)</a:t>
            </a:r>
            <a:r>
              <a:rPr sz="1200" spc="5" dirty="0">
                <a:latin typeface="Arial"/>
                <a:cs typeface="Arial"/>
              </a:rPr>
              <a:t> </a:t>
            </a:r>
            <a:r>
              <a:rPr sz="1200" spc="0" dirty="0">
                <a:latin typeface="Arial"/>
                <a:cs typeface="Arial"/>
              </a:rPr>
              <a:t>di</a:t>
            </a:r>
            <a:r>
              <a:rPr sz="1200" spc="-10" dirty="0">
                <a:latin typeface="Arial"/>
                <a:cs typeface="Arial"/>
              </a:rPr>
              <a:t>r</a:t>
            </a:r>
            <a:r>
              <a:rPr sz="1200" spc="0" dirty="0">
                <a:latin typeface="Arial"/>
                <a:cs typeface="Arial"/>
              </a:rPr>
              <a:t>ectly as</a:t>
            </a:r>
            <a:r>
              <a:rPr sz="1200" spc="-10" dirty="0">
                <a:latin typeface="Arial"/>
                <a:cs typeface="Arial"/>
              </a:rPr>
              <a:t> </a:t>
            </a:r>
            <a:r>
              <a:rPr sz="1200" spc="-15" dirty="0">
                <a:latin typeface="Arial"/>
                <a:cs typeface="Arial"/>
              </a:rPr>
              <a:t>w</a:t>
            </a:r>
            <a:r>
              <a:rPr sz="1200" spc="0" dirty="0">
                <a:latin typeface="Arial"/>
                <a:cs typeface="Arial"/>
              </a:rPr>
              <a:t>el</a:t>
            </a:r>
            <a:r>
              <a:rPr sz="1200" spc="-5" dirty="0">
                <a:latin typeface="Arial"/>
                <a:cs typeface="Arial"/>
              </a:rPr>
              <a:t>l</a:t>
            </a:r>
            <a:r>
              <a:rPr sz="1200" spc="0" dirty="0">
                <a:latin typeface="Arial"/>
                <a:cs typeface="Arial"/>
              </a:rPr>
              <a:t>.</a:t>
            </a:r>
            <a:endParaRPr sz="1200" dirty="0">
              <a:latin typeface="Arial"/>
              <a:cs typeface="Arial"/>
            </a:endParaRPr>
          </a:p>
        </p:txBody>
      </p:sp>
      <p:sp>
        <p:nvSpPr>
          <p:cNvPr id="7" name="object 7"/>
          <p:cNvSpPr/>
          <p:nvPr/>
        </p:nvSpPr>
        <p:spPr>
          <a:xfrm>
            <a:off x="5291328" y="1362455"/>
            <a:ext cx="217932" cy="225551"/>
          </a:xfrm>
          <a:prstGeom prst="rect">
            <a:avLst/>
          </a:prstGeom>
          <a:blipFill>
            <a:blip r:embed="rId3" cstate="print"/>
            <a:stretch>
              <a:fillRect/>
            </a:stretch>
          </a:blipFill>
        </p:spPr>
        <p:txBody>
          <a:bodyPr wrap="square" lIns="0" tIns="0" rIns="0" bIns="0" rtlCol="0">
            <a:noAutofit/>
          </a:bodyPr>
          <a:lstStyle/>
          <a:p>
            <a:endParaRPr dirty="0"/>
          </a:p>
        </p:txBody>
      </p:sp>
      <p:sp>
        <p:nvSpPr>
          <p:cNvPr id="8" name="object 8"/>
          <p:cNvSpPr/>
          <p:nvPr/>
        </p:nvSpPr>
        <p:spPr>
          <a:xfrm>
            <a:off x="1375283" y="1860042"/>
            <a:ext cx="2925826" cy="1039495"/>
          </a:xfrm>
          <a:custGeom>
            <a:avLst/>
            <a:gdLst/>
            <a:ahLst/>
            <a:cxnLst/>
            <a:rect l="l" t="t" r="r" b="b"/>
            <a:pathLst>
              <a:path w="2925826" h="1039495">
                <a:moveTo>
                  <a:pt x="96392" y="911733"/>
                </a:moveTo>
                <a:lnTo>
                  <a:pt x="87375" y="912368"/>
                </a:lnTo>
                <a:lnTo>
                  <a:pt x="82041" y="918463"/>
                </a:lnTo>
                <a:lnTo>
                  <a:pt x="0" y="1013206"/>
                </a:lnTo>
                <a:lnTo>
                  <a:pt x="130809" y="1039495"/>
                </a:lnTo>
                <a:lnTo>
                  <a:pt x="138429" y="1034415"/>
                </a:lnTo>
                <a:lnTo>
                  <a:pt x="140080" y="1026668"/>
                </a:lnTo>
                <a:lnTo>
                  <a:pt x="141604" y="1018794"/>
                </a:lnTo>
                <a:lnTo>
                  <a:pt x="140842" y="1017651"/>
                </a:lnTo>
                <a:lnTo>
                  <a:pt x="31876" y="1017651"/>
                </a:lnTo>
                <a:lnTo>
                  <a:pt x="22478" y="990219"/>
                </a:lnTo>
                <a:lnTo>
                  <a:pt x="73389" y="972798"/>
                </a:lnTo>
                <a:lnTo>
                  <a:pt x="104012" y="937387"/>
                </a:lnTo>
                <a:lnTo>
                  <a:pt x="109219" y="931291"/>
                </a:lnTo>
                <a:lnTo>
                  <a:pt x="108584" y="922147"/>
                </a:lnTo>
                <a:lnTo>
                  <a:pt x="96392" y="911733"/>
                </a:lnTo>
                <a:close/>
              </a:path>
              <a:path w="2925826" h="1039495">
                <a:moveTo>
                  <a:pt x="73389" y="972798"/>
                </a:moveTo>
                <a:lnTo>
                  <a:pt x="22478" y="990219"/>
                </a:lnTo>
                <a:lnTo>
                  <a:pt x="31876" y="1017651"/>
                </a:lnTo>
                <a:lnTo>
                  <a:pt x="44125" y="1013460"/>
                </a:lnTo>
                <a:lnTo>
                  <a:pt x="38226" y="1013460"/>
                </a:lnTo>
                <a:lnTo>
                  <a:pt x="30098" y="989711"/>
                </a:lnTo>
                <a:lnTo>
                  <a:pt x="58764" y="989711"/>
                </a:lnTo>
                <a:lnTo>
                  <a:pt x="73389" y="972798"/>
                </a:lnTo>
                <a:close/>
              </a:path>
              <a:path w="2925826" h="1039495">
                <a:moveTo>
                  <a:pt x="82654" y="1000276"/>
                </a:moveTo>
                <a:lnTo>
                  <a:pt x="31876" y="1017651"/>
                </a:lnTo>
                <a:lnTo>
                  <a:pt x="140842" y="1017651"/>
                </a:lnTo>
                <a:lnTo>
                  <a:pt x="136525" y="1011174"/>
                </a:lnTo>
                <a:lnTo>
                  <a:pt x="82654" y="1000276"/>
                </a:lnTo>
                <a:close/>
              </a:path>
              <a:path w="2925826" h="1039495">
                <a:moveTo>
                  <a:pt x="30098" y="989711"/>
                </a:moveTo>
                <a:lnTo>
                  <a:pt x="38226" y="1013460"/>
                </a:lnTo>
                <a:lnTo>
                  <a:pt x="54519" y="994620"/>
                </a:lnTo>
                <a:lnTo>
                  <a:pt x="30098" y="989711"/>
                </a:lnTo>
                <a:close/>
              </a:path>
              <a:path w="2925826" h="1039495">
                <a:moveTo>
                  <a:pt x="54519" y="994620"/>
                </a:moveTo>
                <a:lnTo>
                  <a:pt x="38226" y="1013460"/>
                </a:lnTo>
                <a:lnTo>
                  <a:pt x="44125" y="1013460"/>
                </a:lnTo>
                <a:lnTo>
                  <a:pt x="82654" y="1000276"/>
                </a:lnTo>
                <a:lnTo>
                  <a:pt x="54519" y="994620"/>
                </a:lnTo>
                <a:close/>
              </a:path>
              <a:path w="2925826" h="1039495">
                <a:moveTo>
                  <a:pt x="2916428" y="0"/>
                </a:moveTo>
                <a:lnTo>
                  <a:pt x="73389" y="972798"/>
                </a:lnTo>
                <a:lnTo>
                  <a:pt x="54519" y="994620"/>
                </a:lnTo>
                <a:lnTo>
                  <a:pt x="82654" y="1000276"/>
                </a:lnTo>
                <a:lnTo>
                  <a:pt x="2925826" y="27432"/>
                </a:lnTo>
                <a:lnTo>
                  <a:pt x="2916428" y="0"/>
                </a:lnTo>
                <a:close/>
              </a:path>
              <a:path w="2925826" h="1039495">
                <a:moveTo>
                  <a:pt x="58764" y="989711"/>
                </a:moveTo>
                <a:lnTo>
                  <a:pt x="30098" y="989711"/>
                </a:lnTo>
                <a:lnTo>
                  <a:pt x="54519" y="994620"/>
                </a:lnTo>
                <a:lnTo>
                  <a:pt x="58764" y="989711"/>
                </a:lnTo>
                <a:close/>
              </a:path>
            </a:pathLst>
          </a:custGeom>
          <a:solidFill>
            <a:srgbClr val="FF0000"/>
          </a:solidFill>
        </p:spPr>
        <p:txBody>
          <a:bodyPr wrap="square" lIns="0" tIns="0" rIns="0" bIns="0" rtlCol="0">
            <a:noAutofit/>
          </a:bodyPr>
          <a:lstStyle/>
          <a:p>
            <a:endParaRPr dirty="0"/>
          </a:p>
        </p:txBody>
      </p:sp>
      <p:sp>
        <p:nvSpPr>
          <p:cNvPr id="11" name="object 11"/>
          <p:cNvSpPr/>
          <p:nvPr/>
        </p:nvSpPr>
        <p:spPr>
          <a:xfrm>
            <a:off x="733044" y="3701796"/>
            <a:ext cx="3447287" cy="3009900"/>
          </a:xfrm>
          <a:prstGeom prst="rect">
            <a:avLst/>
          </a:prstGeom>
          <a:blipFill>
            <a:blip r:embed="rId4" cstate="print"/>
            <a:stretch>
              <a:fillRect/>
            </a:stretch>
          </a:blipFill>
        </p:spPr>
        <p:txBody>
          <a:bodyPr wrap="square" lIns="0" tIns="0" rIns="0" bIns="0" rtlCol="0">
            <a:noAutofit/>
          </a:bodyPr>
          <a:lstStyle/>
          <a:p>
            <a:endParaRPr dirty="0"/>
          </a:p>
        </p:txBody>
      </p:sp>
      <p:sp>
        <p:nvSpPr>
          <p:cNvPr id="12" name="object 12"/>
          <p:cNvSpPr/>
          <p:nvPr/>
        </p:nvSpPr>
        <p:spPr>
          <a:xfrm>
            <a:off x="3288029" y="2577845"/>
            <a:ext cx="3200400" cy="609600"/>
          </a:xfrm>
          <a:custGeom>
            <a:avLst/>
            <a:gdLst/>
            <a:ahLst/>
            <a:cxnLst/>
            <a:rect l="l" t="t" r="r" b="b"/>
            <a:pathLst>
              <a:path w="3200400" h="609600">
                <a:moveTo>
                  <a:pt x="0" y="609600"/>
                </a:moveTo>
                <a:lnTo>
                  <a:pt x="3200400" y="609600"/>
                </a:lnTo>
                <a:lnTo>
                  <a:pt x="3200400" y="0"/>
                </a:lnTo>
                <a:lnTo>
                  <a:pt x="0" y="0"/>
                </a:lnTo>
                <a:lnTo>
                  <a:pt x="0" y="609600"/>
                </a:lnTo>
                <a:close/>
              </a:path>
            </a:pathLst>
          </a:custGeom>
          <a:solidFill>
            <a:srgbClr val="FFFFFF"/>
          </a:solidFill>
        </p:spPr>
        <p:txBody>
          <a:bodyPr wrap="square" lIns="0" tIns="0" rIns="0" bIns="0" rtlCol="0">
            <a:noAutofit/>
          </a:bodyPr>
          <a:lstStyle/>
          <a:p>
            <a:endParaRPr dirty="0"/>
          </a:p>
        </p:txBody>
      </p:sp>
      <p:sp>
        <p:nvSpPr>
          <p:cNvPr id="13" name="object 13"/>
          <p:cNvSpPr/>
          <p:nvPr/>
        </p:nvSpPr>
        <p:spPr>
          <a:xfrm>
            <a:off x="3288029" y="2577845"/>
            <a:ext cx="3200400" cy="609600"/>
          </a:xfrm>
          <a:custGeom>
            <a:avLst/>
            <a:gdLst/>
            <a:ahLst/>
            <a:cxnLst/>
            <a:rect l="l" t="t" r="r" b="b"/>
            <a:pathLst>
              <a:path w="3200400" h="609600">
                <a:moveTo>
                  <a:pt x="0" y="609600"/>
                </a:moveTo>
                <a:lnTo>
                  <a:pt x="3200400" y="609600"/>
                </a:lnTo>
                <a:lnTo>
                  <a:pt x="3200400" y="0"/>
                </a:lnTo>
                <a:lnTo>
                  <a:pt x="0" y="0"/>
                </a:lnTo>
                <a:lnTo>
                  <a:pt x="0" y="609600"/>
                </a:lnTo>
                <a:close/>
              </a:path>
            </a:pathLst>
          </a:custGeom>
          <a:ln w="19812">
            <a:solidFill>
              <a:srgbClr val="FF0000"/>
            </a:solidFill>
          </a:ln>
        </p:spPr>
        <p:txBody>
          <a:bodyPr wrap="square" lIns="0" tIns="0" rIns="0" bIns="0" rtlCol="0">
            <a:noAutofit/>
          </a:bodyPr>
          <a:lstStyle/>
          <a:p>
            <a:endParaRPr dirty="0"/>
          </a:p>
        </p:txBody>
      </p:sp>
      <p:sp>
        <p:nvSpPr>
          <p:cNvPr id="14" name="object 14"/>
          <p:cNvSpPr txBox="1"/>
          <p:nvPr/>
        </p:nvSpPr>
        <p:spPr>
          <a:xfrm>
            <a:off x="3875913" y="2786126"/>
            <a:ext cx="2020570" cy="194310"/>
          </a:xfrm>
          <a:prstGeom prst="rect">
            <a:avLst/>
          </a:prstGeom>
        </p:spPr>
        <p:txBody>
          <a:bodyPr vert="horz" wrap="square" lIns="0" tIns="0" rIns="0" bIns="0" rtlCol="0">
            <a:noAutofit/>
          </a:bodyPr>
          <a:lstStyle/>
          <a:p>
            <a:pPr marL="12700">
              <a:lnSpc>
                <a:spcPct val="100000"/>
              </a:lnSpc>
            </a:pPr>
            <a:r>
              <a:rPr sz="1200" spc="-50" dirty="0">
                <a:latin typeface="Arial"/>
                <a:cs typeface="Arial"/>
              </a:rPr>
              <a:t>T</a:t>
            </a:r>
            <a:r>
              <a:rPr sz="1200" spc="-15" dirty="0">
                <a:latin typeface="Arial"/>
                <a:cs typeface="Arial"/>
              </a:rPr>
              <a:t>y</a:t>
            </a:r>
            <a:r>
              <a:rPr sz="1200" spc="0" dirty="0">
                <a:latin typeface="Arial"/>
                <a:cs typeface="Arial"/>
              </a:rPr>
              <a:t>pe</a:t>
            </a:r>
            <a:r>
              <a:rPr sz="1200" spc="-20" dirty="0">
                <a:latin typeface="Arial"/>
                <a:cs typeface="Arial"/>
              </a:rPr>
              <a:t> </a:t>
            </a:r>
            <a:r>
              <a:rPr sz="1200" spc="0" dirty="0">
                <a:latin typeface="Arial"/>
                <a:cs typeface="Arial"/>
              </a:rPr>
              <a:t>in</a:t>
            </a:r>
            <a:r>
              <a:rPr sz="1200" spc="-70" dirty="0">
                <a:latin typeface="Arial"/>
                <a:cs typeface="Arial"/>
              </a:rPr>
              <a:t> </a:t>
            </a:r>
            <a:r>
              <a:rPr sz="1200" spc="0" dirty="0">
                <a:latin typeface="Arial"/>
                <a:cs typeface="Arial"/>
              </a:rPr>
              <a:t>AU and</a:t>
            </a:r>
            <a:r>
              <a:rPr sz="1200" spc="-20" dirty="0">
                <a:latin typeface="Arial"/>
                <a:cs typeface="Arial"/>
              </a:rPr>
              <a:t> </a:t>
            </a:r>
            <a:r>
              <a:rPr sz="1200" spc="0" dirty="0">
                <a:latin typeface="Arial"/>
                <a:cs typeface="Arial"/>
              </a:rPr>
              <a:t>C</a:t>
            </a:r>
            <a:r>
              <a:rPr sz="1200" spc="-5" dirty="0">
                <a:latin typeface="Arial"/>
                <a:cs typeface="Arial"/>
              </a:rPr>
              <a:t>l</a:t>
            </a:r>
            <a:r>
              <a:rPr sz="1200" spc="0" dirty="0">
                <a:latin typeface="Arial"/>
                <a:cs typeface="Arial"/>
              </a:rPr>
              <a:t>ick</a:t>
            </a:r>
            <a:r>
              <a:rPr sz="1200" spc="-15" dirty="0">
                <a:latin typeface="Arial"/>
                <a:cs typeface="Arial"/>
              </a:rPr>
              <a:t> </a:t>
            </a:r>
            <a:r>
              <a:rPr sz="1200" spc="0" dirty="0">
                <a:latin typeface="Arial"/>
                <a:cs typeface="Arial"/>
              </a:rPr>
              <a:t>on</a:t>
            </a:r>
            <a:r>
              <a:rPr sz="1200" spc="-10" dirty="0">
                <a:latin typeface="Arial"/>
                <a:cs typeface="Arial"/>
              </a:rPr>
              <a:t> </a:t>
            </a:r>
            <a:r>
              <a:rPr sz="1200" spc="0" dirty="0">
                <a:latin typeface="Arial"/>
                <a:cs typeface="Arial"/>
              </a:rPr>
              <a:t>F</a:t>
            </a:r>
            <a:r>
              <a:rPr sz="1200" spc="-5" dirty="0">
                <a:latin typeface="Arial"/>
                <a:cs typeface="Arial"/>
              </a:rPr>
              <a:t>i</a:t>
            </a:r>
            <a:r>
              <a:rPr sz="1200" spc="0" dirty="0">
                <a:latin typeface="Arial"/>
                <a:cs typeface="Arial"/>
              </a:rPr>
              <a:t>nd.</a:t>
            </a:r>
            <a:endParaRPr sz="1200" dirty="0">
              <a:latin typeface="Arial"/>
              <a:cs typeface="Arial"/>
            </a:endParaRPr>
          </a:p>
        </p:txBody>
      </p:sp>
      <p:sp>
        <p:nvSpPr>
          <p:cNvPr id="15" name="object 15"/>
          <p:cNvSpPr/>
          <p:nvPr/>
        </p:nvSpPr>
        <p:spPr>
          <a:xfrm>
            <a:off x="2013966" y="3225419"/>
            <a:ext cx="1952370" cy="1235074"/>
          </a:xfrm>
          <a:custGeom>
            <a:avLst/>
            <a:gdLst/>
            <a:ahLst/>
            <a:cxnLst/>
            <a:rect l="l" t="t" r="r" b="b"/>
            <a:pathLst>
              <a:path w="1952371" h="1235075">
                <a:moveTo>
                  <a:pt x="70484" y="1114043"/>
                </a:moveTo>
                <a:lnTo>
                  <a:pt x="61721" y="1116837"/>
                </a:lnTo>
                <a:lnTo>
                  <a:pt x="58038" y="1123949"/>
                </a:lnTo>
                <a:lnTo>
                  <a:pt x="0" y="1235074"/>
                </a:lnTo>
                <a:lnTo>
                  <a:pt x="91070" y="1232026"/>
                </a:lnTo>
                <a:lnTo>
                  <a:pt x="32003" y="1232026"/>
                </a:lnTo>
                <a:lnTo>
                  <a:pt x="16509" y="1207515"/>
                </a:lnTo>
                <a:lnTo>
                  <a:pt x="61896" y="1178977"/>
                </a:lnTo>
                <a:lnTo>
                  <a:pt x="83692" y="1137284"/>
                </a:lnTo>
                <a:lnTo>
                  <a:pt x="87375" y="1130172"/>
                </a:lnTo>
                <a:lnTo>
                  <a:pt x="84581" y="1121536"/>
                </a:lnTo>
                <a:lnTo>
                  <a:pt x="77596" y="1117726"/>
                </a:lnTo>
                <a:lnTo>
                  <a:pt x="70484" y="1114043"/>
                </a:lnTo>
                <a:close/>
              </a:path>
              <a:path w="1952371" h="1235075">
                <a:moveTo>
                  <a:pt x="61896" y="1178977"/>
                </a:moveTo>
                <a:lnTo>
                  <a:pt x="16509" y="1207515"/>
                </a:lnTo>
                <a:lnTo>
                  <a:pt x="32003" y="1232026"/>
                </a:lnTo>
                <a:lnTo>
                  <a:pt x="40891" y="1226438"/>
                </a:lnTo>
                <a:lnTo>
                  <a:pt x="37083" y="1226438"/>
                </a:lnTo>
                <a:lnTo>
                  <a:pt x="23748" y="1205229"/>
                </a:lnTo>
                <a:lnTo>
                  <a:pt x="48597" y="1204416"/>
                </a:lnTo>
                <a:lnTo>
                  <a:pt x="61896" y="1178977"/>
                </a:lnTo>
                <a:close/>
              </a:path>
              <a:path w="1952371" h="1235075">
                <a:moveTo>
                  <a:pt x="132333" y="1201673"/>
                </a:moveTo>
                <a:lnTo>
                  <a:pt x="77420" y="1203472"/>
                </a:lnTo>
                <a:lnTo>
                  <a:pt x="32003" y="1232026"/>
                </a:lnTo>
                <a:lnTo>
                  <a:pt x="91070" y="1232026"/>
                </a:lnTo>
                <a:lnTo>
                  <a:pt x="133222" y="1230629"/>
                </a:lnTo>
                <a:lnTo>
                  <a:pt x="139572" y="1223898"/>
                </a:lnTo>
                <a:lnTo>
                  <a:pt x="139191" y="1215897"/>
                </a:lnTo>
                <a:lnTo>
                  <a:pt x="138937" y="1207896"/>
                </a:lnTo>
                <a:lnTo>
                  <a:pt x="132333" y="1201673"/>
                </a:lnTo>
                <a:close/>
              </a:path>
              <a:path w="1952371" h="1235075">
                <a:moveTo>
                  <a:pt x="48597" y="1204416"/>
                </a:moveTo>
                <a:lnTo>
                  <a:pt x="23748" y="1205229"/>
                </a:lnTo>
                <a:lnTo>
                  <a:pt x="37083" y="1226438"/>
                </a:lnTo>
                <a:lnTo>
                  <a:pt x="48597" y="1204416"/>
                </a:lnTo>
                <a:close/>
              </a:path>
              <a:path w="1952371" h="1235075">
                <a:moveTo>
                  <a:pt x="77420" y="1203472"/>
                </a:moveTo>
                <a:lnTo>
                  <a:pt x="48597" y="1204416"/>
                </a:lnTo>
                <a:lnTo>
                  <a:pt x="37083" y="1226438"/>
                </a:lnTo>
                <a:lnTo>
                  <a:pt x="40891" y="1226438"/>
                </a:lnTo>
                <a:lnTo>
                  <a:pt x="77420" y="1203472"/>
                </a:lnTo>
                <a:close/>
              </a:path>
              <a:path w="1952371" h="1235075">
                <a:moveTo>
                  <a:pt x="1936876" y="0"/>
                </a:moveTo>
                <a:lnTo>
                  <a:pt x="61896" y="1178977"/>
                </a:lnTo>
                <a:lnTo>
                  <a:pt x="48597" y="1204416"/>
                </a:lnTo>
                <a:lnTo>
                  <a:pt x="77420" y="1203472"/>
                </a:lnTo>
                <a:lnTo>
                  <a:pt x="1952370" y="24637"/>
                </a:lnTo>
                <a:lnTo>
                  <a:pt x="1936876" y="0"/>
                </a:lnTo>
                <a:close/>
              </a:path>
            </a:pathLst>
          </a:custGeom>
          <a:solidFill>
            <a:srgbClr val="FF0000"/>
          </a:solidFill>
        </p:spPr>
        <p:txBody>
          <a:bodyPr wrap="square" lIns="0" tIns="0" rIns="0" bIns="0" rtlCol="0">
            <a:noAutofit/>
          </a:bodyPr>
          <a:lstStyle/>
          <a:p>
            <a:endParaRPr dirty="0"/>
          </a:p>
        </p:txBody>
      </p:sp>
      <p:sp>
        <p:nvSpPr>
          <p:cNvPr id="16" name="object 16"/>
          <p:cNvSpPr/>
          <p:nvPr/>
        </p:nvSpPr>
        <p:spPr>
          <a:xfrm>
            <a:off x="4296155" y="3354323"/>
            <a:ext cx="3323844" cy="3366516"/>
          </a:xfrm>
          <a:prstGeom prst="rect">
            <a:avLst/>
          </a:prstGeom>
          <a:blipFill>
            <a:blip r:embed="rId5" cstate="print"/>
            <a:stretch>
              <a:fillRect/>
            </a:stretch>
          </a:blipFill>
        </p:spPr>
        <p:txBody>
          <a:bodyPr wrap="square" lIns="0" tIns="0" rIns="0" bIns="0" rtlCol="0">
            <a:noAutofit/>
          </a:bodyPr>
          <a:lstStyle/>
          <a:p>
            <a:endParaRPr dirty="0"/>
          </a:p>
        </p:txBody>
      </p:sp>
      <p:sp>
        <p:nvSpPr>
          <p:cNvPr id="17" name="object 17"/>
          <p:cNvSpPr/>
          <p:nvPr/>
        </p:nvSpPr>
        <p:spPr>
          <a:xfrm>
            <a:off x="5825490" y="3562350"/>
            <a:ext cx="3200400" cy="609600"/>
          </a:xfrm>
          <a:custGeom>
            <a:avLst/>
            <a:gdLst/>
            <a:ahLst/>
            <a:cxnLst/>
            <a:rect l="l" t="t" r="r" b="b"/>
            <a:pathLst>
              <a:path w="3200400" h="609600">
                <a:moveTo>
                  <a:pt x="0" y="609600"/>
                </a:moveTo>
                <a:lnTo>
                  <a:pt x="3200400" y="609600"/>
                </a:lnTo>
                <a:lnTo>
                  <a:pt x="3200400" y="0"/>
                </a:lnTo>
                <a:lnTo>
                  <a:pt x="0" y="0"/>
                </a:lnTo>
                <a:lnTo>
                  <a:pt x="0" y="609600"/>
                </a:lnTo>
                <a:close/>
              </a:path>
            </a:pathLst>
          </a:custGeom>
          <a:solidFill>
            <a:srgbClr val="FFFFFF"/>
          </a:solidFill>
        </p:spPr>
        <p:txBody>
          <a:bodyPr wrap="square" lIns="0" tIns="0" rIns="0" bIns="0" rtlCol="0">
            <a:noAutofit/>
          </a:bodyPr>
          <a:lstStyle/>
          <a:p>
            <a:endParaRPr dirty="0"/>
          </a:p>
        </p:txBody>
      </p:sp>
      <p:sp>
        <p:nvSpPr>
          <p:cNvPr id="18" name="object 18"/>
          <p:cNvSpPr/>
          <p:nvPr/>
        </p:nvSpPr>
        <p:spPr>
          <a:xfrm>
            <a:off x="5825490" y="3562350"/>
            <a:ext cx="3200400" cy="609600"/>
          </a:xfrm>
          <a:custGeom>
            <a:avLst/>
            <a:gdLst/>
            <a:ahLst/>
            <a:cxnLst/>
            <a:rect l="l" t="t" r="r" b="b"/>
            <a:pathLst>
              <a:path w="3200400" h="609600">
                <a:moveTo>
                  <a:pt x="0" y="609600"/>
                </a:moveTo>
                <a:lnTo>
                  <a:pt x="3200400" y="609600"/>
                </a:lnTo>
                <a:lnTo>
                  <a:pt x="3200400" y="0"/>
                </a:lnTo>
                <a:lnTo>
                  <a:pt x="0" y="0"/>
                </a:lnTo>
                <a:lnTo>
                  <a:pt x="0" y="609600"/>
                </a:lnTo>
                <a:close/>
              </a:path>
            </a:pathLst>
          </a:custGeom>
          <a:ln w="19812">
            <a:solidFill>
              <a:srgbClr val="FF0000"/>
            </a:solidFill>
          </a:ln>
        </p:spPr>
        <p:txBody>
          <a:bodyPr wrap="square" lIns="0" tIns="0" rIns="0" bIns="0" rtlCol="0">
            <a:noAutofit/>
          </a:bodyPr>
          <a:lstStyle/>
          <a:p>
            <a:endParaRPr dirty="0"/>
          </a:p>
        </p:txBody>
      </p:sp>
      <p:sp>
        <p:nvSpPr>
          <p:cNvPr id="19" name="object 19"/>
          <p:cNvSpPr txBox="1"/>
          <p:nvPr/>
        </p:nvSpPr>
        <p:spPr>
          <a:xfrm>
            <a:off x="6361557" y="3770629"/>
            <a:ext cx="2124075" cy="194310"/>
          </a:xfrm>
          <a:prstGeom prst="rect">
            <a:avLst/>
          </a:prstGeom>
        </p:spPr>
        <p:txBody>
          <a:bodyPr vert="horz" wrap="square" lIns="0" tIns="0" rIns="0" bIns="0" rtlCol="0">
            <a:noAutofit/>
          </a:bodyPr>
          <a:lstStyle/>
          <a:p>
            <a:pPr marL="12700">
              <a:lnSpc>
                <a:spcPct val="100000"/>
              </a:lnSpc>
            </a:pPr>
            <a:r>
              <a:rPr sz="1200" dirty="0">
                <a:latin typeface="Arial"/>
                <a:cs typeface="Arial"/>
              </a:rPr>
              <a:t>C</a:t>
            </a:r>
            <a:r>
              <a:rPr sz="1200" spc="-5" dirty="0">
                <a:latin typeface="Arial"/>
                <a:cs typeface="Arial"/>
              </a:rPr>
              <a:t>l</a:t>
            </a:r>
            <a:r>
              <a:rPr sz="1200" spc="0" dirty="0">
                <a:latin typeface="Arial"/>
                <a:cs typeface="Arial"/>
              </a:rPr>
              <a:t>ick OK </a:t>
            </a:r>
            <a:r>
              <a:rPr sz="1200" spc="5" dirty="0">
                <a:latin typeface="Arial"/>
                <a:cs typeface="Arial"/>
              </a:rPr>
              <a:t>o</a:t>
            </a:r>
            <a:r>
              <a:rPr sz="1200" spc="0" dirty="0">
                <a:latin typeface="Arial"/>
                <a:cs typeface="Arial"/>
              </a:rPr>
              <a:t>nce</a:t>
            </a:r>
            <a:r>
              <a:rPr sz="1200" spc="-30" dirty="0">
                <a:latin typeface="Arial"/>
                <a:cs typeface="Arial"/>
              </a:rPr>
              <a:t> </a:t>
            </a:r>
            <a:r>
              <a:rPr sz="1200" spc="0" dirty="0">
                <a:latin typeface="Arial"/>
                <a:cs typeface="Arial"/>
              </a:rPr>
              <a:t>t</a:t>
            </a:r>
            <a:r>
              <a:rPr sz="1200" spc="5" dirty="0">
                <a:latin typeface="Arial"/>
                <a:cs typeface="Arial"/>
              </a:rPr>
              <a:t>h</a:t>
            </a:r>
            <a:r>
              <a:rPr sz="1200" spc="0" dirty="0">
                <a:latin typeface="Arial"/>
                <a:cs typeface="Arial"/>
              </a:rPr>
              <a:t>e</a:t>
            </a:r>
            <a:r>
              <a:rPr sz="1200" spc="-70" dirty="0">
                <a:latin typeface="Arial"/>
                <a:cs typeface="Arial"/>
              </a:rPr>
              <a:t> </a:t>
            </a:r>
            <a:r>
              <a:rPr sz="1200" spc="0" dirty="0">
                <a:latin typeface="Arial"/>
                <a:cs typeface="Arial"/>
              </a:rPr>
              <a:t>AU</a:t>
            </a:r>
            <a:r>
              <a:rPr sz="1200" spc="-15" dirty="0">
                <a:latin typeface="Arial"/>
                <a:cs typeface="Arial"/>
              </a:rPr>
              <a:t> </a:t>
            </a:r>
            <a:r>
              <a:rPr sz="1200" spc="0" dirty="0">
                <a:latin typeface="Arial"/>
                <a:cs typeface="Arial"/>
              </a:rPr>
              <a:t>appe</a:t>
            </a:r>
            <a:r>
              <a:rPr sz="1200" spc="-10" dirty="0">
                <a:latin typeface="Arial"/>
                <a:cs typeface="Arial"/>
              </a:rPr>
              <a:t>a</a:t>
            </a:r>
            <a:r>
              <a:rPr sz="1200" spc="0" dirty="0">
                <a:latin typeface="Arial"/>
                <a:cs typeface="Arial"/>
              </a:rPr>
              <a:t>rs.</a:t>
            </a:r>
            <a:endParaRPr sz="1200" dirty="0">
              <a:latin typeface="Arial"/>
              <a:cs typeface="Arial"/>
            </a:endParaRPr>
          </a:p>
        </p:txBody>
      </p:sp>
      <p:sp>
        <p:nvSpPr>
          <p:cNvPr id="20" name="object 20"/>
          <p:cNvSpPr/>
          <p:nvPr/>
        </p:nvSpPr>
        <p:spPr>
          <a:xfrm>
            <a:off x="5857494" y="4163186"/>
            <a:ext cx="1774316" cy="2321585"/>
          </a:xfrm>
          <a:custGeom>
            <a:avLst/>
            <a:gdLst/>
            <a:ahLst/>
            <a:cxnLst/>
            <a:rect l="l" t="t" r="r" b="b"/>
            <a:pathLst>
              <a:path w="1774316" h="2321585">
                <a:moveTo>
                  <a:pt x="23621" y="2183574"/>
                </a:moveTo>
                <a:lnTo>
                  <a:pt x="16382" y="2189213"/>
                </a:lnTo>
                <a:lnTo>
                  <a:pt x="15366" y="2197150"/>
                </a:lnTo>
                <a:lnTo>
                  <a:pt x="0" y="2321585"/>
                </a:lnTo>
                <a:lnTo>
                  <a:pt x="34033" y="2307526"/>
                </a:lnTo>
                <a:lnTo>
                  <a:pt x="28828" y="2307526"/>
                </a:lnTo>
                <a:lnTo>
                  <a:pt x="5841" y="2289975"/>
                </a:lnTo>
                <a:lnTo>
                  <a:pt x="38307" y="2247382"/>
                </a:lnTo>
                <a:lnTo>
                  <a:pt x="44068" y="2200706"/>
                </a:lnTo>
                <a:lnTo>
                  <a:pt x="45084" y="2192769"/>
                </a:lnTo>
                <a:lnTo>
                  <a:pt x="39496" y="2185543"/>
                </a:lnTo>
                <a:lnTo>
                  <a:pt x="23621" y="2183574"/>
                </a:lnTo>
                <a:close/>
              </a:path>
              <a:path w="1774316" h="2321585">
                <a:moveTo>
                  <a:pt x="38307" y="2247382"/>
                </a:moveTo>
                <a:lnTo>
                  <a:pt x="5841" y="2289975"/>
                </a:lnTo>
                <a:lnTo>
                  <a:pt x="28828" y="2307526"/>
                </a:lnTo>
                <a:lnTo>
                  <a:pt x="34182" y="2300503"/>
                </a:lnTo>
                <a:lnTo>
                  <a:pt x="31750" y="2300503"/>
                </a:lnTo>
                <a:lnTo>
                  <a:pt x="11810" y="2285352"/>
                </a:lnTo>
                <a:lnTo>
                  <a:pt x="34791" y="2275863"/>
                </a:lnTo>
                <a:lnTo>
                  <a:pt x="38307" y="2247382"/>
                </a:lnTo>
                <a:close/>
              </a:path>
              <a:path w="1774316" h="2321585">
                <a:moveTo>
                  <a:pt x="112140" y="2243924"/>
                </a:moveTo>
                <a:lnTo>
                  <a:pt x="61309" y="2264913"/>
                </a:lnTo>
                <a:lnTo>
                  <a:pt x="28828" y="2307526"/>
                </a:lnTo>
                <a:lnTo>
                  <a:pt x="34033" y="2307526"/>
                </a:lnTo>
                <a:lnTo>
                  <a:pt x="123189" y="2270696"/>
                </a:lnTo>
                <a:lnTo>
                  <a:pt x="126745" y="2262225"/>
                </a:lnTo>
                <a:lnTo>
                  <a:pt x="120650" y="2247442"/>
                </a:lnTo>
                <a:lnTo>
                  <a:pt x="112140" y="2243924"/>
                </a:lnTo>
                <a:close/>
              </a:path>
              <a:path w="1774316" h="2321585">
                <a:moveTo>
                  <a:pt x="34791" y="2275863"/>
                </a:moveTo>
                <a:lnTo>
                  <a:pt x="11810" y="2285352"/>
                </a:lnTo>
                <a:lnTo>
                  <a:pt x="31750" y="2300503"/>
                </a:lnTo>
                <a:lnTo>
                  <a:pt x="34791" y="2275863"/>
                </a:lnTo>
                <a:close/>
              </a:path>
              <a:path w="1774316" h="2321585">
                <a:moveTo>
                  <a:pt x="61309" y="2264913"/>
                </a:moveTo>
                <a:lnTo>
                  <a:pt x="34791" y="2275863"/>
                </a:lnTo>
                <a:lnTo>
                  <a:pt x="31750" y="2300503"/>
                </a:lnTo>
                <a:lnTo>
                  <a:pt x="34182" y="2300503"/>
                </a:lnTo>
                <a:lnTo>
                  <a:pt x="61309" y="2264913"/>
                </a:lnTo>
                <a:close/>
              </a:path>
              <a:path w="1774316" h="2321585">
                <a:moveTo>
                  <a:pt x="1751329" y="0"/>
                </a:moveTo>
                <a:lnTo>
                  <a:pt x="38307" y="2247382"/>
                </a:lnTo>
                <a:lnTo>
                  <a:pt x="34791" y="2275863"/>
                </a:lnTo>
                <a:lnTo>
                  <a:pt x="61309" y="2264913"/>
                </a:lnTo>
                <a:lnTo>
                  <a:pt x="1774316" y="17525"/>
                </a:lnTo>
                <a:lnTo>
                  <a:pt x="1751329" y="0"/>
                </a:lnTo>
                <a:close/>
              </a:path>
            </a:pathLst>
          </a:custGeom>
          <a:solidFill>
            <a:srgbClr val="FF0000"/>
          </a:solidFill>
        </p:spPr>
        <p:txBody>
          <a:bodyPr wrap="square" lIns="0" tIns="0" rIns="0" bIns="0" rtlCol="0">
            <a:noAutofit/>
          </a:bodyPr>
          <a:lstStyle/>
          <a:p>
            <a:endParaRPr dirty="0"/>
          </a:p>
        </p:txBody>
      </p:sp>
      <p:sp>
        <p:nvSpPr>
          <p:cNvPr id="21" name="object 21"/>
          <p:cNvSpPr/>
          <p:nvPr/>
        </p:nvSpPr>
        <p:spPr>
          <a:xfrm>
            <a:off x="5261609" y="4159503"/>
            <a:ext cx="2367153" cy="1442351"/>
          </a:xfrm>
          <a:custGeom>
            <a:avLst/>
            <a:gdLst/>
            <a:ahLst/>
            <a:cxnLst/>
            <a:rect l="l" t="t" r="r" b="b"/>
            <a:pathLst>
              <a:path w="2367153" h="1442351">
                <a:moveTo>
                  <a:pt x="72389" y="1322578"/>
                </a:moveTo>
                <a:lnTo>
                  <a:pt x="63626" y="1325118"/>
                </a:lnTo>
                <a:lnTo>
                  <a:pt x="59816" y="1332230"/>
                </a:lnTo>
                <a:lnTo>
                  <a:pt x="0" y="1442351"/>
                </a:lnTo>
                <a:lnTo>
                  <a:pt x="133350" y="1440129"/>
                </a:lnTo>
                <a:lnTo>
                  <a:pt x="133606" y="1439862"/>
                </a:lnTo>
                <a:lnTo>
                  <a:pt x="32003" y="1439862"/>
                </a:lnTo>
                <a:lnTo>
                  <a:pt x="17017" y="1415034"/>
                </a:lnTo>
                <a:lnTo>
                  <a:pt x="62812" y="1387283"/>
                </a:lnTo>
                <a:lnTo>
                  <a:pt x="85216" y="1346073"/>
                </a:lnTo>
                <a:lnTo>
                  <a:pt x="89026" y="1338961"/>
                </a:lnTo>
                <a:lnTo>
                  <a:pt x="86487" y="1330198"/>
                </a:lnTo>
                <a:lnTo>
                  <a:pt x="72389" y="1322578"/>
                </a:lnTo>
                <a:close/>
              </a:path>
              <a:path w="2367153" h="1442351">
                <a:moveTo>
                  <a:pt x="62812" y="1387283"/>
                </a:moveTo>
                <a:lnTo>
                  <a:pt x="17017" y="1415034"/>
                </a:lnTo>
                <a:lnTo>
                  <a:pt x="32003" y="1439862"/>
                </a:lnTo>
                <a:lnTo>
                  <a:pt x="41057" y="1434376"/>
                </a:lnTo>
                <a:lnTo>
                  <a:pt x="37211" y="1434376"/>
                </a:lnTo>
                <a:lnTo>
                  <a:pt x="24256" y="1413002"/>
                </a:lnTo>
                <a:lnTo>
                  <a:pt x="49051" y="1412596"/>
                </a:lnTo>
                <a:lnTo>
                  <a:pt x="62812" y="1387283"/>
                </a:lnTo>
                <a:close/>
              </a:path>
              <a:path w="2367153" h="1442351">
                <a:moveTo>
                  <a:pt x="132841" y="1411224"/>
                </a:moveTo>
                <a:lnTo>
                  <a:pt x="77774" y="1412125"/>
                </a:lnTo>
                <a:lnTo>
                  <a:pt x="32003" y="1439862"/>
                </a:lnTo>
                <a:lnTo>
                  <a:pt x="133606" y="1439862"/>
                </a:lnTo>
                <a:lnTo>
                  <a:pt x="139700" y="1433537"/>
                </a:lnTo>
                <a:lnTo>
                  <a:pt x="139445" y="1417574"/>
                </a:lnTo>
                <a:lnTo>
                  <a:pt x="132841" y="1411224"/>
                </a:lnTo>
                <a:close/>
              </a:path>
              <a:path w="2367153" h="1442351">
                <a:moveTo>
                  <a:pt x="49051" y="1412596"/>
                </a:moveTo>
                <a:lnTo>
                  <a:pt x="24256" y="1413002"/>
                </a:lnTo>
                <a:lnTo>
                  <a:pt x="37211" y="1434376"/>
                </a:lnTo>
                <a:lnTo>
                  <a:pt x="49051" y="1412596"/>
                </a:lnTo>
                <a:close/>
              </a:path>
              <a:path w="2367153" h="1442351">
                <a:moveTo>
                  <a:pt x="77774" y="1412125"/>
                </a:moveTo>
                <a:lnTo>
                  <a:pt x="49051" y="1412596"/>
                </a:lnTo>
                <a:lnTo>
                  <a:pt x="37211" y="1434376"/>
                </a:lnTo>
                <a:lnTo>
                  <a:pt x="41057" y="1434376"/>
                </a:lnTo>
                <a:lnTo>
                  <a:pt x="77774" y="1412125"/>
                </a:lnTo>
                <a:close/>
              </a:path>
              <a:path w="2367153" h="1442351">
                <a:moveTo>
                  <a:pt x="2352166" y="0"/>
                </a:moveTo>
                <a:lnTo>
                  <a:pt x="62812" y="1387283"/>
                </a:lnTo>
                <a:lnTo>
                  <a:pt x="49051" y="1412596"/>
                </a:lnTo>
                <a:lnTo>
                  <a:pt x="77774" y="1412125"/>
                </a:lnTo>
                <a:lnTo>
                  <a:pt x="2367153" y="24765"/>
                </a:lnTo>
                <a:lnTo>
                  <a:pt x="2352166" y="0"/>
                </a:lnTo>
                <a:close/>
              </a:path>
            </a:pathLst>
          </a:custGeom>
          <a:solidFill>
            <a:srgbClr val="FF0000"/>
          </a:solidFill>
        </p:spPr>
        <p:txBody>
          <a:bodyPr wrap="square" lIns="0" tIns="0" rIns="0" bIns="0" rtlCol="0">
            <a:noAutofit/>
          </a:bodyPr>
          <a:lstStyle/>
          <a:p>
            <a:endParaRPr dirty="0"/>
          </a:p>
        </p:txBody>
      </p:sp>
      <p:sp>
        <p:nvSpPr>
          <p:cNvPr id="24" name="Slide Number Placeholder 23">
            <a:extLst>
              <a:ext uri="{FF2B5EF4-FFF2-40B4-BE49-F238E27FC236}">
                <a16:creationId xmlns:a16="http://schemas.microsoft.com/office/drawing/2014/main" id="{8B8A91A5-0EDA-4EB8-ABBD-ABB01D7CDC2F}"/>
              </a:ext>
            </a:extLst>
          </p:cNvPr>
          <p:cNvSpPr>
            <a:spLocks noGrp="1"/>
          </p:cNvSpPr>
          <p:nvPr>
            <p:ph type="sldNum" sz="quarter" idx="7"/>
          </p:nvPr>
        </p:nvSpPr>
        <p:spPr/>
        <p:txBody>
          <a:bodyPr/>
          <a:lstStyle/>
          <a:p>
            <a:pPr marL="124460">
              <a:lnSpc>
                <a:spcPct val="100000"/>
              </a:lnSpc>
            </a:pPr>
            <a:fld id="{81D60167-4931-47E6-BA6A-407CBD079E47}" type="slidenum">
              <a:rPr lang="en-US" sz="1400" smtClean="0">
                <a:latin typeface="Arial"/>
                <a:cs typeface="Arial"/>
              </a:rPr>
              <a:t>9</a:t>
            </a:fld>
            <a:endParaRPr lang="en-US" sz="1400" dirty="0">
              <a:latin typeface="Arial"/>
              <a:cs typeface="Arial"/>
            </a:endParaRPr>
          </a:p>
        </p:txBody>
      </p:sp>
      <p:sp>
        <p:nvSpPr>
          <p:cNvPr id="25" name="TextBox 24">
            <a:extLst>
              <a:ext uri="{FF2B5EF4-FFF2-40B4-BE49-F238E27FC236}">
                <a16:creationId xmlns:a16="http://schemas.microsoft.com/office/drawing/2014/main" id="{4BB1C6E7-A02C-4F8C-AAAA-0AFC13B2A2BE}"/>
              </a:ext>
            </a:extLst>
          </p:cNvPr>
          <p:cNvSpPr txBox="1"/>
          <p:nvPr/>
        </p:nvSpPr>
        <p:spPr>
          <a:xfrm>
            <a:off x="253025" y="208074"/>
            <a:ext cx="848842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latin typeface="Arial"/>
                <a:cs typeface="Arial"/>
              </a:rPr>
              <a:t>S</a:t>
            </a:r>
            <a:r>
              <a:rPr lang="en-US" sz="2400" spc="-10" dirty="0">
                <a:latin typeface="Arial"/>
                <a:cs typeface="Arial"/>
              </a:rPr>
              <a:t>ec</a:t>
            </a:r>
            <a:r>
              <a:rPr lang="en-US" sz="2400" dirty="0">
                <a:latin typeface="Arial"/>
                <a:cs typeface="Arial"/>
              </a:rPr>
              <a:t>ond</a:t>
            </a:r>
            <a:r>
              <a:rPr lang="en-US" sz="2400" spc="-10" dirty="0">
                <a:latin typeface="Arial"/>
                <a:cs typeface="Arial"/>
              </a:rPr>
              <a:t> </a:t>
            </a:r>
            <a:r>
              <a:rPr lang="en-US" sz="2400" dirty="0">
                <a:latin typeface="Arial"/>
                <a:cs typeface="Arial"/>
              </a:rPr>
              <a:t>Way</a:t>
            </a:r>
            <a:r>
              <a:rPr lang="en-US" sz="2400" spc="-10" dirty="0">
                <a:latin typeface="Arial"/>
                <a:cs typeface="Arial"/>
              </a:rPr>
              <a:t> </a:t>
            </a:r>
            <a:r>
              <a:rPr lang="en-US" sz="2400" dirty="0">
                <a:latin typeface="Arial"/>
                <a:cs typeface="Arial"/>
              </a:rPr>
              <a:t>to Open</a:t>
            </a:r>
            <a:r>
              <a:rPr lang="en-US" sz="2400" spc="-10" dirty="0">
                <a:latin typeface="Arial"/>
                <a:cs typeface="Arial"/>
              </a:rPr>
              <a:t> </a:t>
            </a:r>
            <a:r>
              <a:rPr lang="en-US" sz="2400" spc="-55" dirty="0">
                <a:latin typeface="Arial"/>
                <a:cs typeface="Arial"/>
              </a:rPr>
              <a:t>A</a:t>
            </a:r>
            <a:r>
              <a:rPr lang="en-US" sz="2400" dirty="0">
                <a:latin typeface="Arial"/>
                <a:cs typeface="Arial"/>
              </a:rPr>
              <a:t>n</a:t>
            </a:r>
            <a:r>
              <a:rPr lang="en-US" sz="2400" spc="40" dirty="0">
                <a:latin typeface="Arial"/>
                <a:cs typeface="Arial"/>
              </a:rPr>
              <a:t> </a:t>
            </a:r>
            <a:r>
              <a:rPr lang="en-US" sz="2400" spc="-55" dirty="0">
                <a:latin typeface="Arial"/>
                <a:cs typeface="Arial"/>
              </a:rPr>
              <a:t>A</a:t>
            </a:r>
            <a:r>
              <a:rPr lang="en-US" sz="2400" spc="-10" dirty="0">
                <a:latin typeface="Arial"/>
                <a:cs typeface="Arial"/>
              </a:rPr>
              <a:t>cc</a:t>
            </a:r>
            <a:r>
              <a:rPr lang="en-US" sz="2400" dirty="0">
                <a:latin typeface="Arial"/>
                <a:cs typeface="Arial"/>
              </a:rPr>
              <a:t>ounting</a:t>
            </a:r>
            <a:r>
              <a:rPr lang="en-US" sz="2400" spc="40" dirty="0">
                <a:latin typeface="Arial"/>
                <a:cs typeface="Arial"/>
              </a:rPr>
              <a:t> </a:t>
            </a:r>
            <a:r>
              <a:rPr lang="en-US" sz="2400" dirty="0">
                <a:latin typeface="Arial"/>
                <a:cs typeface="Arial"/>
              </a:rPr>
              <a:t>Unit</a:t>
            </a:r>
            <a:r>
              <a:rPr lang="en-US" sz="2400" spc="-10" dirty="0">
                <a:latin typeface="Arial"/>
                <a:cs typeface="Arial"/>
              </a:rPr>
              <a:t> </a:t>
            </a:r>
            <a:r>
              <a:rPr lang="en-US" sz="2400" dirty="0">
                <a:latin typeface="Arial"/>
                <a:cs typeface="Arial"/>
              </a:rPr>
              <a:t>(</a:t>
            </a:r>
            <a:r>
              <a:rPr lang="en-US" sz="2400" spc="-55" dirty="0">
                <a:latin typeface="Arial"/>
                <a:cs typeface="Arial"/>
              </a:rPr>
              <a:t>A</a:t>
            </a:r>
            <a:r>
              <a:rPr lang="en-US" sz="2400" dirty="0">
                <a:latin typeface="Arial"/>
                <a:cs typeface="Arial"/>
              </a:rPr>
              <a:t>U)</a:t>
            </a:r>
          </a:p>
          <a:p>
            <a:pPr algn="ct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5028</TotalTime>
  <Words>9692</Words>
  <Application>Microsoft Macintosh PowerPoint</Application>
  <PresentationFormat>On-screen Show (4:3)</PresentationFormat>
  <Paragraphs>922</Paragraphs>
  <Slides>60</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60</vt:i4>
      </vt:variant>
    </vt:vector>
  </HeadingPairs>
  <TitlesOfParts>
    <vt:vector size="67" baseType="lpstr">
      <vt:lpstr>Arial</vt:lpstr>
      <vt:lpstr>Calibri</vt:lpstr>
      <vt:lpstr>Times New Roman</vt:lpstr>
      <vt:lpstr>Wingdings</vt:lpstr>
      <vt:lpstr>Office Theme</vt:lpstr>
      <vt:lpstr>Default Design</vt:lpstr>
      <vt:lpstr>1_Office Theme</vt:lpstr>
      <vt:lpstr>PowerPoint Presentation</vt:lpstr>
      <vt:lpstr>PowerPoint Presentation</vt:lpstr>
      <vt:lpstr>Login </vt:lpstr>
      <vt:lpstr>Contacts</vt:lpstr>
      <vt:lpstr>PowerPoint Presentation</vt:lpstr>
      <vt:lpstr> SUNY Downstate Budget Process</vt:lpstr>
      <vt:lpstr>PowerPoint Presentation</vt:lpstr>
      <vt:lpstr>PowerPoint Presentation</vt:lpstr>
      <vt:lpstr>PowerPoint Presentation</vt:lpstr>
      <vt:lpstr>PowerPoint Presentation</vt:lpstr>
      <vt:lpstr>PowerPoint Presentation</vt:lpstr>
      <vt:lpstr>PowerPoint Presentation</vt:lpstr>
      <vt:lpstr>Preparing Plan View for FY 21-22 Budget Dataset</vt:lpstr>
      <vt:lpstr>My Plan View</vt:lpstr>
      <vt:lpstr>PowerPoint Presentation</vt:lpstr>
      <vt:lpstr>Financial Tab</vt:lpstr>
      <vt:lpstr>Accounts View</vt:lpstr>
      <vt:lpstr>Posting Accounts</vt:lpstr>
      <vt:lpstr>Workforce Tab</vt:lpstr>
      <vt:lpstr>Setting Up the Workforce Tab</vt:lpstr>
      <vt:lpstr>Workforce Detail Account Lines</vt:lpstr>
      <vt:lpstr>Using the Navigation Path</vt:lpstr>
      <vt:lpstr>PowerPoint Presentation</vt:lpstr>
      <vt:lpstr>PowerPoint Presentation</vt:lpstr>
      <vt:lpstr>PowerPoint Presentation</vt:lpstr>
      <vt:lpstr>PowerPoint Presentation</vt:lpstr>
      <vt:lpstr>PowerPoint Presentation</vt:lpstr>
      <vt:lpstr>Workforce FTE/Headcount Column</vt:lpstr>
      <vt:lpstr>PowerPoint Presentation</vt:lpstr>
      <vt:lpstr>PowerPoint Presentation</vt:lpstr>
      <vt:lpstr>PowerPoint Presentation</vt:lpstr>
      <vt:lpstr>PowerPoint Presentation</vt:lpstr>
      <vt:lpstr>OTPS</vt:lpstr>
      <vt:lpstr>Adding and Editing Account Detail Lines</vt:lpstr>
      <vt:lpstr>PowerPoint Presentation</vt:lpstr>
      <vt:lpstr>PowerPoint Presentation</vt:lpstr>
      <vt:lpstr>Reports</vt:lpstr>
      <vt:lpstr>Copying Data to Excel</vt:lpstr>
      <vt:lpstr>PowerPoint Presentation</vt:lpstr>
      <vt:lpstr>Exporting Data to Excel</vt:lpstr>
      <vt:lpstr>Exporting Data to Excel</vt:lpstr>
      <vt:lpstr>PowerPoint Presentation</vt:lpstr>
      <vt:lpstr>PowerPoint Presentation</vt:lpstr>
      <vt:lpstr>Income Fund Reimbursable (IFR) Accounts Budgets</vt:lpstr>
      <vt:lpstr>PowerPoint Presentation</vt:lpstr>
      <vt:lpstr>PowerPoint Presentation</vt:lpstr>
      <vt:lpstr>CONSULTANTS – BUDGET IN OBJECT CODE 5813</vt:lpstr>
      <vt:lpstr>PowerPoint Presentation</vt:lpstr>
      <vt:lpstr>PowerPoint Presentation</vt:lpstr>
      <vt:lpstr>FY 21/22-Budget Highlights and Important Notes</vt:lpstr>
      <vt:lpstr>PowerPoint Presentation</vt:lpstr>
      <vt:lpstr>           Workforce Planning</vt:lpstr>
      <vt:lpstr> Window 10 Upgrade                                                                                                                                                                                                                           Window 10 Upgrade                                                                                                                                                                                                                           </vt:lpstr>
      <vt:lpstr> Window 10 Upgrade                                                                                                                                                                                                                          Window 10 Upgrade                                                                                                                                                                                                                           </vt:lpstr>
      <vt:lpstr> Window 10 Upgrade                                                                                                                                                                                                                           Window 10 Upgrade                                                                                                                                                                                                                           </vt:lpstr>
      <vt:lpstr> Window 10 Upgrade                                                                                                                                                                                                                           Window 10 Upgrade                                                                                                                                                                                                                           </vt:lpstr>
      <vt:lpstr> Window 10 Upgrade                                                                                                                                                                                                                           Window 10 Upgrade                                                                                                                                                                                                                           </vt:lpstr>
      <vt:lpstr> Window 10 Upgrade                                                                                                                                                                                                                          Window 10 Upgrade                                                                                                                                                                                                                           </vt:lpstr>
      <vt:lpstr> Window 10 Upgrade                                                                                                                                                                                                                          Window 10 Upgrade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Lawson Budgeting and Planning  (LBP) Manual</dc:title>
  <dc:creator>Shannel.Waters@downstate.edu</dc:creator>
  <cp:lastModifiedBy>John Zubrovich</cp:lastModifiedBy>
  <cp:revision>145</cp:revision>
  <cp:lastPrinted>2021-03-25T20:15:08Z</cp:lastPrinted>
  <dcterms:created xsi:type="dcterms:W3CDTF">2020-01-29T09:52:01Z</dcterms:created>
  <dcterms:modified xsi:type="dcterms:W3CDTF">2021-03-27T23:41:47Z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2019-05-03T00:00:00Z</vt:filetime>
  </property>
  <property fmtid="{D5CDD505-2E9C-101B-9397-08002B2CF9AE}" pid="3" name="LastSaved">
    <vt:filetime>2020-01-29T00:00:00Z</vt:filetime>
  </property>
</Properties>
</file>